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Lst>
  <p:notesMasterIdLst>
    <p:notesMasterId r:id="rId19"/>
  </p:notesMasterIdLst>
  <p:sldIdLst>
    <p:sldId id="1586" r:id="rId6"/>
    <p:sldId id="1588" r:id="rId7"/>
    <p:sldId id="1577" r:id="rId8"/>
    <p:sldId id="1612" r:id="rId9"/>
    <p:sldId id="1599" r:id="rId10"/>
    <p:sldId id="1613" r:id="rId11"/>
    <p:sldId id="1603" r:id="rId12"/>
    <p:sldId id="1615" r:id="rId13"/>
    <p:sldId id="1614" r:id="rId14"/>
    <p:sldId id="1605" r:id="rId15"/>
    <p:sldId id="1575" r:id="rId16"/>
    <p:sldId id="1616" r:id="rId17"/>
    <p:sldId id="15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wden, Philippa (ESS)" initials="BP(" lastIdx="1" clrIdx="0">
    <p:extLst>
      <p:ext uri="{19B8F6BF-5375-455C-9EA6-DF929625EA0E}">
        <p15:presenceInfo xmlns:p15="http://schemas.microsoft.com/office/powerpoint/2012/main" userId="S::P10433587@capita.co.uk::a83acef7-ad22-442a-84a2-2133c7be15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0D"/>
    <a:srgbClr val="009EDA"/>
    <a:srgbClr val="5BB77A"/>
    <a:srgbClr val="38B6AB"/>
    <a:srgbClr val="EA5A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autoAdjust="0"/>
    <p:restoredTop sz="96327"/>
  </p:normalViewPr>
  <p:slideViewPr>
    <p:cSldViewPr snapToGrid="0">
      <p:cViewPr varScale="1">
        <p:scale>
          <a:sx n="87" d="100"/>
          <a:sy n="87" d="100"/>
        </p:scale>
        <p:origin x="894" y="96"/>
      </p:cViewPr>
      <p:guideLst/>
    </p:cSldViewPr>
  </p:slideViewPr>
  <p:notesTextViewPr>
    <p:cViewPr>
      <p:scale>
        <a:sx n="1" d="1"/>
        <a:sy n="1" d="1"/>
      </p:scale>
      <p:origin x="0" y="0"/>
    </p:cViewPr>
  </p:notesTextViewPr>
  <p:sorterViewPr>
    <p:cViewPr>
      <p:scale>
        <a:sx n="100" d="100"/>
        <a:sy n="100" d="100"/>
      </p:scale>
      <p:origin x="0" y="-4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Denise" userId="c2f6d92e-ee25-4f84-b03a-002734bccd82" providerId="ADAL" clId="{86288639-4E2E-4A7E-B476-760AC5225E46}"/>
    <pc:docChg chg="custSel modSld">
      <pc:chgData name="Williams, Denise" userId="c2f6d92e-ee25-4f84-b03a-002734bccd82" providerId="ADAL" clId="{86288639-4E2E-4A7E-B476-760AC5225E46}" dt="2023-01-19T09:42:45.772" v="147" actId="20577"/>
      <pc:docMkLst>
        <pc:docMk/>
      </pc:docMkLst>
      <pc:sldChg chg="modSp mod">
        <pc:chgData name="Williams, Denise" userId="c2f6d92e-ee25-4f84-b03a-002734bccd82" providerId="ADAL" clId="{86288639-4E2E-4A7E-B476-760AC5225E46}" dt="2023-01-19T09:42:45.772" v="147" actId="20577"/>
        <pc:sldMkLst>
          <pc:docMk/>
          <pc:sldMk cId="103670054" sldId="1616"/>
        </pc:sldMkLst>
        <pc:spChg chg="mod">
          <ac:chgData name="Williams, Denise" userId="c2f6d92e-ee25-4f84-b03a-002734bccd82" providerId="ADAL" clId="{86288639-4E2E-4A7E-B476-760AC5225E46}" dt="2023-01-19T09:42:45.772" v="147" actId="20577"/>
          <ac:spMkLst>
            <pc:docMk/>
            <pc:sldMk cId="103670054" sldId="1616"/>
            <ac:spMk id="4" creationId="{201FC5A4-45E1-4AD0-BC54-FDAEFF7E9BE4}"/>
          </ac:spMkLst>
        </pc:spChg>
      </pc:sldChg>
    </pc:docChg>
  </pc:docChgLst>
  <pc:docChgLst>
    <pc:chgData name="Williams, Denise" userId="c2f6d92e-ee25-4f84-b03a-002734bccd82" providerId="ADAL" clId="{E1C2C00F-F6C0-491F-8F24-3731A5F39209}"/>
    <pc:docChg chg="undo custSel modSld">
      <pc:chgData name="Williams, Denise" userId="c2f6d92e-ee25-4f84-b03a-002734bccd82" providerId="ADAL" clId="{E1C2C00F-F6C0-491F-8F24-3731A5F39209}" dt="2022-07-20T11:38:02.344" v="909" actId="1076"/>
      <pc:docMkLst>
        <pc:docMk/>
      </pc:docMkLst>
      <pc:sldChg chg="modSp mod">
        <pc:chgData name="Williams, Denise" userId="c2f6d92e-ee25-4f84-b03a-002734bccd82" providerId="ADAL" clId="{E1C2C00F-F6C0-491F-8F24-3731A5F39209}" dt="2022-07-20T09:22:21.194" v="623" actId="20577"/>
        <pc:sldMkLst>
          <pc:docMk/>
          <pc:sldMk cId="1354705483" sldId="1587"/>
        </pc:sldMkLst>
        <pc:spChg chg="mod">
          <ac:chgData name="Williams, Denise" userId="c2f6d92e-ee25-4f84-b03a-002734bccd82" providerId="ADAL" clId="{E1C2C00F-F6C0-491F-8F24-3731A5F39209}" dt="2022-07-20T09:22:21.194" v="623" actId="20577"/>
          <ac:spMkLst>
            <pc:docMk/>
            <pc:sldMk cId="1354705483" sldId="1587"/>
            <ac:spMk id="17" creationId="{CEE702A6-D29C-DA46-8008-2ED6B8E1D7C0}"/>
          </ac:spMkLst>
        </pc:spChg>
      </pc:sldChg>
      <pc:sldChg chg="delSp modSp mod">
        <pc:chgData name="Williams, Denise" userId="c2f6d92e-ee25-4f84-b03a-002734bccd82" providerId="ADAL" clId="{E1C2C00F-F6C0-491F-8F24-3731A5F39209}" dt="2022-07-20T09:18:13.071" v="533" actId="1076"/>
        <pc:sldMkLst>
          <pc:docMk/>
          <pc:sldMk cId="1690615982" sldId="1599"/>
        </pc:sldMkLst>
        <pc:spChg chg="del mod">
          <ac:chgData name="Williams, Denise" userId="c2f6d92e-ee25-4f84-b03a-002734bccd82" providerId="ADAL" clId="{E1C2C00F-F6C0-491F-8F24-3731A5F39209}" dt="2022-07-20T08:56:14.407" v="228" actId="478"/>
          <ac:spMkLst>
            <pc:docMk/>
            <pc:sldMk cId="1690615982" sldId="1599"/>
            <ac:spMk id="15" creationId="{007AFD31-6382-4814-A6A4-3186C1210073}"/>
          </ac:spMkLst>
        </pc:spChg>
        <pc:picChg chg="mod">
          <ac:chgData name="Williams, Denise" userId="c2f6d92e-ee25-4f84-b03a-002734bccd82" providerId="ADAL" clId="{E1C2C00F-F6C0-491F-8F24-3731A5F39209}" dt="2022-07-20T09:18:13.071" v="533" actId="1076"/>
          <ac:picMkLst>
            <pc:docMk/>
            <pc:sldMk cId="1690615982" sldId="1599"/>
            <ac:picMk id="18" creationId="{3A8B56D2-6959-4CC7-8B07-6A00E8A27789}"/>
          </ac:picMkLst>
        </pc:picChg>
        <pc:picChg chg="mod">
          <ac:chgData name="Williams, Denise" userId="c2f6d92e-ee25-4f84-b03a-002734bccd82" providerId="ADAL" clId="{E1C2C00F-F6C0-491F-8F24-3731A5F39209}" dt="2022-07-20T09:18:09.848" v="532" actId="1076"/>
          <ac:picMkLst>
            <pc:docMk/>
            <pc:sldMk cId="1690615982" sldId="1599"/>
            <ac:picMk id="19" creationId="{003C361E-3F5F-4F75-B23A-4F7DECE88421}"/>
          </ac:picMkLst>
        </pc:picChg>
      </pc:sldChg>
      <pc:sldChg chg="addSp modSp mod">
        <pc:chgData name="Williams, Denise" userId="c2f6d92e-ee25-4f84-b03a-002734bccd82" providerId="ADAL" clId="{E1C2C00F-F6C0-491F-8F24-3731A5F39209}" dt="2022-07-20T09:19:19.388" v="564" actId="20577"/>
        <pc:sldMkLst>
          <pc:docMk/>
          <pc:sldMk cId="2154883723" sldId="1603"/>
        </pc:sldMkLst>
        <pc:spChg chg="mod">
          <ac:chgData name="Williams, Denise" userId="c2f6d92e-ee25-4f84-b03a-002734bccd82" providerId="ADAL" clId="{E1C2C00F-F6C0-491F-8F24-3731A5F39209}" dt="2022-07-20T09:06:48.924" v="403" actId="1076"/>
          <ac:spMkLst>
            <pc:docMk/>
            <pc:sldMk cId="2154883723" sldId="1603"/>
            <ac:spMk id="9" creationId="{0A9FD24D-DC08-49BC-AE24-9629C53C5B4A}"/>
          </ac:spMkLst>
        </pc:spChg>
        <pc:spChg chg="mod">
          <ac:chgData name="Williams, Denise" userId="c2f6d92e-ee25-4f84-b03a-002734bccd82" providerId="ADAL" clId="{E1C2C00F-F6C0-491F-8F24-3731A5F39209}" dt="2022-07-20T09:08:30.023" v="464" actId="20577"/>
          <ac:spMkLst>
            <pc:docMk/>
            <pc:sldMk cId="2154883723" sldId="1603"/>
            <ac:spMk id="12" creationId="{B7F404D8-B409-4E64-9CD9-8407EE43B9C4}"/>
          </ac:spMkLst>
        </pc:spChg>
        <pc:spChg chg="mod">
          <ac:chgData name="Williams, Denise" userId="c2f6d92e-ee25-4f84-b03a-002734bccd82" providerId="ADAL" clId="{E1C2C00F-F6C0-491F-8F24-3731A5F39209}" dt="2022-07-20T09:19:19.388" v="564" actId="20577"/>
          <ac:spMkLst>
            <pc:docMk/>
            <pc:sldMk cId="2154883723" sldId="1603"/>
            <ac:spMk id="14" creationId="{1BF265A2-3E03-4D0D-A402-A9A826977986}"/>
          </ac:spMkLst>
        </pc:spChg>
        <pc:spChg chg="mod">
          <ac:chgData name="Williams, Denise" userId="c2f6d92e-ee25-4f84-b03a-002734bccd82" providerId="ADAL" clId="{E1C2C00F-F6C0-491F-8F24-3731A5F39209}" dt="2022-07-20T09:03:45.574" v="305" actId="1076"/>
          <ac:spMkLst>
            <pc:docMk/>
            <pc:sldMk cId="2154883723" sldId="1603"/>
            <ac:spMk id="16" creationId="{B2D22476-4F3F-4D48-B388-1F93B8223185}"/>
          </ac:spMkLst>
        </pc:spChg>
        <pc:spChg chg="mod">
          <ac:chgData name="Williams, Denise" userId="c2f6d92e-ee25-4f84-b03a-002734bccd82" providerId="ADAL" clId="{E1C2C00F-F6C0-491F-8F24-3731A5F39209}" dt="2022-07-20T09:08:14.715" v="446" actId="1076"/>
          <ac:spMkLst>
            <pc:docMk/>
            <pc:sldMk cId="2154883723" sldId="1603"/>
            <ac:spMk id="19" creationId="{A95424EB-EE6C-4E0C-8502-417F10A36741}"/>
          </ac:spMkLst>
        </pc:spChg>
        <pc:spChg chg="add mod">
          <ac:chgData name="Williams, Denise" userId="c2f6d92e-ee25-4f84-b03a-002734bccd82" providerId="ADAL" clId="{E1C2C00F-F6C0-491F-8F24-3731A5F39209}" dt="2022-07-20T09:05:09.261" v="386" actId="1076"/>
          <ac:spMkLst>
            <pc:docMk/>
            <pc:sldMk cId="2154883723" sldId="1603"/>
            <ac:spMk id="20" creationId="{67B40D35-CD95-8AB7-2160-419C44514C01}"/>
          </ac:spMkLst>
        </pc:spChg>
        <pc:spChg chg="add mod">
          <ac:chgData name="Williams, Denise" userId="c2f6d92e-ee25-4f84-b03a-002734bccd82" providerId="ADAL" clId="{E1C2C00F-F6C0-491F-8F24-3731A5F39209}" dt="2022-07-20T09:06:57.901" v="405" actId="1076"/>
          <ac:spMkLst>
            <pc:docMk/>
            <pc:sldMk cId="2154883723" sldId="1603"/>
            <ac:spMk id="29" creationId="{D1EEAD30-4FCD-D479-A2DD-A6F229818B9F}"/>
          </ac:spMkLst>
        </pc:spChg>
        <pc:spChg chg="add mod">
          <ac:chgData name="Williams, Denise" userId="c2f6d92e-ee25-4f84-b03a-002734bccd82" providerId="ADAL" clId="{E1C2C00F-F6C0-491F-8F24-3731A5F39209}" dt="2022-07-20T09:07:20.189" v="409" actId="1076"/>
          <ac:spMkLst>
            <pc:docMk/>
            <pc:sldMk cId="2154883723" sldId="1603"/>
            <ac:spMk id="31" creationId="{E47DFC5F-997D-62C2-520F-8E912287A99E}"/>
          </ac:spMkLst>
        </pc:spChg>
        <pc:picChg chg="mod">
          <ac:chgData name="Williams, Denise" userId="c2f6d92e-ee25-4f84-b03a-002734bccd82" providerId="ADAL" clId="{E1C2C00F-F6C0-491F-8F24-3731A5F39209}" dt="2022-07-20T09:06:45.909" v="402" actId="1076"/>
          <ac:picMkLst>
            <pc:docMk/>
            <pc:sldMk cId="2154883723" sldId="1603"/>
            <ac:picMk id="8" creationId="{7DDA9485-4661-43ED-84CF-324B3056AC5E}"/>
          </ac:picMkLst>
        </pc:picChg>
        <pc:cxnChg chg="add mod">
          <ac:chgData name="Williams, Denise" userId="c2f6d92e-ee25-4f84-b03a-002734bccd82" providerId="ADAL" clId="{E1C2C00F-F6C0-491F-8F24-3731A5F39209}" dt="2022-07-20T09:06:53.109" v="404" actId="14100"/>
          <ac:cxnSpMkLst>
            <pc:docMk/>
            <pc:sldMk cId="2154883723" sldId="1603"/>
            <ac:cxnSpMk id="4" creationId="{80D247AA-0781-94BB-C734-A4F76CFF194B}"/>
          </ac:cxnSpMkLst>
        </pc:cxnChg>
        <pc:cxnChg chg="add mod">
          <ac:chgData name="Williams, Denise" userId="c2f6d92e-ee25-4f84-b03a-002734bccd82" providerId="ADAL" clId="{E1C2C00F-F6C0-491F-8F24-3731A5F39209}" dt="2022-07-20T09:05:50.461" v="395" actId="14100"/>
          <ac:cxnSpMkLst>
            <pc:docMk/>
            <pc:sldMk cId="2154883723" sldId="1603"/>
            <ac:cxnSpMk id="22" creationId="{1B9D9407-0C4A-8E82-0DE1-5536D0263429}"/>
          </ac:cxnSpMkLst>
        </pc:cxnChg>
      </pc:sldChg>
      <pc:sldChg chg="modSp mod">
        <pc:chgData name="Williams, Denise" userId="c2f6d92e-ee25-4f84-b03a-002734bccd82" providerId="ADAL" clId="{E1C2C00F-F6C0-491F-8F24-3731A5F39209}" dt="2022-07-20T09:23:33.511" v="745" actId="14861"/>
        <pc:sldMkLst>
          <pc:docMk/>
          <pc:sldMk cId="3395209010" sldId="1605"/>
        </pc:sldMkLst>
        <pc:spChg chg="mod">
          <ac:chgData name="Williams, Denise" userId="c2f6d92e-ee25-4f84-b03a-002734bccd82" providerId="ADAL" clId="{E1C2C00F-F6C0-491F-8F24-3731A5F39209}" dt="2022-07-20T09:17:16.214" v="528" actId="20577"/>
          <ac:spMkLst>
            <pc:docMk/>
            <pc:sldMk cId="3395209010" sldId="1605"/>
            <ac:spMk id="12" creationId="{B7F404D8-B409-4E64-9CD9-8407EE43B9C4}"/>
          </ac:spMkLst>
        </pc:spChg>
        <pc:spChg chg="mod">
          <ac:chgData name="Williams, Denise" userId="c2f6d92e-ee25-4f84-b03a-002734bccd82" providerId="ADAL" clId="{E1C2C00F-F6C0-491F-8F24-3731A5F39209}" dt="2022-07-20T09:17:04.207" v="521" actId="20577"/>
          <ac:spMkLst>
            <pc:docMk/>
            <pc:sldMk cId="3395209010" sldId="1605"/>
            <ac:spMk id="14" creationId="{1BF265A2-3E03-4D0D-A402-A9A826977986}"/>
          </ac:spMkLst>
        </pc:spChg>
        <pc:picChg chg="mod">
          <ac:chgData name="Williams, Denise" userId="c2f6d92e-ee25-4f84-b03a-002734bccd82" providerId="ADAL" clId="{E1C2C00F-F6C0-491F-8F24-3731A5F39209}" dt="2022-07-20T09:23:33.511" v="745" actId="14861"/>
          <ac:picMkLst>
            <pc:docMk/>
            <pc:sldMk cId="3395209010" sldId="1605"/>
            <ac:picMk id="3" creationId="{81DF9075-A37F-4A1D-8B99-8178C2E9A755}"/>
          </ac:picMkLst>
        </pc:picChg>
        <pc:picChg chg="mod">
          <ac:chgData name="Williams, Denise" userId="c2f6d92e-ee25-4f84-b03a-002734bccd82" providerId="ADAL" clId="{E1C2C00F-F6C0-491F-8F24-3731A5F39209}" dt="2022-07-20T09:23:07.904" v="685" actId="14861"/>
          <ac:picMkLst>
            <pc:docMk/>
            <pc:sldMk cId="3395209010" sldId="1605"/>
            <ac:picMk id="10" creationId="{FD0DC880-6C6A-4780-A646-D1D603957449}"/>
          </ac:picMkLst>
        </pc:picChg>
      </pc:sldChg>
      <pc:sldChg chg="addSp delSp modSp mod">
        <pc:chgData name="Williams, Denise" userId="c2f6d92e-ee25-4f84-b03a-002734bccd82" providerId="ADAL" clId="{E1C2C00F-F6C0-491F-8F24-3731A5F39209}" dt="2022-07-20T09:24:17.204" v="747" actId="1076"/>
        <pc:sldMkLst>
          <pc:docMk/>
          <pc:sldMk cId="1931134116" sldId="1612"/>
        </pc:sldMkLst>
        <pc:spChg chg="add del mod">
          <ac:chgData name="Williams, Denise" userId="c2f6d92e-ee25-4f84-b03a-002734bccd82" providerId="ADAL" clId="{E1C2C00F-F6C0-491F-8F24-3731A5F39209}" dt="2022-07-20T08:49:28.488" v="76" actId="478"/>
          <ac:spMkLst>
            <pc:docMk/>
            <pc:sldMk cId="1931134116" sldId="1612"/>
            <ac:spMk id="11" creationId="{CC9CB103-94B7-2719-1653-99A88E2BA957}"/>
          </ac:spMkLst>
        </pc:spChg>
        <pc:spChg chg="del mod ord">
          <ac:chgData name="Williams, Denise" userId="c2f6d92e-ee25-4f84-b03a-002734bccd82" providerId="ADAL" clId="{E1C2C00F-F6C0-491F-8F24-3731A5F39209}" dt="2022-07-20T08:48:22.265" v="64" actId="478"/>
          <ac:spMkLst>
            <pc:docMk/>
            <pc:sldMk cId="1931134116" sldId="1612"/>
            <ac:spMk id="13" creationId="{FD64168C-37B6-4385-81C3-B134B33935E7}"/>
          </ac:spMkLst>
        </pc:spChg>
        <pc:spChg chg="mod">
          <ac:chgData name="Williams, Denise" userId="c2f6d92e-ee25-4f84-b03a-002734bccd82" providerId="ADAL" clId="{E1C2C00F-F6C0-491F-8F24-3731A5F39209}" dt="2022-07-20T08:51:58.986" v="105" actId="1076"/>
          <ac:spMkLst>
            <pc:docMk/>
            <pc:sldMk cId="1931134116" sldId="1612"/>
            <ac:spMk id="14" creationId="{1F683837-27D8-4935-8A4E-CE79FC031741}"/>
          </ac:spMkLst>
        </pc:spChg>
        <pc:spChg chg="del">
          <ac:chgData name="Williams, Denise" userId="c2f6d92e-ee25-4f84-b03a-002734bccd82" providerId="ADAL" clId="{E1C2C00F-F6C0-491F-8F24-3731A5F39209}" dt="2022-07-20T08:46:59.898" v="55" actId="478"/>
          <ac:spMkLst>
            <pc:docMk/>
            <pc:sldMk cId="1931134116" sldId="1612"/>
            <ac:spMk id="16" creationId="{1BA53BB6-B7D9-4A44-B78C-1E5DE3E4A060}"/>
          </ac:spMkLst>
        </pc:spChg>
        <pc:spChg chg="mod">
          <ac:chgData name="Williams, Denise" userId="c2f6d92e-ee25-4f84-b03a-002734bccd82" providerId="ADAL" clId="{E1C2C00F-F6C0-491F-8F24-3731A5F39209}" dt="2022-07-20T09:17:47.239" v="531" actId="20577"/>
          <ac:spMkLst>
            <pc:docMk/>
            <pc:sldMk cId="1931134116" sldId="1612"/>
            <ac:spMk id="17" creationId="{6BD9E6D0-F370-4FF8-A7F2-8D9E0B463B85}"/>
          </ac:spMkLst>
        </pc:spChg>
        <pc:spChg chg="add del mod">
          <ac:chgData name="Williams, Denise" userId="c2f6d92e-ee25-4f84-b03a-002734bccd82" providerId="ADAL" clId="{E1C2C00F-F6C0-491F-8F24-3731A5F39209}" dt="2022-07-20T09:24:17.204" v="747" actId="1076"/>
          <ac:spMkLst>
            <pc:docMk/>
            <pc:sldMk cId="1931134116" sldId="1612"/>
            <ac:spMk id="19" creationId="{B0AF480A-1565-4CA3-A959-EE2867BFAA21}"/>
          </ac:spMkLst>
        </pc:spChg>
        <pc:picChg chg="add mod">
          <ac:chgData name="Williams, Denise" userId="c2f6d92e-ee25-4f84-b03a-002734bccd82" providerId="ADAL" clId="{E1C2C00F-F6C0-491F-8F24-3731A5F39209}" dt="2022-07-20T08:52:08.146" v="107" actId="1076"/>
          <ac:picMkLst>
            <pc:docMk/>
            <pc:sldMk cId="1931134116" sldId="1612"/>
            <ac:picMk id="3" creationId="{0B573E82-50AE-10C5-8A16-0C019A4634C1}"/>
          </ac:picMkLst>
        </pc:picChg>
        <pc:picChg chg="mod">
          <ac:chgData name="Williams, Denise" userId="c2f6d92e-ee25-4f84-b03a-002734bccd82" providerId="ADAL" clId="{E1C2C00F-F6C0-491F-8F24-3731A5F39209}" dt="2022-07-20T08:52:39.586" v="119" actId="1076"/>
          <ac:picMkLst>
            <pc:docMk/>
            <pc:sldMk cId="1931134116" sldId="1612"/>
            <ac:picMk id="4" creationId="{734B0DEE-1DAF-422C-B9E5-DDF27CB12B92}"/>
          </ac:picMkLst>
        </pc:picChg>
        <pc:picChg chg="mod">
          <ac:chgData name="Williams, Denise" userId="c2f6d92e-ee25-4f84-b03a-002734bccd82" providerId="ADAL" clId="{E1C2C00F-F6C0-491F-8F24-3731A5F39209}" dt="2022-07-20T08:52:38.234" v="118" actId="1076"/>
          <ac:picMkLst>
            <pc:docMk/>
            <pc:sldMk cId="1931134116" sldId="1612"/>
            <ac:picMk id="5" creationId="{DB95A1BD-E806-4A70-9735-CAA1AE530561}"/>
          </ac:picMkLst>
        </pc:picChg>
        <pc:picChg chg="mod">
          <ac:chgData name="Williams, Denise" userId="c2f6d92e-ee25-4f84-b03a-002734bccd82" providerId="ADAL" clId="{E1C2C00F-F6C0-491F-8F24-3731A5F39209}" dt="2022-07-20T08:52:36.595" v="117" actId="1076"/>
          <ac:picMkLst>
            <pc:docMk/>
            <pc:sldMk cId="1931134116" sldId="1612"/>
            <ac:picMk id="6" creationId="{BEEE7431-43B3-4463-955B-17B3B96E9E67}"/>
          </ac:picMkLst>
        </pc:picChg>
        <pc:picChg chg="del">
          <ac:chgData name="Williams, Denise" userId="c2f6d92e-ee25-4f84-b03a-002734bccd82" providerId="ADAL" clId="{E1C2C00F-F6C0-491F-8F24-3731A5F39209}" dt="2022-07-20T08:46:53.714" v="54" actId="478"/>
          <ac:picMkLst>
            <pc:docMk/>
            <pc:sldMk cId="1931134116" sldId="1612"/>
            <ac:picMk id="12" creationId="{9EF4C7AA-2519-4660-BA40-4A5541D474D0}"/>
          </ac:picMkLst>
        </pc:picChg>
        <pc:picChg chg="del">
          <ac:chgData name="Williams, Denise" userId="c2f6d92e-ee25-4f84-b03a-002734bccd82" providerId="ADAL" clId="{E1C2C00F-F6C0-491F-8F24-3731A5F39209}" dt="2022-07-20T08:46:51.893" v="53" actId="478"/>
          <ac:picMkLst>
            <pc:docMk/>
            <pc:sldMk cId="1931134116" sldId="1612"/>
            <ac:picMk id="15" creationId="{C6FE5A2D-8C84-4AB4-877D-FFA00DAD0033}"/>
          </ac:picMkLst>
        </pc:picChg>
        <pc:picChg chg="add mod">
          <ac:chgData name="Williams, Denise" userId="c2f6d92e-ee25-4f84-b03a-002734bccd82" providerId="ADAL" clId="{E1C2C00F-F6C0-491F-8F24-3731A5F39209}" dt="2022-07-20T08:54:53.594" v="215" actId="14100"/>
          <ac:picMkLst>
            <pc:docMk/>
            <pc:sldMk cId="1931134116" sldId="1612"/>
            <ac:picMk id="33" creationId="{B346112C-585C-6D3A-9565-3F26D0D56D88}"/>
          </ac:picMkLst>
        </pc:picChg>
        <pc:cxnChg chg="add del">
          <ac:chgData name="Williams, Denise" userId="c2f6d92e-ee25-4f84-b03a-002734bccd82" providerId="ADAL" clId="{E1C2C00F-F6C0-491F-8F24-3731A5F39209}" dt="2022-07-20T08:48:39.632" v="66" actId="11529"/>
          <ac:cxnSpMkLst>
            <pc:docMk/>
            <pc:sldMk cId="1931134116" sldId="1612"/>
            <ac:cxnSpMk id="10" creationId="{5CD41C03-9CE2-6149-B665-0AC1FA31FA50}"/>
          </ac:cxnSpMkLst>
        </pc:cxnChg>
        <pc:cxnChg chg="add del mod">
          <ac:chgData name="Williams, Denise" userId="c2f6d92e-ee25-4f84-b03a-002734bccd82" providerId="ADAL" clId="{E1C2C00F-F6C0-491F-8F24-3731A5F39209}" dt="2022-07-20T08:50:00.807" v="79" actId="478"/>
          <ac:cxnSpMkLst>
            <pc:docMk/>
            <pc:sldMk cId="1931134116" sldId="1612"/>
            <ac:cxnSpMk id="20" creationId="{70F87C8A-0010-4430-C76F-B773316A11EF}"/>
          </ac:cxnSpMkLst>
        </pc:cxnChg>
        <pc:cxnChg chg="add mod">
          <ac:chgData name="Williams, Denise" userId="c2f6d92e-ee25-4f84-b03a-002734bccd82" providerId="ADAL" clId="{E1C2C00F-F6C0-491F-8F24-3731A5F39209}" dt="2022-07-20T08:55:24.266" v="226" actId="14100"/>
          <ac:cxnSpMkLst>
            <pc:docMk/>
            <pc:sldMk cId="1931134116" sldId="1612"/>
            <ac:cxnSpMk id="23" creationId="{D249A173-47DD-33BF-1065-4AB19D02AD3C}"/>
          </ac:cxnSpMkLst>
        </pc:cxnChg>
      </pc:sldChg>
      <pc:sldChg chg="addSp delSp modSp mod">
        <pc:chgData name="Williams, Denise" userId="c2f6d92e-ee25-4f84-b03a-002734bccd82" providerId="ADAL" clId="{E1C2C00F-F6C0-491F-8F24-3731A5F39209}" dt="2022-07-20T11:30:40.395" v="905" actId="478"/>
        <pc:sldMkLst>
          <pc:docMk/>
          <pc:sldMk cId="2720587791" sldId="1613"/>
        </pc:sldMkLst>
        <pc:spChg chg="mod">
          <ac:chgData name="Williams, Denise" userId="c2f6d92e-ee25-4f84-b03a-002734bccd82" providerId="ADAL" clId="{E1C2C00F-F6C0-491F-8F24-3731A5F39209}" dt="2022-07-20T09:02:44.846" v="303" actId="1076"/>
          <ac:spMkLst>
            <pc:docMk/>
            <pc:sldMk cId="2720587791" sldId="1613"/>
            <ac:spMk id="11" creationId="{A54CA8EF-42D1-4A5A-894A-25F1072AA7BD}"/>
          </ac:spMkLst>
        </pc:spChg>
        <pc:spChg chg="add del mod">
          <ac:chgData name="Williams, Denise" userId="c2f6d92e-ee25-4f84-b03a-002734bccd82" providerId="ADAL" clId="{E1C2C00F-F6C0-491F-8F24-3731A5F39209}" dt="2022-07-20T11:30:40.395" v="905" actId="478"/>
          <ac:spMkLst>
            <pc:docMk/>
            <pc:sldMk cId="2720587791" sldId="1613"/>
            <ac:spMk id="16" creationId="{A98EDAD0-71D9-D575-9199-C8BFA5EA6CAF}"/>
          </ac:spMkLst>
        </pc:spChg>
        <pc:spChg chg="mod">
          <ac:chgData name="Williams, Denise" userId="c2f6d92e-ee25-4f84-b03a-002734bccd82" providerId="ADAL" clId="{E1C2C00F-F6C0-491F-8F24-3731A5F39209}" dt="2022-07-20T09:01:40.375" v="238" actId="1076"/>
          <ac:spMkLst>
            <pc:docMk/>
            <pc:sldMk cId="2720587791" sldId="1613"/>
            <ac:spMk id="20" creationId="{68B07CAD-C5CA-4C54-BDE1-C36BAD7FC3D7}"/>
          </ac:spMkLst>
        </pc:spChg>
        <pc:spChg chg="mod">
          <ac:chgData name="Williams, Denise" userId="c2f6d92e-ee25-4f84-b03a-002734bccd82" providerId="ADAL" clId="{E1C2C00F-F6C0-491F-8F24-3731A5F39209}" dt="2022-07-20T09:02:01.174" v="242" actId="1076"/>
          <ac:spMkLst>
            <pc:docMk/>
            <pc:sldMk cId="2720587791" sldId="1613"/>
            <ac:spMk id="21" creationId="{3C1258B1-3D48-4FB4-8048-5B9486CFCF05}"/>
          </ac:spMkLst>
        </pc:spChg>
        <pc:spChg chg="mod">
          <ac:chgData name="Williams, Denise" userId="c2f6d92e-ee25-4f84-b03a-002734bccd82" providerId="ADAL" clId="{E1C2C00F-F6C0-491F-8F24-3731A5F39209}" dt="2022-07-20T09:01:46.519" v="239" actId="1076"/>
          <ac:spMkLst>
            <pc:docMk/>
            <pc:sldMk cId="2720587791" sldId="1613"/>
            <ac:spMk id="22" creationId="{6206EE30-6343-4760-B831-18CB71DBDF78}"/>
          </ac:spMkLst>
        </pc:spChg>
        <pc:picChg chg="add del">
          <ac:chgData name="Williams, Denise" userId="c2f6d92e-ee25-4f84-b03a-002734bccd82" providerId="ADAL" clId="{E1C2C00F-F6C0-491F-8F24-3731A5F39209}" dt="2022-07-20T08:57:21.894" v="231" actId="478"/>
          <ac:picMkLst>
            <pc:docMk/>
            <pc:sldMk cId="2720587791" sldId="1613"/>
            <ac:picMk id="3" creationId="{F0F5FED0-4578-F859-A9C3-848DC7C8C76A}"/>
          </ac:picMkLst>
        </pc:picChg>
        <pc:picChg chg="add mod ord">
          <ac:chgData name="Williams, Denise" userId="c2f6d92e-ee25-4f84-b03a-002734bccd82" providerId="ADAL" clId="{E1C2C00F-F6C0-491F-8F24-3731A5F39209}" dt="2022-07-20T09:01:35.636" v="237" actId="167"/>
          <ac:picMkLst>
            <pc:docMk/>
            <pc:sldMk cId="2720587791" sldId="1613"/>
            <ac:picMk id="9" creationId="{3F12A3C2-D6D4-FCA4-4F7B-7D7587AB5380}"/>
          </ac:picMkLst>
        </pc:picChg>
        <pc:picChg chg="del">
          <ac:chgData name="Williams, Denise" userId="c2f6d92e-ee25-4f84-b03a-002734bccd82" providerId="ADAL" clId="{E1C2C00F-F6C0-491F-8F24-3731A5F39209}" dt="2022-07-20T08:57:13.479" v="229" actId="478"/>
          <ac:picMkLst>
            <pc:docMk/>
            <pc:sldMk cId="2720587791" sldId="1613"/>
            <ac:picMk id="19" creationId="{1AA7B267-1B30-4B2B-8847-1E18220640BC}"/>
          </ac:picMkLst>
        </pc:picChg>
      </pc:sldChg>
      <pc:sldChg chg="modSp mod">
        <pc:chgData name="Williams, Denise" userId="c2f6d92e-ee25-4f84-b03a-002734bccd82" providerId="ADAL" clId="{E1C2C00F-F6C0-491F-8F24-3731A5F39209}" dt="2022-07-20T11:38:02.344" v="909" actId="1076"/>
        <pc:sldMkLst>
          <pc:docMk/>
          <pc:sldMk cId="2067442565" sldId="1614"/>
        </pc:sldMkLst>
        <pc:spChg chg="mod">
          <ac:chgData name="Williams, Denise" userId="c2f6d92e-ee25-4f84-b03a-002734bccd82" providerId="ADAL" clId="{E1C2C00F-F6C0-491F-8F24-3731A5F39209}" dt="2022-07-20T11:37:59.358" v="908" actId="1076"/>
          <ac:spMkLst>
            <pc:docMk/>
            <pc:sldMk cId="2067442565" sldId="1614"/>
            <ac:spMk id="11" creationId="{309F0441-CFA8-42B5-A170-4B4680905297}"/>
          </ac:spMkLst>
        </pc:spChg>
        <pc:spChg chg="mod">
          <ac:chgData name="Williams, Denise" userId="c2f6d92e-ee25-4f84-b03a-002734bccd82" providerId="ADAL" clId="{E1C2C00F-F6C0-491F-8F24-3731A5F39209}" dt="2022-07-20T11:38:02.344" v="909" actId="1076"/>
          <ac:spMkLst>
            <pc:docMk/>
            <pc:sldMk cId="2067442565" sldId="1614"/>
            <ac:spMk id="13" creationId="{6EE3E119-38DA-4B8C-8A0A-720D3C3FE1B5}"/>
          </ac:spMkLst>
        </pc:spChg>
      </pc:sldChg>
      <pc:sldChg chg="addSp modSp mod">
        <pc:chgData name="Williams, Denise" userId="c2f6d92e-ee25-4f84-b03a-002734bccd82" providerId="ADAL" clId="{E1C2C00F-F6C0-491F-8F24-3731A5F39209}" dt="2022-07-20T09:16:27.641" v="520" actId="14861"/>
        <pc:sldMkLst>
          <pc:docMk/>
          <pc:sldMk cId="1464718282" sldId="1615"/>
        </pc:sldMkLst>
        <pc:spChg chg="mod">
          <ac:chgData name="Williams, Denise" userId="c2f6d92e-ee25-4f84-b03a-002734bccd82" providerId="ADAL" clId="{E1C2C00F-F6C0-491F-8F24-3731A5F39209}" dt="2022-07-20T09:09:19.774" v="484" actId="113"/>
          <ac:spMkLst>
            <pc:docMk/>
            <pc:sldMk cId="1464718282" sldId="1615"/>
            <ac:spMk id="7" creationId="{5518198B-3E42-487D-9A54-430809AD5CF8}"/>
          </ac:spMkLst>
        </pc:spChg>
        <pc:picChg chg="add mod">
          <ac:chgData name="Williams, Denise" userId="c2f6d92e-ee25-4f84-b03a-002734bccd82" providerId="ADAL" clId="{E1C2C00F-F6C0-491F-8F24-3731A5F39209}" dt="2022-07-20T09:16:21.794" v="512" actId="14861"/>
          <ac:picMkLst>
            <pc:docMk/>
            <pc:sldMk cId="1464718282" sldId="1615"/>
            <ac:picMk id="4" creationId="{55D51A58-9E2E-153E-11E5-AC462CCB3140}"/>
          </ac:picMkLst>
        </pc:picChg>
        <pc:picChg chg="mod">
          <ac:chgData name="Williams, Denise" userId="c2f6d92e-ee25-4f84-b03a-002734bccd82" providerId="ADAL" clId="{E1C2C00F-F6C0-491F-8F24-3731A5F39209}" dt="2022-07-20T09:09:38.204" v="485" actId="1076"/>
          <ac:picMkLst>
            <pc:docMk/>
            <pc:sldMk cId="1464718282" sldId="1615"/>
            <ac:picMk id="6" creationId="{FD3EEE4B-083E-46EF-A185-D4D2475EFF35}"/>
          </ac:picMkLst>
        </pc:picChg>
        <pc:picChg chg="mod">
          <ac:chgData name="Williams, Denise" userId="c2f6d92e-ee25-4f84-b03a-002734bccd82" providerId="ADAL" clId="{E1C2C00F-F6C0-491F-8F24-3731A5F39209}" dt="2022-07-20T09:16:27.641" v="520" actId="14861"/>
          <ac:picMkLst>
            <pc:docMk/>
            <pc:sldMk cId="1464718282" sldId="1615"/>
            <ac:picMk id="9" creationId="{71CB2D2E-E697-40B5-BD73-BB6AF93862C3}"/>
          </ac:picMkLst>
        </pc:picChg>
      </pc:sldChg>
      <pc:sldChg chg="modSp mod setBg">
        <pc:chgData name="Williams, Denise" userId="c2f6d92e-ee25-4f84-b03a-002734bccd82" providerId="ADAL" clId="{E1C2C00F-F6C0-491F-8F24-3731A5F39209}" dt="2022-07-20T09:22:44.789" v="624"/>
        <pc:sldMkLst>
          <pc:docMk/>
          <pc:sldMk cId="103670054" sldId="1616"/>
        </pc:sldMkLst>
        <pc:spChg chg="mod">
          <ac:chgData name="Williams, Denise" userId="c2f6d92e-ee25-4f84-b03a-002734bccd82" providerId="ADAL" clId="{E1C2C00F-F6C0-491F-8F24-3731A5F39209}" dt="2022-07-20T09:21:05.920" v="617" actId="113"/>
          <ac:spMkLst>
            <pc:docMk/>
            <pc:sldMk cId="103670054" sldId="1616"/>
            <ac:spMk id="4" creationId="{201FC5A4-45E1-4AD0-BC54-FDAEFF7E9BE4}"/>
          </ac:spMkLst>
        </pc:spChg>
      </pc:sldChg>
    </pc:docChg>
  </pc:docChgLst>
  <pc:docChgLst>
    <pc:chgData name="Williams, Denise" userId="c2f6d92e-ee25-4f84-b03a-002734bccd82" providerId="ADAL" clId="{389FB068-4E41-408A-B520-9C587A377E8A}"/>
    <pc:docChg chg="modSld">
      <pc:chgData name="Williams, Denise" userId="c2f6d92e-ee25-4f84-b03a-002734bccd82" providerId="ADAL" clId="{389FB068-4E41-408A-B520-9C587A377E8A}" dt="2022-09-06T11:07:01.693" v="28" actId="20577"/>
      <pc:docMkLst>
        <pc:docMk/>
      </pc:docMkLst>
      <pc:sldChg chg="modSp mod">
        <pc:chgData name="Williams, Denise" userId="c2f6d92e-ee25-4f84-b03a-002734bccd82" providerId="ADAL" clId="{389FB068-4E41-408A-B520-9C587A377E8A}" dt="2022-09-06T11:07:01.693" v="28" actId="20577"/>
        <pc:sldMkLst>
          <pc:docMk/>
          <pc:sldMk cId="3096687401" sldId="1586"/>
        </pc:sldMkLst>
        <pc:spChg chg="mod">
          <ac:chgData name="Williams, Denise" userId="c2f6d92e-ee25-4f84-b03a-002734bccd82" providerId="ADAL" clId="{389FB068-4E41-408A-B520-9C587A377E8A}" dt="2022-09-06T11:07:01.693" v="28" actId="20577"/>
          <ac:spMkLst>
            <pc:docMk/>
            <pc:sldMk cId="3096687401" sldId="1586"/>
            <ac:spMk id="56" creationId="{72B6E755-7076-7940-878D-81C2C01C7296}"/>
          </ac:spMkLst>
        </pc:spChg>
      </pc:sldChg>
    </pc:docChg>
  </pc:docChgLst>
  <pc:docChgLst>
    <pc:chgData name="Williams, Denise" userId="c2f6d92e-ee25-4f84-b03a-002734bccd82" providerId="ADAL" clId="{407BD8D1-45F1-4C79-B1A0-1AB866CDDF5F}"/>
    <pc:docChg chg="undo custSel addSld delSld modSld sldOrd">
      <pc:chgData name="Williams, Denise" userId="c2f6d92e-ee25-4f84-b03a-002734bccd82" providerId="ADAL" clId="{407BD8D1-45F1-4C79-B1A0-1AB866CDDF5F}" dt="2021-11-18T09:34:59.542" v="1307" actId="113"/>
      <pc:docMkLst>
        <pc:docMk/>
      </pc:docMkLst>
      <pc:sldChg chg="add setBg">
        <pc:chgData name="Williams, Denise" userId="c2f6d92e-ee25-4f84-b03a-002734bccd82" providerId="ADAL" clId="{407BD8D1-45F1-4C79-B1A0-1AB866CDDF5F}" dt="2021-11-10T10:53:02.086" v="67"/>
        <pc:sldMkLst>
          <pc:docMk/>
          <pc:sldMk cId="4197148318" sldId="1575"/>
        </pc:sldMkLst>
      </pc:sldChg>
      <pc:sldChg chg="modSp mod">
        <pc:chgData name="Williams, Denise" userId="c2f6d92e-ee25-4f84-b03a-002734bccd82" providerId="ADAL" clId="{407BD8D1-45F1-4C79-B1A0-1AB866CDDF5F}" dt="2021-11-10T10:50:03.640" v="66" actId="1076"/>
        <pc:sldMkLst>
          <pc:docMk/>
          <pc:sldMk cId="1354705483" sldId="1587"/>
        </pc:sldMkLst>
        <pc:spChg chg="mod">
          <ac:chgData name="Williams, Denise" userId="c2f6d92e-ee25-4f84-b03a-002734bccd82" providerId="ADAL" clId="{407BD8D1-45F1-4C79-B1A0-1AB866CDDF5F}" dt="2021-11-10T10:50:03.640" v="66" actId="1076"/>
          <ac:spMkLst>
            <pc:docMk/>
            <pc:sldMk cId="1354705483" sldId="1587"/>
            <ac:spMk id="17" creationId="{CEE702A6-D29C-DA46-8008-2ED6B8E1D7C0}"/>
          </ac:spMkLst>
        </pc:spChg>
      </pc:sldChg>
      <pc:sldChg chg="modSp mod">
        <pc:chgData name="Williams, Denise" userId="c2f6d92e-ee25-4f84-b03a-002734bccd82" providerId="ADAL" clId="{407BD8D1-45F1-4C79-B1A0-1AB866CDDF5F}" dt="2021-11-10T13:15:15.477" v="1239" actId="20577"/>
        <pc:sldMkLst>
          <pc:docMk/>
          <pc:sldMk cId="2316519681" sldId="1588"/>
        </pc:sldMkLst>
        <pc:spChg chg="mod">
          <ac:chgData name="Williams, Denise" userId="c2f6d92e-ee25-4f84-b03a-002734bccd82" providerId="ADAL" clId="{407BD8D1-45F1-4C79-B1A0-1AB866CDDF5F}" dt="2021-11-10T13:15:15.477" v="1239" actId="20577"/>
          <ac:spMkLst>
            <pc:docMk/>
            <pc:sldMk cId="2316519681" sldId="1588"/>
            <ac:spMk id="13" creationId="{876DF153-760B-4946-A292-52C8FEB55724}"/>
          </ac:spMkLst>
        </pc:spChg>
      </pc:sldChg>
      <pc:sldChg chg="addSp modSp mod">
        <pc:chgData name="Williams, Denise" userId="c2f6d92e-ee25-4f84-b03a-002734bccd82" providerId="ADAL" clId="{407BD8D1-45F1-4C79-B1A0-1AB866CDDF5F}" dt="2021-11-17T12:15:36.326" v="1292" actId="20577"/>
        <pc:sldMkLst>
          <pc:docMk/>
          <pc:sldMk cId="1690615982" sldId="1599"/>
        </pc:sldMkLst>
        <pc:spChg chg="mod">
          <ac:chgData name="Williams, Denise" userId="c2f6d92e-ee25-4f84-b03a-002734bccd82" providerId="ADAL" clId="{407BD8D1-45F1-4C79-B1A0-1AB866CDDF5F}" dt="2021-11-12T11:02:15.978" v="1252" actId="14100"/>
          <ac:spMkLst>
            <pc:docMk/>
            <pc:sldMk cId="1690615982" sldId="1599"/>
            <ac:spMk id="14" creationId="{1BF265A2-3E03-4D0D-A402-A9A826977986}"/>
          </ac:spMkLst>
        </pc:spChg>
        <pc:spChg chg="add mod">
          <ac:chgData name="Williams, Denise" userId="c2f6d92e-ee25-4f84-b03a-002734bccd82" providerId="ADAL" clId="{407BD8D1-45F1-4C79-B1A0-1AB866CDDF5F}" dt="2021-11-17T12:15:36.326" v="1292" actId="20577"/>
          <ac:spMkLst>
            <pc:docMk/>
            <pc:sldMk cId="1690615982" sldId="1599"/>
            <ac:spMk id="15" creationId="{007AFD31-6382-4814-A6A4-3186C1210073}"/>
          </ac:spMkLst>
        </pc:spChg>
        <pc:spChg chg="mod">
          <ac:chgData name="Williams, Denise" userId="c2f6d92e-ee25-4f84-b03a-002734bccd82" providerId="ADAL" clId="{407BD8D1-45F1-4C79-B1A0-1AB866CDDF5F}" dt="2021-11-12T11:02:07.770" v="1250" actId="14100"/>
          <ac:spMkLst>
            <pc:docMk/>
            <pc:sldMk cId="1690615982" sldId="1599"/>
            <ac:spMk id="17" creationId="{1ED9B431-075C-40D1-AE25-09BD59FE9C39}"/>
          </ac:spMkLst>
        </pc:spChg>
      </pc:sldChg>
      <pc:sldChg chg="modSp mod">
        <pc:chgData name="Williams, Denise" userId="c2f6d92e-ee25-4f84-b03a-002734bccd82" providerId="ADAL" clId="{407BD8D1-45F1-4C79-B1A0-1AB866CDDF5F}" dt="2021-11-10T10:46:14.141" v="57" actId="20577"/>
        <pc:sldMkLst>
          <pc:docMk/>
          <pc:sldMk cId="2154883723" sldId="1603"/>
        </pc:sldMkLst>
        <pc:spChg chg="mod">
          <ac:chgData name="Williams, Denise" userId="c2f6d92e-ee25-4f84-b03a-002734bccd82" providerId="ADAL" clId="{407BD8D1-45F1-4C79-B1A0-1AB866CDDF5F}" dt="2021-11-10T10:46:14.141" v="57" actId="20577"/>
          <ac:spMkLst>
            <pc:docMk/>
            <pc:sldMk cId="2154883723" sldId="1603"/>
            <ac:spMk id="14" creationId="{1BF265A2-3E03-4D0D-A402-A9A826977986}"/>
          </ac:spMkLst>
        </pc:spChg>
      </pc:sldChg>
      <pc:sldChg chg="addSp modSp mod">
        <pc:chgData name="Williams, Denise" userId="c2f6d92e-ee25-4f84-b03a-002734bccd82" providerId="ADAL" clId="{407BD8D1-45F1-4C79-B1A0-1AB866CDDF5F}" dt="2021-11-18T09:34:59.542" v="1307" actId="113"/>
        <pc:sldMkLst>
          <pc:docMk/>
          <pc:sldMk cId="1931134116" sldId="1612"/>
        </pc:sldMkLst>
        <pc:spChg chg="mod">
          <ac:chgData name="Williams, Denise" userId="c2f6d92e-ee25-4f84-b03a-002734bccd82" providerId="ADAL" clId="{407BD8D1-45F1-4C79-B1A0-1AB866CDDF5F}" dt="2021-11-18T09:34:28.117" v="1302" actId="14100"/>
          <ac:spMkLst>
            <pc:docMk/>
            <pc:sldMk cId="1931134116" sldId="1612"/>
            <ac:spMk id="13" creationId="{FD64168C-37B6-4385-81C3-B134B33935E7}"/>
          </ac:spMkLst>
        </pc:spChg>
        <pc:spChg chg="add mod">
          <ac:chgData name="Williams, Denise" userId="c2f6d92e-ee25-4f84-b03a-002734bccd82" providerId="ADAL" clId="{407BD8D1-45F1-4C79-B1A0-1AB866CDDF5F}" dt="2021-11-17T12:15:46.707" v="1296" actId="20577"/>
          <ac:spMkLst>
            <pc:docMk/>
            <pc:sldMk cId="1931134116" sldId="1612"/>
            <ac:spMk id="14" creationId="{1F683837-27D8-4935-8A4E-CE79FC031741}"/>
          </ac:spMkLst>
        </pc:spChg>
        <pc:spChg chg="mod">
          <ac:chgData name="Williams, Denise" userId="c2f6d92e-ee25-4f84-b03a-002734bccd82" providerId="ADAL" clId="{407BD8D1-45F1-4C79-B1A0-1AB866CDDF5F}" dt="2021-11-10T10:41:49.875" v="48" actId="14100"/>
          <ac:spMkLst>
            <pc:docMk/>
            <pc:sldMk cId="1931134116" sldId="1612"/>
            <ac:spMk id="16" creationId="{1BA53BB6-B7D9-4A44-B78C-1E5DE3E4A060}"/>
          </ac:spMkLst>
        </pc:spChg>
        <pc:spChg chg="mod">
          <ac:chgData name="Williams, Denise" userId="c2f6d92e-ee25-4f84-b03a-002734bccd82" providerId="ADAL" clId="{407BD8D1-45F1-4C79-B1A0-1AB866CDDF5F}" dt="2021-11-18T09:34:59.542" v="1307" actId="113"/>
          <ac:spMkLst>
            <pc:docMk/>
            <pc:sldMk cId="1931134116" sldId="1612"/>
            <ac:spMk id="17" creationId="{6BD9E6D0-F370-4FF8-A7F2-8D9E0B463B85}"/>
          </ac:spMkLst>
        </pc:spChg>
        <pc:spChg chg="mod">
          <ac:chgData name="Williams, Denise" userId="c2f6d92e-ee25-4f84-b03a-002734bccd82" providerId="ADAL" clId="{407BD8D1-45F1-4C79-B1A0-1AB866CDDF5F}" dt="2021-11-10T10:41:59.704" v="49" actId="1076"/>
          <ac:spMkLst>
            <pc:docMk/>
            <pc:sldMk cId="1931134116" sldId="1612"/>
            <ac:spMk id="19" creationId="{B0AF480A-1565-4CA3-A959-EE2867BFAA21}"/>
          </ac:spMkLst>
        </pc:spChg>
      </pc:sldChg>
      <pc:sldChg chg="modSp mod">
        <pc:chgData name="Williams, Denise" userId="c2f6d92e-ee25-4f84-b03a-002734bccd82" providerId="ADAL" clId="{407BD8D1-45F1-4C79-B1A0-1AB866CDDF5F}" dt="2021-11-10T10:54:34.549" v="91" actId="20577"/>
        <pc:sldMkLst>
          <pc:docMk/>
          <pc:sldMk cId="1464718282" sldId="1615"/>
        </pc:sldMkLst>
        <pc:spChg chg="mod">
          <ac:chgData name="Williams, Denise" userId="c2f6d92e-ee25-4f84-b03a-002734bccd82" providerId="ADAL" clId="{407BD8D1-45F1-4C79-B1A0-1AB866CDDF5F}" dt="2021-11-10T10:54:34.549" v="91" actId="20577"/>
          <ac:spMkLst>
            <pc:docMk/>
            <pc:sldMk cId="1464718282" sldId="1615"/>
            <ac:spMk id="7" creationId="{5518198B-3E42-487D-9A54-430809AD5CF8}"/>
          </ac:spMkLst>
        </pc:spChg>
      </pc:sldChg>
      <pc:sldChg chg="new del">
        <pc:chgData name="Williams, Denise" userId="c2f6d92e-ee25-4f84-b03a-002734bccd82" providerId="ADAL" clId="{407BD8D1-45F1-4C79-B1A0-1AB866CDDF5F}" dt="2021-11-10T10:47:30.281" v="61" actId="2696"/>
        <pc:sldMkLst>
          <pc:docMk/>
          <pc:sldMk cId="54986366" sldId="1616"/>
        </pc:sldMkLst>
      </pc:sldChg>
      <pc:sldChg chg="addSp delSp modSp new mod ord setBg">
        <pc:chgData name="Williams, Denise" userId="c2f6d92e-ee25-4f84-b03a-002734bccd82" providerId="ADAL" clId="{407BD8D1-45F1-4C79-B1A0-1AB866CDDF5F}" dt="2021-11-10T13:12:11.877" v="1237" actId="1076"/>
        <pc:sldMkLst>
          <pc:docMk/>
          <pc:sldMk cId="103670054" sldId="1616"/>
        </pc:sldMkLst>
        <pc:spChg chg="mod">
          <ac:chgData name="Williams, Denise" userId="c2f6d92e-ee25-4f84-b03a-002734bccd82" providerId="ADAL" clId="{407BD8D1-45F1-4C79-B1A0-1AB866CDDF5F}" dt="2021-11-10T13:12:06.885" v="1236" actId="1076"/>
          <ac:spMkLst>
            <pc:docMk/>
            <pc:sldMk cId="103670054" sldId="1616"/>
            <ac:spMk id="2" creationId="{8EAFFCC9-E74E-43A7-9BB9-397A54FB74CE}"/>
          </ac:spMkLst>
        </pc:spChg>
        <pc:spChg chg="del">
          <ac:chgData name="Williams, Denise" userId="c2f6d92e-ee25-4f84-b03a-002734bccd82" providerId="ADAL" clId="{407BD8D1-45F1-4C79-B1A0-1AB866CDDF5F}" dt="2021-11-10T11:22:57.515" v="861" actId="478"/>
          <ac:spMkLst>
            <pc:docMk/>
            <pc:sldMk cId="103670054" sldId="1616"/>
            <ac:spMk id="3" creationId="{E5E8C5C0-4AA2-4A02-9E95-D8E2AAB52A1A}"/>
          </ac:spMkLst>
        </pc:spChg>
        <pc:spChg chg="add del mod">
          <ac:chgData name="Williams, Denise" userId="c2f6d92e-ee25-4f84-b03a-002734bccd82" providerId="ADAL" clId="{407BD8D1-45F1-4C79-B1A0-1AB866CDDF5F}" dt="2021-11-10T13:12:11.877" v="1237" actId="1076"/>
          <ac:spMkLst>
            <pc:docMk/>
            <pc:sldMk cId="103670054" sldId="1616"/>
            <ac:spMk id="4" creationId="{201FC5A4-45E1-4AD0-BC54-FDAEFF7E9BE4}"/>
          </ac:spMkLst>
        </pc:spChg>
        <pc:spChg chg="add del">
          <ac:chgData name="Williams, Denise" userId="c2f6d92e-ee25-4f84-b03a-002734bccd82" providerId="ADAL" clId="{407BD8D1-45F1-4C79-B1A0-1AB866CDDF5F}" dt="2021-11-10T13:09:45.146" v="1233" actId="26606"/>
          <ac:spMkLst>
            <pc:docMk/>
            <pc:sldMk cId="103670054" sldId="1616"/>
            <ac:spMk id="12" creationId="{61293230-B0F6-45B1-96D1-13D18E242995}"/>
          </ac:spMkLst>
        </pc:spChg>
        <pc:spChg chg="add del">
          <ac:chgData name="Williams, Denise" userId="c2f6d92e-ee25-4f84-b03a-002734bccd82" providerId="ADAL" clId="{407BD8D1-45F1-4C79-B1A0-1AB866CDDF5F}" dt="2021-11-10T13:09:45.146" v="1233" actId="26606"/>
          <ac:spMkLst>
            <pc:docMk/>
            <pc:sldMk cId="103670054" sldId="1616"/>
            <ac:spMk id="14" creationId="{DB74BAD7-F0FC-4719-A31F-1ABDB62116DA}"/>
          </ac:spMkLst>
        </pc:spChg>
        <pc:picChg chg="add mod ord">
          <ac:chgData name="Williams, Denise" userId="c2f6d92e-ee25-4f84-b03a-002734bccd82" providerId="ADAL" clId="{407BD8D1-45F1-4C79-B1A0-1AB866CDDF5F}" dt="2021-11-10T13:09:45.146" v="1233" actId="26606"/>
          <ac:picMkLst>
            <pc:docMk/>
            <pc:sldMk cId="103670054" sldId="1616"/>
            <ac:picMk id="5" creationId="{F3E098A4-BB17-49DE-B2D7-E2784BCA9F84}"/>
          </ac:picMkLst>
        </pc:picChg>
        <pc:picChg chg="add mod">
          <ac:chgData name="Williams, Denise" userId="c2f6d92e-ee25-4f84-b03a-002734bccd82" providerId="ADAL" clId="{407BD8D1-45F1-4C79-B1A0-1AB866CDDF5F}" dt="2021-11-10T13:09:56.561" v="1235" actId="1076"/>
          <ac:picMkLst>
            <pc:docMk/>
            <pc:sldMk cId="103670054" sldId="1616"/>
            <ac:picMk id="6" creationId="{645454C9-4531-4BD5-971D-D14312197A6C}"/>
          </ac:picMkLst>
        </pc:picChg>
        <pc:picChg chg="add mod">
          <ac:chgData name="Williams, Denise" userId="c2f6d92e-ee25-4f84-b03a-002734bccd82" providerId="ADAL" clId="{407BD8D1-45F1-4C79-B1A0-1AB866CDDF5F}" dt="2021-11-10T13:09:48.576" v="1234" actId="1076"/>
          <ac:picMkLst>
            <pc:docMk/>
            <pc:sldMk cId="103670054" sldId="1616"/>
            <ac:picMk id="7" creationId="{A6C9D964-1DBC-4E08-BEE0-B744861BB8B8}"/>
          </ac:picMkLst>
        </pc:picChg>
      </pc:sldChg>
      <pc:sldChg chg="addSp delSp modSp new del mod">
        <pc:chgData name="Williams, Denise" userId="c2f6d92e-ee25-4f84-b03a-002734bccd82" providerId="ADAL" clId="{407BD8D1-45F1-4C79-B1A0-1AB866CDDF5F}" dt="2021-11-10T10:53:07.303" v="68" actId="2696"/>
        <pc:sldMkLst>
          <pc:docMk/>
          <pc:sldMk cId="2039934617" sldId="1616"/>
        </pc:sldMkLst>
        <pc:picChg chg="add del mod">
          <ac:chgData name="Williams, Denise" userId="c2f6d92e-ee25-4f84-b03a-002734bccd82" providerId="ADAL" clId="{407BD8D1-45F1-4C79-B1A0-1AB866CDDF5F}" dt="2021-11-10T10:49:56.698" v="65" actId="478"/>
          <ac:picMkLst>
            <pc:docMk/>
            <pc:sldMk cId="2039934617" sldId="1616"/>
            <ac:picMk id="6" creationId="{FF2D4CD6-9C33-4B80-B776-395AE50A574F}"/>
          </ac:picMkLst>
        </pc:picChg>
      </pc:sldChg>
      <pc:sldChg chg="new del">
        <pc:chgData name="Williams, Denise" userId="c2f6d92e-ee25-4f84-b03a-002734bccd82" providerId="ADAL" clId="{407BD8D1-45F1-4C79-B1A0-1AB866CDDF5F}" dt="2021-11-10T10:47:22.765" v="59" actId="2696"/>
        <pc:sldMkLst>
          <pc:docMk/>
          <pc:sldMk cId="3194484600" sldId="16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E965F-7F49-4139-88DD-E69F9CE2E13D}" type="datetimeFigureOut">
              <a:rPr lang="en-GB" smtClean="0"/>
              <a:t>19/01/2023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DBDBE-94B0-4920-A5FF-191B8434E497}" type="slidenum">
              <a:rPr lang="en-GB" smtClean="0"/>
              <a:t>‹#›</a:t>
            </a:fld>
            <a:endParaRPr lang="en-GB"/>
          </a:p>
        </p:txBody>
      </p:sp>
    </p:spTree>
    <p:extLst>
      <p:ext uri="{BB962C8B-B14F-4D97-AF65-F5344CB8AC3E}">
        <p14:creationId xmlns:p14="http://schemas.microsoft.com/office/powerpoint/2010/main" val="178749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www.capita-readingcloud.co.uk/"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9EDA"/>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E8BB8E-FDFA-2140-86EC-935E45801419}"/>
              </a:ext>
            </a:extLst>
          </p:cNvPr>
          <p:cNvGrpSpPr/>
          <p:nvPr userDrawn="1"/>
        </p:nvGrpSpPr>
        <p:grpSpPr>
          <a:xfrm>
            <a:off x="438720" y="1112300"/>
            <a:ext cx="7280811" cy="5745700"/>
            <a:chOff x="600138" y="884085"/>
            <a:chExt cx="7353164" cy="5802798"/>
          </a:xfrm>
        </p:grpSpPr>
        <p:pic>
          <p:nvPicPr>
            <p:cNvPr id="10" name="Picture 9" descr="A picture containing toy&#10;&#10;Description automatically generated">
              <a:extLst>
                <a:ext uri="{FF2B5EF4-FFF2-40B4-BE49-F238E27FC236}">
                  <a16:creationId xmlns:a16="http://schemas.microsoft.com/office/drawing/2014/main" id="{F56DAF31-407D-9E42-923E-7313981D0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38" y="884085"/>
              <a:ext cx="7353164" cy="5802798"/>
            </a:xfrm>
            <a:prstGeom prst="rect">
              <a:avLst/>
            </a:prstGeom>
          </p:spPr>
        </p:pic>
        <p:sp>
          <p:nvSpPr>
            <p:cNvPr id="11" name="Rectangle 10">
              <a:extLst>
                <a:ext uri="{FF2B5EF4-FFF2-40B4-BE49-F238E27FC236}">
                  <a16:creationId xmlns:a16="http://schemas.microsoft.com/office/drawing/2014/main" id="{9539D9B7-C633-2E45-833B-ECFC3FC7086E}"/>
                </a:ext>
              </a:extLst>
            </p:cNvPr>
            <p:cNvSpPr/>
            <p:nvPr/>
          </p:nvSpPr>
          <p:spPr>
            <a:xfrm>
              <a:off x="4087343" y="1447465"/>
              <a:ext cx="1412504" cy="1376417"/>
            </a:xfrm>
            <a:prstGeom prst="rect">
              <a:avLst/>
            </a:prstGeom>
            <a:solidFill>
              <a:srgbClr val="009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picture containing drawing&#10;&#10;Description automatically generated">
            <a:extLst>
              <a:ext uri="{FF2B5EF4-FFF2-40B4-BE49-F238E27FC236}">
                <a16:creationId xmlns:a16="http://schemas.microsoft.com/office/drawing/2014/main" id="{97B746B4-40C1-244A-BEF5-EA5896B26F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4257"/>
          <a:stretch/>
        </p:blipFill>
        <p:spPr>
          <a:xfrm>
            <a:off x="2875849" y="0"/>
            <a:ext cx="984529" cy="1640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82B5D35-312F-7C4B-B9E7-122963329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5607" y="2227848"/>
            <a:ext cx="654713" cy="42386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1EA732A-07BF-EB4C-98C9-CCA13548B7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268"/>
          <a:stretch/>
        </p:blipFill>
        <p:spPr>
          <a:xfrm>
            <a:off x="11293915" y="1447465"/>
            <a:ext cx="898086" cy="941847"/>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F11C6C80-1236-4C41-B3B7-54D162E53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143" y="1048770"/>
            <a:ext cx="984529" cy="637383"/>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76524DF-CD65-3343-B037-CE1C2394F4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7343" y="767538"/>
            <a:ext cx="684473" cy="443127"/>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1240B40-63AF-4E40-B849-30405D88BF9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714" t="-2567"/>
          <a:stretch/>
        </p:blipFill>
        <p:spPr>
          <a:xfrm>
            <a:off x="0" y="1048770"/>
            <a:ext cx="529000" cy="454503"/>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03390E8-2CFB-634D-A656-E931CEB6304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2430"/>
          <a:stretch/>
        </p:blipFill>
        <p:spPr>
          <a:xfrm>
            <a:off x="6264714" y="0"/>
            <a:ext cx="1454817" cy="542224"/>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DFCA4B85-CE08-884D-BDB9-2EBFD4286D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2509"/>
          <a:stretch/>
        </p:blipFill>
        <p:spPr>
          <a:xfrm>
            <a:off x="764127" y="0"/>
            <a:ext cx="984529" cy="302697"/>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788D3AD3-BFD6-CA4F-A6BA-014A1A33FBB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1117"/>
          <a:stretch/>
        </p:blipFill>
        <p:spPr>
          <a:xfrm>
            <a:off x="9505791" y="0"/>
            <a:ext cx="984529" cy="247833"/>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17AEF144-646E-C34A-AE9A-F8C1854206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67051">
            <a:off x="9689604" y="1049758"/>
            <a:ext cx="769251" cy="727182"/>
          </a:xfrm>
          <a:prstGeom prst="rect">
            <a:avLst/>
          </a:prstGeom>
        </p:spPr>
      </p:pic>
      <p:sp>
        <p:nvSpPr>
          <p:cNvPr id="23" name="Rectangle 22">
            <a:extLst>
              <a:ext uri="{FF2B5EF4-FFF2-40B4-BE49-F238E27FC236}">
                <a16:creationId xmlns:a16="http://schemas.microsoft.com/office/drawing/2014/main" id="{CDAF8439-6FCA-9445-B9FF-A4227A51492E}"/>
              </a:ext>
            </a:extLst>
          </p:cNvPr>
          <p:cNvSpPr/>
          <p:nvPr userDrawn="1"/>
        </p:nvSpPr>
        <p:spPr>
          <a:xfrm>
            <a:off x="4276720" y="6262667"/>
            <a:ext cx="3638560" cy="369332"/>
          </a:xfrm>
          <a:prstGeom prst="rect">
            <a:avLst/>
          </a:prstGeom>
        </p:spPr>
        <p:txBody>
          <a:bodyPr wrap="none">
            <a:spAutoFit/>
          </a:bodyPr>
          <a:lstStyle/>
          <a:p>
            <a:r>
              <a:rPr lang="en-US" b="1" dirty="0" err="1">
                <a:solidFill>
                  <a:schemeClr val="bg1"/>
                </a:solidFill>
                <a:latin typeface="Arial" panose="020B0604020202020204" pitchFamily="34" charset="0"/>
                <a:cs typeface="Arial" panose="020B0604020202020204" pitchFamily="34" charset="0"/>
              </a:rPr>
              <a:t>www.capita-readingcloud.co.uk</a:t>
            </a:r>
            <a:endParaRPr lang="en-US" b="1" dirty="0">
              <a:solidFill>
                <a:schemeClr val="bg1"/>
              </a:solidFill>
              <a:latin typeface="Arial" panose="020B0604020202020204" pitchFamily="34" charset="0"/>
              <a:cs typeface="Arial" panose="020B0604020202020204" pitchFamily="34" charset="0"/>
            </a:endParaRPr>
          </a:p>
        </p:txBody>
      </p:sp>
      <p:sp>
        <p:nvSpPr>
          <p:cNvPr id="26" name="Title 25">
            <a:extLst>
              <a:ext uri="{FF2B5EF4-FFF2-40B4-BE49-F238E27FC236}">
                <a16:creationId xmlns:a16="http://schemas.microsoft.com/office/drawing/2014/main" id="{680A5A4E-B1A6-8E42-AC35-EA582A9F0EA6}"/>
              </a:ext>
            </a:extLst>
          </p:cNvPr>
          <p:cNvSpPr>
            <a:spLocks noGrp="1"/>
          </p:cNvSpPr>
          <p:nvPr>
            <p:ph type="title"/>
          </p:nvPr>
        </p:nvSpPr>
        <p:spPr>
          <a:xfrm>
            <a:off x="3384176" y="2581824"/>
            <a:ext cx="5423647" cy="1325563"/>
          </a:xfr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71453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9EDA"/>
        </a:solidFill>
        <a:effectLst/>
      </p:bgPr>
    </p:bg>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97B746B4-40C1-244A-BEF5-EA5896B26F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4257"/>
          <a:stretch/>
        </p:blipFill>
        <p:spPr>
          <a:xfrm>
            <a:off x="2875849" y="0"/>
            <a:ext cx="984529" cy="1640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82B5D35-312F-7C4B-B9E7-122963329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51078" y="1163106"/>
            <a:ext cx="654713" cy="42386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1EA732A-07BF-EB4C-98C9-CCA13548B7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8268"/>
          <a:stretch/>
        </p:blipFill>
        <p:spPr>
          <a:xfrm>
            <a:off x="11293915" y="1447465"/>
            <a:ext cx="898086" cy="941847"/>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F11C6C80-1236-4C41-B3B7-54D162E53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9167" y="1191237"/>
            <a:ext cx="984529" cy="637383"/>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76524DF-CD65-3343-B037-CE1C2394F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7343" y="767538"/>
            <a:ext cx="684473" cy="443127"/>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1240B40-63AF-4E40-B849-30405D88BF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14" t="-2567"/>
          <a:stretch/>
        </p:blipFill>
        <p:spPr>
          <a:xfrm>
            <a:off x="0" y="1048770"/>
            <a:ext cx="529000" cy="454503"/>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03390E8-2CFB-634D-A656-E931CEB630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430"/>
          <a:stretch/>
        </p:blipFill>
        <p:spPr>
          <a:xfrm>
            <a:off x="6264714" y="0"/>
            <a:ext cx="1454817" cy="542224"/>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DFCA4B85-CE08-884D-BDB9-2EBFD4286D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2509"/>
          <a:stretch/>
        </p:blipFill>
        <p:spPr>
          <a:xfrm>
            <a:off x="764127" y="0"/>
            <a:ext cx="984529" cy="302697"/>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788D3AD3-BFD6-CA4F-A6BA-014A1A33FB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117"/>
          <a:stretch/>
        </p:blipFill>
        <p:spPr>
          <a:xfrm>
            <a:off x="9505791" y="0"/>
            <a:ext cx="984529" cy="247833"/>
          </a:xfrm>
          <a:prstGeom prst="rect">
            <a:avLst/>
          </a:prstGeom>
        </p:spPr>
      </p:pic>
      <p:sp>
        <p:nvSpPr>
          <p:cNvPr id="26" name="Title 25">
            <a:extLst>
              <a:ext uri="{FF2B5EF4-FFF2-40B4-BE49-F238E27FC236}">
                <a16:creationId xmlns:a16="http://schemas.microsoft.com/office/drawing/2014/main" id="{680A5A4E-B1A6-8E42-AC35-EA582A9F0EA6}"/>
              </a:ext>
            </a:extLst>
          </p:cNvPr>
          <p:cNvSpPr>
            <a:spLocks noGrp="1"/>
          </p:cNvSpPr>
          <p:nvPr>
            <p:ph type="title"/>
          </p:nvPr>
        </p:nvSpPr>
        <p:spPr>
          <a:xfrm>
            <a:off x="529001" y="2581824"/>
            <a:ext cx="4838020" cy="1654000"/>
          </a:xfrm>
        </p:spPr>
        <p:txBody>
          <a:bodyPr/>
          <a:lstStyle>
            <a:lvl1pPr algn="l">
              <a:defRPr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24" name="Picture 23" descr="A picture containing clock&#10;&#10;Description automatically generated">
            <a:extLst>
              <a:ext uri="{FF2B5EF4-FFF2-40B4-BE49-F238E27FC236}">
                <a16:creationId xmlns:a16="http://schemas.microsoft.com/office/drawing/2014/main" id="{A65F9A3E-482B-3640-88B3-F1D872C9B8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4444" y="1375036"/>
            <a:ext cx="6190731" cy="5145882"/>
          </a:xfrm>
          <a:prstGeom prst="rect">
            <a:avLst/>
          </a:prstGeom>
        </p:spPr>
      </p:pic>
    </p:spTree>
    <p:extLst>
      <p:ext uri="{BB962C8B-B14F-4D97-AF65-F5344CB8AC3E}">
        <p14:creationId xmlns:p14="http://schemas.microsoft.com/office/powerpoint/2010/main" val="20808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38B6AB"/>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sp>
        <p:nvSpPr>
          <p:cNvPr id="26" name="Title 25">
            <a:extLst>
              <a:ext uri="{FF2B5EF4-FFF2-40B4-BE49-F238E27FC236}">
                <a16:creationId xmlns:a16="http://schemas.microsoft.com/office/drawing/2014/main" id="{680A5A4E-B1A6-8E42-AC35-EA582A9F0EA6}"/>
              </a:ext>
            </a:extLst>
          </p:cNvPr>
          <p:cNvSpPr>
            <a:spLocks noGrp="1"/>
          </p:cNvSpPr>
          <p:nvPr>
            <p:ph type="title"/>
          </p:nvPr>
        </p:nvSpPr>
        <p:spPr>
          <a:xfrm>
            <a:off x="529000" y="2218754"/>
            <a:ext cx="5566999" cy="1654000"/>
          </a:xfrm>
        </p:spPr>
        <p:txBody>
          <a:bodyPr>
            <a:no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A071BF8-6919-A644-9929-62A593EC165B}"/>
              </a:ext>
            </a:extLst>
          </p:cNvPr>
          <p:cNvSpPr>
            <a:spLocks noGrp="1"/>
          </p:cNvSpPr>
          <p:nvPr>
            <p:ph type="body" sz="quarter" idx="10" hasCustomPrompt="1"/>
          </p:nvPr>
        </p:nvSpPr>
        <p:spPr>
          <a:xfrm>
            <a:off x="528638" y="3872754"/>
            <a:ext cx="4838700" cy="470553"/>
          </a:xfrm>
        </p:spPr>
        <p:txBody>
          <a:bodyPr/>
          <a:lstStyle>
            <a:lvl1pPr>
              <a:buFont typeface="Arial" panose="020B0604020202020204" pitchFamily="34" charset="0"/>
              <a:buNone/>
              <a:defRPr b="0">
                <a:solidFill>
                  <a:schemeClr val="bg1"/>
                </a:solidFill>
                <a:latin typeface="Arial" panose="020B0604020202020204" pitchFamily="34" charset="0"/>
                <a:cs typeface="Arial" panose="020B0604020202020204" pitchFamily="34" charset="0"/>
              </a:defRPr>
            </a:lvl1pPr>
            <a:lvl2pPr>
              <a:buNone/>
              <a:defRPr b="1">
                <a:solidFill>
                  <a:schemeClr val="bg1"/>
                </a:solidFill>
                <a:latin typeface="Arial" panose="020B0604020202020204" pitchFamily="34" charset="0"/>
                <a:cs typeface="Arial" panose="020B0604020202020204" pitchFamily="34" charset="0"/>
              </a:defRPr>
            </a:lvl2pPr>
            <a:lvl3pPr>
              <a:buNone/>
              <a:defRPr b="1">
                <a:solidFill>
                  <a:schemeClr val="bg1"/>
                </a:solidFill>
                <a:latin typeface="Arial" panose="020B0604020202020204" pitchFamily="34" charset="0"/>
                <a:cs typeface="Arial" panose="020B0604020202020204" pitchFamily="34" charset="0"/>
              </a:defRPr>
            </a:lvl3pPr>
            <a:lvl4pPr>
              <a:buNone/>
              <a:defRPr b="1">
                <a:solidFill>
                  <a:schemeClr val="bg1"/>
                </a:solidFill>
                <a:latin typeface="Arial" panose="020B0604020202020204" pitchFamily="34" charset="0"/>
                <a:cs typeface="Arial" panose="020B0604020202020204" pitchFamily="34" charset="0"/>
              </a:defRPr>
            </a:lvl4pPr>
            <a:lvl5pPr>
              <a:buNone/>
              <a:defRPr b="1">
                <a:solidFill>
                  <a:schemeClr val="bg1"/>
                </a:solidFill>
                <a:latin typeface="Arial" panose="020B0604020202020204" pitchFamily="34" charset="0"/>
                <a:cs typeface="Arial" panose="020B0604020202020204" pitchFamily="34" charset="0"/>
              </a:defRPr>
            </a:lvl5pPr>
          </a:lstStyle>
          <a:p>
            <a:pPr lvl="0"/>
            <a:r>
              <a:rPr lang="en-GB" dirty="0"/>
              <a:t>SUBTITLE</a:t>
            </a:r>
            <a:endParaRPr lang="en-US" dirty="0"/>
          </a:p>
        </p:txBody>
      </p:sp>
    </p:spTree>
    <p:extLst>
      <p:ext uri="{BB962C8B-B14F-4D97-AF65-F5344CB8AC3E}">
        <p14:creationId xmlns:p14="http://schemas.microsoft.com/office/powerpoint/2010/main" val="4188027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5BB77A"/>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sp>
        <p:nvSpPr>
          <p:cNvPr id="5" name="Title 25">
            <a:extLst>
              <a:ext uri="{FF2B5EF4-FFF2-40B4-BE49-F238E27FC236}">
                <a16:creationId xmlns:a16="http://schemas.microsoft.com/office/drawing/2014/main" id="{6253DBF6-FAED-514B-B9F6-AD4FDF85E3C6}"/>
              </a:ext>
            </a:extLst>
          </p:cNvPr>
          <p:cNvSpPr>
            <a:spLocks noGrp="1"/>
          </p:cNvSpPr>
          <p:nvPr>
            <p:ph type="title"/>
          </p:nvPr>
        </p:nvSpPr>
        <p:spPr>
          <a:xfrm>
            <a:off x="529000" y="2218754"/>
            <a:ext cx="5566999" cy="1654000"/>
          </a:xfrm>
        </p:spPr>
        <p:txBody>
          <a:bodyPr>
            <a:no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Text Placeholder 2">
            <a:extLst>
              <a:ext uri="{FF2B5EF4-FFF2-40B4-BE49-F238E27FC236}">
                <a16:creationId xmlns:a16="http://schemas.microsoft.com/office/drawing/2014/main" id="{677F2BBE-3FE0-0F4B-BD60-2666CF14E779}"/>
              </a:ext>
            </a:extLst>
          </p:cNvPr>
          <p:cNvSpPr>
            <a:spLocks noGrp="1"/>
          </p:cNvSpPr>
          <p:nvPr>
            <p:ph type="body" sz="quarter" idx="10" hasCustomPrompt="1"/>
          </p:nvPr>
        </p:nvSpPr>
        <p:spPr>
          <a:xfrm>
            <a:off x="528638" y="3872754"/>
            <a:ext cx="4838700" cy="470553"/>
          </a:xfrm>
        </p:spPr>
        <p:txBody>
          <a:bodyPr/>
          <a:lstStyle>
            <a:lvl1pPr>
              <a:buFont typeface="Arial" panose="020B0604020202020204" pitchFamily="34" charset="0"/>
              <a:buNone/>
              <a:defRPr b="0">
                <a:solidFill>
                  <a:schemeClr val="bg1"/>
                </a:solidFill>
                <a:latin typeface="Arial" panose="020B0604020202020204" pitchFamily="34" charset="0"/>
                <a:cs typeface="Arial" panose="020B0604020202020204" pitchFamily="34" charset="0"/>
              </a:defRPr>
            </a:lvl1pPr>
            <a:lvl2pPr>
              <a:buNone/>
              <a:defRPr b="1">
                <a:solidFill>
                  <a:schemeClr val="bg1"/>
                </a:solidFill>
                <a:latin typeface="Arial" panose="020B0604020202020204" pitchFamily="34" charset="0"/>
                <a:cs typeface="Arial" panose="020B0604020202020204" pitchFamily="34" charset="0"/>
              </a:defRPr>
            </a:lvl2pPr>
            <a:lvl3pPr>
              <a:buNone/>
              <a:defRPr b="1">
                <a:solidFill>
                  <a:schemeClr val="bg1"/>
                </a:solidFill>
                <a:latin typeface="Arial" panose="020B0604020202020204" pitchFamily="34" charset="0"/>
                <a:cs typeface="Arial" panose="020B0604020202020204" pitchFamily="34" charset="0"/>
              </a:defRPr>
            </a:lvl3pPr>
            <a:lvl4pPr>
              <a:buNone/>
              <a:defRPr b="1">
                <a:solidFill>
                  <a:schemeClr val="bg1"/>
                </a:solidFill>
                <a:latin typeface="Arial" panose="020B0604020202020204" pitchFamily="34" charset="0"/>
                <a:cs typeface="Arial" panose="020B0604020202020204" pitchFamily="34" charset="0"/>
              </a:defRPr>
            </a:lvl4pPr>
            <a:lvl5pPr>
              <a:buNone/>
              <a:defRPr b="1">
                <a:solidFill>
                  <a:schemeClr val="bg1"/>
                </a:solidFill>
                <a:latin typeface="Arial" panose="020B0604020202020204" pitchFamily="34" charset="0"/>
                <a:cs typeface="Arial" panose="020B0604020202020204" pitchFamily="34" charset="0"/>
              </a:defRPr>
            </a:lvl5pPr>
          </a:lstStyle>
          <a:p>
            <a:pPr lvl="0"/>
            <a:r>
              <a:rPr lang="en-GB" dirty="0"/>
              <a:t>SUBTITLE</a:t>
            </a:r>
            <a:endParaRPr lang="en-US" dirty="0"/>
          </a:p>
        </p:txBody>
      </p:sp>
    </p:spTree>
    <p:extLst>
      <p:ext uri="{BB962C8B-B14F-4D97-AF65-F5344CB8AC3E}">
        <p14:creationId xmlns:p14="http://schemas.microsoft.com/office/powerpoint/2010/main" val="633459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9EDA"/>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sp>
        <p:nvSpPr>
          <p:cNvPr id="5" name="Title 25">
            <a:extLst>
              <a:ext uri="{FF2B5EF4-FFF2-40B4-BE49-F238E27FC236}">
                <a16:creationId xmlns:a16="http://schemas.microsoft.com/office/drawing/2014/main" id="{9C3B1EA6-4D28-2247-981C-704C468F0F07}"/>
              </a:ext>
            </a:extLst>
          </p:cNvPr>
          <p:cNvSpPr>
            <a:spLocks noGrp="1"/>
          </p:cNvSpPr>
          <p:nvPr>
            <p:ph type="title"/>
          </p:nvPr>
        </p:nvSpPr>
        <p:spPr>
          <a:xfrm>
            <a:off x="529000" y="2218754"/>
            <a:ext cx="5566999" cy="1654000"/>
          </a:xfrm>
        </p:spPr>
        <p:txBody>
          <a:bodyPr>
            <a:no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Text Placeholder 2">
            <a:extLst>
              <a:ext uri="{FF2B5EF4-FFF2-40B4-BE49-F238E27FC236}">
                <a16:creationId xmlns:a16="http://schemas.microsoft.com/office/drawing/2014/main" id="{77891D80-12C4-984F-98F2-C2B79C3C228D}"/>
              </a:ext>
            </a:extLst>
          </p:cNvPr>
          <p:cNvSpPr>
            <a:spLocks noGrp="1"/>
          </p:cNvSpPr>
          <p:nvPr>
            <p:ph type="body" sz="quarter" idx="10" hasCustomPrompt="1"/>
          </p:nvPr>
        </p:nvSpPr>
        <p:spPr>
          <a:xfrm>
            <a:off x="528638" y="3872754"/>
            <a:ext cx="4838700" cy="470553"/>
          </a:xfrm>
        </p:spPr>
        <p:txBody>
          <a:bodyPr/>
          <a:lstStyle>
            <a:lvl1pPr>
              <a:buFont typeface="Arial" panose="020B0604020202020204" pitchFamily="34" charset="0"/>
              <a:buNone/>
              <a:defRPr b="0">
                <a:solidFill>
                  <a:schemeClr val="bg1"/>
                </a:solidFill>
                <a:latin typeface="Arial" panose="020B0604020202020204" pitchFamily="34" charset="0"/>
                <a:cs typeface="Arial" panose="020B0604020202020204" pitchFamily="34" charset="0"/>
              </a:defRPr>
            </a:lvl1pPr>
            <a:lvl2pPr>
              <a:buNone/>
              <a:defRPr b="1">
                <a:solidFill>
                  <a:schemeClr val="bg1"/>
                </a:solidFill>
                <a:latin typeface="Arial" panose="020B0604020202020204" pitchFamily="34" charset="0"/>
                <a:cs typeface="Arial" panose="020B0604020202020204" pitchFamily="34" charset="0"/>
              </a:defRPr>
            </a:lvl2pPr>
            <a:lvl3pPr>
              <a:buNone/>
              <a:defRPr b="1">
                <a:solidFill>
                  <a:schemeClr val="bg1"/>
                </a:solidFill>
                <a:latin typeface="Arial" panose="020B0604020202020204" pitchFamily="34" charset="0"/>
                <a:cs typeface="Arial" panose="020B0604020202020204" pitchFamily="34" charset="0"/>
              </a:defRPr>
            </a:lvl3pPr>
            <a:lvl4pPr>
              <a:buNone/>
              <a:defRPr b="1">
                <a:solidFill>
                  <a:schemeClr val="bg1"/>
                </a:solidFill>
                <a:latin typeface="Arial" panose="020B0604020202020204" pitchFamily="34" charset="0"/>
                <a:cs typeface="Arial" panose="020B0604020202020204" pitchFamily="34" charset="0"/>
              </a:defRPr>
            </a:lvl4pPr>
            <a:lvl5pPr>
              <a:buNone/>
              <a:defRPr b="1">
                <a:solidFill>
                  <a:schemeClr val="bg1"/>
                </a:solidFill>
                <a:latin typeface="Arial" panose="020B0604020202020204" pitchFamily="34" charset="0"/>
                <a:cs typeface="Arial" panose="020B0604020202020204" pitchFamily="34" charset="0"/>
              </a:defRPr>
            </a:lvl5pPr>
          </a:lstStyle>
          <a:p>
            <a:pPr lvl="0"/>
            <a:r>
              <a:rPr lang="en-GB" dirty="0"/>
              <a:t>SUBTITLE</a:t>
            </a:r>
            <a:endParaRPr lang="en-US" dirty="0"/>
          </a:p>
        </p:txBody>
      </p:sp>
    </p:spTree>
    <p:extLst>
      <p:ext uri="{BB962C8B-B14F-4D97-AF65-F5344CB8AC3E}">
        <p14:creationId xmlns:p14="http://schemas.microsoft.com/office/powerpoint/2010/main" val="380989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image LIB">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E4CDAB-2AFE-9442-A6A5-7451F532084F}"/>
              </a:ext>
            </a:extLst>
          </p:cNvPr>
          <p:cNvSpPr>
            <a:spLocks noGrp="1"/>
          </p:cNvSpPr>
          <p:nvPr>
            <p:ph type="ctrTitle" hasCustomPrompt="1"/>
          </p:nvPr>
        </p:nvSpPr>
        <p:spPr>
          <a:xfrm>
            <a:off x="471425" y="519486"/>
            <a:ext cx="5550363" cy="1501137"/>
          </a:xfrm>
        </p:spPr>
        <p:txBody>
          <a:bodyPr anchor="b">
            <a:noAutofit/>
          </a:bodyPr>
          <a:lstStyle>
            <a:lvl1pPr algn="l" fontAlgn="t" hangingPunct="0">
              <a:defRPr sz="4800" b="1" spc="0">
                <a:solidFill>
                  <a:srgbClr val="38B6AB"/>
                </a:solidFill>
                <a:latin typeface="Arial" panose="020B0604020202020204" pitchFamily="34" charset="0"/>
                <a:cs typeface="Arial" panose="020B0604020202020204" pitchFamily="34" charset="0"/>
              </a:defRPr>
            </a:lvl1pPr>
          </a:lstStyle>
          <a:p>
            <a:r>
              <a:rPr lang="en-GB" noProof="0"/>
              <a:t>Click to edit </a:t>
            </a:r>
            <a:br>
              <a:rPr lang="en-GB" noProof="0"/>
            </a:br>
            <a:r>
              <a:rPr lang="en-GB" noProof="0"/>
              <a:t>Master title</a:t>
            </a:r>
          </a:p>
        </p:txBody>
      </p:sp>
      <p:sp>
        <p:nvSpPr>
          <p:cNvPr id="6" name="Subtitle 2">
            <a:extLst>
              <a:ext uri="{FF2B5EF4-FFF2-40B4-BE49-F238E27FC236}">
                <a16:creationId xmlns:a16="http://schemas.microsoft.com/office/drawing/2014/main" id="{6B9C6D47-394C-0C49-926E-C71D59373C8C}"/>
              </a:ext>
            </a:extLst>
          </p:cNvPr>
          <p:cNvSpPr>
            <a:spLocks noGrp="1"/>
          </p:cNvSpPr>
          <p:nvPr>
            <p:ph type="subTitle" idx="1"/>
          </p:nvPr>
        </p:nvSpPr>
        <p:spPr>
          <a:xfrm>
            <a:off x="471425" y="2209663"/>
            <a:ext cx="5550364" cy="472828"/>
          </a:xfrm>
        </p:spPr>
        <p:txBody>
          <a:bodyPr>
            <a:noAutofit/>
          </a:bodyPr>
          <a:lstStyle>
            <a:lvl1pPr marL="0" indent="0" algn="l">
              <a:buNone/>
              <a:defRPr sz="2667" b="1" spc="0">
                <a:solidFill>
                  <a:schemeClr val="tx1">
                    <a:lumMod val="50000"/>
                    <a:lumOff val="50000"/>
                  </a:schemeClr>
                </a:solidFill>
                <a:latin typeface="Arial" panose="020B0604020202020204" pitchFamily="34" charset="0"/>
                <a:cs typeface="Arial" panose="020B0604020202020204" pitchFamily="34" charset="0"/>
              </a:defRPr>
            </a:lvl1pPr>
            <a:lvl2pPr marL="609555" indent="0" algn="ctr">
              <a:buNone/>
              <a:defRPr sz="2667"/>
            </a:lvl2pPr>
            <a:lvl3pPr marL="1219108" indent="0" algn="ctr">
              <a:buNone/>
              <a:defRPr sz="2400"/>
            </a:lvl3pPr>
            <a:lvl4pPr marL="1828664" indent="0" algn="ctr">
              <a:buNone/>
              <a:defRPr sz="2133"/>
            </a:lvl4pPr>
            <a:lvl5pPr marL="2438218" indent="0" algn="ctr">
              <a:buNone/>
              <a:defRPr sz="2133"/>
            </a:lvl5pPr>
            <a:lvl6pPr marL="3047772" indent="0" algn="ctr">
              <a:buNone/>
              <a:defRPr sz="2133"/>
            </a:lvl6pPr>
            <a:lvl7pPr marL="3657325" indent="0" algn="ctr">
              <a:buNone/>
              <a:defRPr sz="2133"/>
            </a:lvl7pPr>
            <a:lvl8pPr marL="4266880" indent="0" algn="ctr">
              <a:buNone/>
              <a:defRPr sz="2133"/>
            </a:lvl8pPr>
            <a:lvl9pPr marL="4876435" indent="0" algn="ctr">
              <a:buNone/>
              <a:defRPr sz="2133"/>
            </a:lvl9pPr>
          </a:lstStyle>
          <a:p>
            <a:r>
              <a:rPr lang="en-GB" noProof="0"/>
              <a:t>Click to edit Master subtitle style</a:t>
            </a:r>
          </a:p>
        </p:txBody>
      </p:sp>
      <p:sp>
        <p:nvSpPr>
          <p:cNvPr id="7" name="Text Placeholder 3">
            <a:extLst>
              <a:ext uri="{FF2B5EF4-FFF2-40B4-BE49-F238E27FC236}">
                <a16:creationId xmlns:a16="http://schemas.microsoft.com/office/drawing/2014/main" id="{FE08AA4C-5493-7445-B061-AF278EF696AC}"/>
              </a:ext>
            </a:extLst>
          </p:cNvPr>
          <p:cNvSpPr>
            <a:spLocks noGrp="1"/>
          </p:cNvSpPr>
          <p:nvPr>
            <p:ph type="body" sz="half" idx="2" hasCustomPrompt="1"/>
          </p:nvPr>
        </p:nvSpPr>
        <p:spPr>
          <a:xfrm>
            <a:off x="471427" y="2832174"/>
            <a:ext cx="6960391" cy="3208301"/>
          </a:xfrm>
        </p:spPr>
        <p:txBody>
          <a:bodyPr>
            <a:noAutofit/>
          </a:bodyPr>
          <a:lstStyle>
            <a:lvl1pPr marL="0" indent="0">
              <a:buNone/>
              <a:defRPr sz="2400" b="0" spc="0" baseline="0">
                <a:solidFill>
                  <a:schemeClr val="tx1">
                    <a:lumMod val="50000"/>
                    <a:lumOff val="50000"/>
                  </a:schemeClr>
                </a:solidFill>
                <a:latin typeface="Arial" panose="020B0604020202020204" pitchFamily="34" charset="0"/>
                <a:cs typeface="Arial" panose="020B0604020202020204" pitchFamily="34" charset="0"/>
              </a:defRPr>
            </a:lvl1pPr>
            <a:lvl2pPr marL="609555" indent="0">
              <a:buNone/>
              <a:defRPr sz="1867"/>
            </a:lvl2pPr>
            <a:lvl3pPr marL="1219108" indent="0">
              <a:buNone/>
              <a:defRPr sz="1600"/>
            </a:lvl3pPr>
            <a:lvl4pPr marL="1828664" indent="0">
              <a:buNone/>
              <a:defRPr sz="1333"/>
            </a:lvl4pPr>
            <a:lvl5pPr marL="2438218" indent="0">
              <a:buNone/>
              <a:defRPr sz="1333"/>
            </a:lvl5pPr>
            <a:lvl6pPr marL="3047772" indent="0">
              <a:buNone/>
              <a:defRPr sz="1333"/>
            </a:lvl6pPr>
            <a:lvl7pPr marL="3657325" indent="0">
              <a:buNone/>
              <a:defRPr sz="1333"/>
            </a:lvl7pPr>
            <a:lvl8pPr marL="4266880" indent="0">
              <a:buNone/>
              <a:defRPr sz="1333"/>
            </a:lvl8pPr>
            <a:lvl9pPr marL="4876435" indent="0">
              <a:buNone/>
              <a:defRPr sz="1333"/>
            </a:lvl9pPr>
          </a:lstStyle>
          <a:p>
            <a:pPr lvl="0"/>
            <a:r>
              <a:rPr lang="en-GB" noProof="0"/>
              <a:t>Click to edit body text style</a:t>
            </a:r>
          </a:p>
        </p:txBody>
      </p:sp>
      <p:sp>
        <p:nvSpPr>
          <p:cNvPr id="8" name="Rectangle 7">
            <a:extLst>
              <a:ext uri="{FF2B5EF4-FFF2-40B4-BE49-F238E27FC236}">
                <a16:creationId xmlns:a16="http://schemas.microsoft.com/office/drawing/2014/main" id="{8A18F617-5E61-1A40-BE26-691695C527D2}"/>
              </a:ext>
            </a:extLst>
          </p:cNvPr>
          <p:cNvSpPr/>
          <p:nvPr userDrawn="1"/>
        </p:nvSpPr>
        <p:spPr>
          <a:xfrm>
            <a:off x="8119872" y="0"/>
            <a:ext cx="4072128" cy="6858000"/>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5242357-761A-6A49-85A2-0D7ED030F14C}"/>
              </a:ext>
            </a:extLst>
          </p:cNvPr>
          <p:cNvGrpSpPr/>
          <p:nvPr userDrawn="1"/>
        </p:nvGrpSpPr>
        <p:grpSpPr>
          <a:xfrm>
            <a:off x="8510179" y="984772"/>
            <a:ext cx="3401242" cy="5889140"/>
            <a:chOff x="-24597" y="1227408"/>
            <a:chExt cx="2817239" cy="4877958"/>
          </a:xfrm>
        </p:grpSpPr>
        <p:pic>
          <p:nvPicPr>
            <p:cNvPr id="10" name="Picture 9" descr="A close up of a sign&#10;&#10;Description automatically generated">
              <a:extLst>
                <a:ext uri="{FF2B5EF4-FFF2-40B4-BE49-F238E27FC236}">
                  <a16:creationId xmlns:a16="http://schemas.microsoft.com/office/drawing/2014/main" id="{CD1B887B-314C-D946-9CAE-5DA847AD9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48" y="3835656"/>
              <a:ext cx="1816100" cy="546100"/>
            </a:xfrm>
            <a:prstGeom prst="rect">
              <a:avLst/>
            </a:prstGeom>
          </p:spPr>
        </p:pic>
        <p:pic>
          <p:nvPicPr>
            <p:cNvPr id="11" name="Picture 10" descr="A picture containing plate, drawing, sitting&#10;&#10;Description automatically generated">
              <a:extLst>
                <a:ext uri="{FF2B5EF4-FFF2-40B4-BE49-F238E27FC236}">
                  <a16:creationId xmlns:a16="http://schemas.microsoft.com/office/drawing/2014/main" id="{9239C108-830B-5A48-A6D6-05015BFE6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36" y="4988113"/>
              <a:ext cx="2286000" cy="520700"/>
            </a:xfrm>
            <a:prstGeom prst="rect">
              <a:avLst/>
            </a:prstGeom>
          </p:spPr>
        </p:pic>
        <p:pic>
          <p:nvPicPr>
            <p:cNvPr id="12" name="Picture 11">
              <a:extLst>
                <a:ext uri="{FF2B5EF4-FFF2-40B4-BE49-F238E27FC236}">
                  <a16:creationId xmlns:a16="http://schemas.microsoft.com/office/drawing/2014/main" id="{BDC1D62A-B442-544A-93B1-F94193CC3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891" y="4321272"/>
              <a:ext cx="1828800" cy="279400"/>
            </a:xfrm>
            <a:prstGeom prst="rect">
              <a:avLst/>
            </a:prstGeom>
          </p:spPr>
        </p:pic>
        <p:pic>
          <p:nvPicPr>
            <p:cNvPr id="13" name="Picture 12">
              <a:extLst>
                <a:ext uri="{FF2B5EF4-FFF2-40B4-BE49-F238E27FC236}">
                  <a16:creationId xmlns:a16="http://schemas.microsoft.com/office/drawing/2014/main" id="{A0E8F883-0A90-1E48-9210-D140A02194B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75386" y="4548893"/>
              <a:ext cx="2070099" cy="48260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46AA4AD-82A2-374A-BD27-E2DA0DCA0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186" y="1227408"/>
              <a:ext cx="1770092" cy="2783947"/>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DE4F4987-E639-5047-A8CA-FA1C75F3EB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97" y="5470713"/>
              <a:ext cx="2817239" cy="634653"/>
            </a:xfrm>
            <a:prstGeom prst="rect">
              <a:avLst/>
            </a:prstGeom>
          </p:spPr>
        </p:pic>
      </p:grpSp>
      <p:pic>
        <p:nvPicPr>
          <p:cNvPr id="16" name="Picture 15" descr="A picture containing drawing&#10;&#10;Description automatically generated">
            <a:extLst>
              <a:ext uri="{FF2B5EF4-FFF2-40B4-BE49-F238E27FC236}">
                <a16:creationId xmlns:a16="http://schemas.microsoft.com/office/drawing/2014/main" id="{36B7B9BD-B72C-7746-91D8-22A69457786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spTree>
    <p:extLst>
      <p:ext uri="{BB962C8B-B14F-4D97-AF65-F5344CB8AC3E}">
        <p14:creationId xmlns:p14="http://schemas.microsoft.com/office/powerpoint/2010/main" val="4042794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199652-1EE0-E04A-88C9-6E086946D17A}"/>
              </a:ext>
            </a:extLst>
          </p:cNvPr>
          <p:cNvSpPr>
            <a:spLocks noGrp="1"/>
          </p:cNvSpPr>
          <p:nvPr>
            <p:ph type="ctrTitle"/>
          </p:nvPr>
        </p:nvSpPr>
        <p:spPr>
          <a:xfrm>
            <a:off x="471424" y="424069"/>
            <a:ext cx="10490773" cy="888029"/>
          </a:xfrm>
        </p:spPr>
        <p:txBody>
          <a:bodyPr anchor="b">
            <a:noAutofit/>
          </a:bodyPr>
          <a:lstStyle>
            <a:lvl1pPr algn="l" fontAlgn="t" hangingPunct="0">
              <a:defRPr sz="4800" b="1" spc="0">
                <a:solidFill>
                  <a:srgbClr val="009EDA"/>
                </a:solidFill>
                <a:latin typeface="Arial" panose="020B0604020202020204" pitchFamily="34" charset="0"/>
                <a:cs typeface="Arial" panose="020B0604020202020204" pitchFamily="34" charset="0"/>
              </a:defRPr>
            </a:lvl1pPr>
          </a:lstStyle>
          <a:p>
            <a:r>
              <a:rPr lang="en-GB" noProof="0" dirty="0"/>
              <a:t>Click to edit Master title</a:t>
            </a:r>
          </a:p>
        </p:txBody>
      </p:sp>
      <p:sp>
        <p:nvSpPr>
          <p:cNvPr id="7" name="Subtitle 2">
            <a:extLst>
              <a:ext uri="{FF2B5EF4-FFF2-40B4-BE49-F238E27FC236}">
                <a16:creationId xmlns:a16="http://schemas.microsoft.com/office/drawing/2014/main" id="{348C3F4F-0D88-6E4B-801F-50B562364596}"/>
              </a:ext>
            </a:extLst>
          </p:cNvPr>
          <p:cNvSpPr>
            <a:spLocks noGrp="1"/>
          </p:cNvSpPr>
          <p:nvPr>
            <p:ph type="subTitle" idx="1"/>
          </p:nvPr>
        </p:nvSpPr>
        <p:spPr>
          <a:xfrm>
            <a:off x="471423" y="1488494"/>
            <a:ext cx="10490775" cy="472828"/>
          </a:xfrm>
        </p:spPr>
        <p:txBody>
          <a:bodyPr>
            <a:noAutofit/>
          </a:bodyPr>
          <a:lstStyle>
            <a:lvl1pPr marL="0" indent="0" algn="l">
              <a:buNone/>
              <a:defRPr sz="2667" b="1" spc="0">
                <a:solidFill>
                  <a:schemeClr val="tx1">
                    <a:lumMod val="50000"/>
                    <a:lumOff val="50000"/>
                  </a:schemeClr>
                </a:solidFill>
                <a:latin typeface="Arial" panose="020B0604020202020204" pitchFamily="34" charset="0"/>
                <a:cs typeface="Arial" panose="020B0604020202020204" pitchFamily="34" charset="0"/>
              </a:defRPr>
            </a:lvl1pPr>
            <a:lvl2pPr marL="609555" indent="0" algn="ctr">
              <a:buNone/>
              <a:defRPr sz="2667"/>
            </a:lvl2pPr>
            <a:lvl3pPr marL="1219108" indent="0" algn="ctr">
              <a:buNone/>
              <a:defRPr sz="2400"/>
            </a:lvl3pPr>
            <a:lvl4pPr marL="1828664" indent="0" algn="ctr">
              <a:buNone/>
              <a:defRPr sz="2133"/>
            </a:lvl4pPr>
            <a:lvl5pPr marL="2438218" indent="0" algn="ctr">
              <a:buNone/>
              <a:defRPr sz="2133"/>
            </a:lvl5pPr>
            <a:lvl6pPr marL="3047772" indent="0" algn="ctr">
              <a:buNone/>
              <a:defRPr sz="2133"/>
            </a:lvl6pPr>
            <a:lvl7pPr marL="3657325" indent="0" algn="ctr">
              <a:buNone/>
              <a:defRPr sz="2133"/>
            </a:lvl7pPr>
            <a:lvl8pPr marL="4266880" indent="0" algn="ctr">
              <a:buNone/>
              <a:defRPr sz="2133"/>
            </a:lvl8pPr>
            <a:lvl9pPr marL="4876435" indent="0" algn="ctr">
              <a:buNone/>
              <a:defRPr sz="2133"/>
            </a:lvl9pPr>
          </a:lstStyle>
          <a:p>
            <a:r>
              <a:rPr lang="en-GB" noProof="0"/>
              <a:t>Click to edit Master subtitle style</a:t>
            </a:r>
          </a:p>
        </p:txBody>
      </p:sp>
      <p:sp>
        <p:nvSpPr>
          <p:cNvPr id="8" name="Text Placeholder 3">
            <a:extLst>
              <a:ext uri="{FF2B5EF4-FFF2-40B4-BE49-F238E27FC236}">
                <a16:creationId xmlns:a16="http://schemas.microsoft.com/office/drawing/2014/main" id="{1B282057-46F6-6143-A9F6-93B47DF95CB2}"/>
              </a:ext>
            </a:extLst>
          </p:cNvPr>
          <p:cNvSpPr>
            <a:spLocks noGrp="1"/>
          </p:cNvSpPr>
          <p:nvPr>
            <p:ph type="body" sz="half" idx="2" hasCustomPrompt="1"/>
          </p:nvPr>
        </p:nvSpPr>
        <p:spPr>
          <a:xfrm>
            <a:off x="471427" y="2133920"/>
            <a:ext cx="10490772" cy="3739445"/>
          </a:xfrm>
        </p:spPr>
        <p:txBody>
          <a:bodyPr>
            <a:noAutofit/>
          </a:bodyPr>
          <a:lstStyle>
            <a:lvl1pPr marL="0" indent="0">
              <a:buNone/>
              <a:defRPr sz="2400" b="0" spc="0" baseline="0">
                <a:solidFill>
                  <a:schemeClr val="tx1">
                    <a:lumMod val="50000"/>
                    <a:lumOff val="50000"/>
                  </a:schemeClr>
                </a:solidFill>
                <a:latin typeface="Arial" panose="020B0604020202020204" pitchFamily="34" charset="0"/>
                <a:cs typeface="Arial" panose="020B0604020202020204" pitchFamily="34" charset="0"/>
              </a:defRPr>
            </a:lvl1pPr>
            <a:lvl2pPr marL="609555" indent="0">
              <a:buNone/>
              <a:defRPr sz="1867"/>
            </a:lvl2pPr>
            <a:lvl3pPr marL="1219108" indent="0">
              <a:buNone/>
              <a:defRPr sz="1600"/>
            </a:lvl3pPr>
            <a:lvl4pPr marL="1828664" indent="0">
              <a:buNone/>
              <a:defRPr sz="1333"/>
            </a:lvl4pPr>
            <a:lvl5pPr marL="2438218" indent="0">
              <a:buNone/>
              <a:defRPr sz="1333"/>
            </a:lvl5pPr>
            <a:lvl6pPr marL="3047772" indent="0">
              <a:buNone/>
              <a:defRPr sz="1333"/>
            </a:lvl6pPr>
            <a:lvl7pPr marL="3657325" indent="0">
              <a:buNone/>
              <a:defRPr sz="1333"/>
            </a:lvl7pPr>
            <a:lvl8pPr marL="4266880" indent="0">
              <a:buNone/>
              <a:defRPr sz="1333"/>
            </a:lvl8pPr>
            <a:lvl9pPr marL="4876435" indent="0">
              <a:buNone/>
              <a:defRPr sz="1333"/>
            </a:lvl9pPr>
          </a:lstStyle>
          <a:p>
            <a:pPr lvl="0"/>
            <a:r>
              <a:rPr lang="en-GB" noProof="0" dirty="0"/>
              <a:t>Click to edit body text style</a:t>
            </a:r>
          </a:p>
        </p:txBody>
      </p:sp>
    </p:spTree>
    <p:extLst>
      <p:ext uri="{BB962C8B-B14F-4D97-AF65-F5344CB8AC3E}">
        <p14:creationId xmlns:p14="http://schemas.microsoft.com/office/powerpoint/2010/main" val="287594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9EDA"/>
        </a:solidFill>
        <a:effectLst/>
      </p:bgPr>
    </p:bg>
    <p:spTree>
      <p:nvGrpSpPr>
        <p:cNvPr id="1" name=""/>
        <p:cNvGrpSpPr/>
        <p:nvPr/>
      </p:nvGrpSpPr>
      <p:grpSpPr>
        <a:xfrm>
          <a:off x="0" y="0"/>
          <a:ext cx="0" cy="0"/>
          <a:chOff x="0" y="0"/>
          <a:chExt cx="0" cy="0"/>
        </a:xfrm>
      </p:grpSpPr>
      <p:pic>
        <p:nvPicPr>
          <p:cNvPr id="25" name="Picture 24" descr="A picture containing sign&#10;&#10;Description automatically generated">
            <a:extLst>
              <a:ext uri="{FF2B5EF4-FFF2-40B4-BE49-F238E27FC236}">
                <a16:creationId xmlns:a16="http://schemas.microsoft.com/office/drawing/2014/main" id="{CDA9AA88-7F83-6142-9A83-067BAF827D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999865">
            <a:off x="1436838" y="637574"/>
            <a:ext cx="5308424" cy="6504119"/>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97B746B4-40C1-244A-BEF5-EA5896B26F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4257"/>
          <a:stretch/>
        </p:blipFill>
        <p:spPr>
          <a:xfrm>
            <a:off x="2875849" y="0"/>
            <a:ext cx="984529" cy="1640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82B5D35-312F-7C4B-B9E7-122963329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5607" y="2227848"/>
            <a:ext cx="654713" cy="42386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1EA732A-07BF-EB4C-98C9-CCA13548B7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268"/>
          <a:stretch/>
        </p:blipFill>
        <p:spPr>
          <a:xfrm>
            <a:off x="11293915" y="1447465"/>
            <a:ext cx="898086" cy="941847"/>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1240B40-63AF-4E40-B849-30405D88BF9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714" t="-2567"/>
          <a:stretch/>
        </p:blipFill>
        <p:spPr>
          <a:xfrm>
            <a:off x="0" y="1048770"/>
            <a:ext cx="529000" cy="454503"/>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03390E8-2CFB-634D-A656-E931CEB6304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2430"/>
          <a:stretch/>
        </p:blipFill>
        <p:spPr>
          <a:xfrm>
            <a:off x="6264714" y="0"/>
            <a:ext cx="1454817" cy="542224"/>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DFCA4B85-CE08-884D-BDB9-2EBFD4286D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2509"/>
          <a:stretch/>
        </p:blipFill>
        <p:spPr>
          <a:xfrm>
            <a:off x="764127" y="0"/>
            <a:ext cx="984529" cy="302697"/>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788D3AD3-BFD6-CA4F-A6BA-014A1A33FBB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1117"/>
          <a:stretch/>
        </p:blipFill>
        <p:spPr>
          <a:xfrm>
            <a:off x="9505791" y="0"/>
            <a:ext cx="984529" cy="247833"/>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17AEF144-646E-C34A-AE9A-F8C1854206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67051">
            <a:off x="9689604" y="1049758"/>
            <a:ext cx="769251" cy="727182"/>
          </a:xfrm>
          <a:prstGeom prst="rect">
            <a:avLst/>
          </a:prstGeom>
        </p:spPr>
      </p:pic>
      <p:sp>
        <p:nvSpPr>
          <p:cNvPr id="23" name="Rectangle 22">
            <a:extLst>
              <a:ext uri="{FF2B5EF4-FFF2-40B4-BE49-F238E27FC236}">
                <a16:creationId xmlns:a16="http://schemas.microsoft.com/office/drawing/2014/main" id="{CDAF8439-6FCA-9445-B9FF-A4227A51492E}"/>
              </a:ext>
            </a:extLst>
          </p:cNvPr>
          <p:cNvSpPr/>
          <p:nvPr userDrawn="1"/>
        </p:nvSpPr>
        <p:spPr>
          <a:xfrm>
            <a:off x="4276720" y="6262667"/>
            <a:ext cx="3638560" cy="369332"/>
          </a:xfrm>
          <a:prstGeom prst="rect">
            <a:avLst/>
          </a:prstGeom>
        </p:spPr>
        <p:txBody>
          <a:bodyPr wrap="none">
            <a:spAutoFit/>
          </a:bodyPr>
          <a:lstStyle/>
          <a:p>
            <a:r>
              <a:rPr lang="en-US" b="1" dirty="0" err="1">
                <a:solidFill>
                  <a:schemeClr val="bg1"/>
                </a:solidFill>
                <a:latin typeface="Arial" panose="020B0604020202020204" pitchFamily="34" charset="0"/>
                <a:cs typeface="Arial" panose="020B0604020202020204" pitchFamily="34" charset="0"/>
              </a:rPr>
              <a:t>www.capita-readingcloud.co.uk</a:t>
            </a:r>
            <a:endParaRPr lang="en-US" b="1" dirty="0">
              <a:solidFill>
                <a:schemeClr val="bg1"/>
              </a:solidFill>
              <a:latin typeface="Arial" panose="020B0604020202020204" pitchFamily="34" charset="0"/>
              <a:cs typeface="Arial" panose="020B0604020202020204" pitchFamily="34" charset="0"/>
            </a:endParaRPr>
          </a:p>
        </p:txBody>
      </p:sp>
      <p:sp>
        <p:nvSpPr>
          <p:cNvPr id="26" name="Title 25">
            <a:extLst>
              <a:ext uri="{FF2B5EF4-FFF2-40B4-BE49-F238E27FC236}">
                <a16:creationId xmlns:a16="http://schemas.microsoft.com/office/drawing/2014/main" id="{680A5A4E-B1A6-8E42-AC35-EA582A9F0EA6}"/>
              </a:ext>
            </a:extLst>
          </p:cNvPr>
          <p:cNvSpPr>
            <a:spLocks noGrp="1"/>
          </p:cNvSpPr>
          <p:nvPr>
            <p:ph type="title"/>
          </p:nvPr>
        </p:nvSpPr>
        <p:spPr>
          <a:xfrm>
            <a:off x="3384176" y="2581824"/>
            <a:ext cx="5423647" cy="1325563"/>
          </a:xfr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24" name="Picture 23" descr="A close up of a sign&#10;&#10;Description automatically generated">
            <a:extLst>
              <a:ext uri="{FF2B5EF4-FFF2-40B4-BE49-F238E27FC236}">
                <a16:creationId xmlns:a16="http://schemas.microsoft.com/office/drawing/2014/main" id="{8FA05F0C-936F-014E-B08E-9DCB5278D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86672" y="1020506"/>
            <a:ext cx="696583" cy="837465"/>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5297B18A-1957-1548-A050-690C9CFB5E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03E2A73A-B40B-A94F-A851-ABDB7B0120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5607" y="2227848"/>
            <a:ext cx="654713" cy="423860"/>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326FB043-4842-BE40-A7EA-41607A7E43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2031" y="992554"/>
            <a:ext cx="881584" cy="570737"/>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8F23D065-52E5-0C49-BA3C-6CFA38180A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9546" y="940819"/>
            <a:ext cx="544362" cy="352419"/>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7D4B3A1F-BB14-E64B-849B-3CF49A841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67051">
            <a:off x="9689604" y="1049758"/>
            <a:ext cx="769251" cy="727182"/>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AC4FE90F-5529-5C45-8ADA-AB4917AF86A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7357" y="374389"/>
            <a:ext cx="893100" cy="1064850"/>
          </a:xfrm>
          <a:prstGeom prst="rect">
            <a:avLst/>
          </a:prstGeom>
        </p:spPr>
      </p:pic>
    </p:spTree>
    <p:extLst>
      <p:ext uri="{BB962C8B-B14F-4D97-AF65-F5344CB8AC3E}">
        <p14:creationId xmlns:p14="http://schemas.microsoft.com/office/powerpoint/2010/main" val="12732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9EDA"/>
        </a:solidFill>
        <a:effectLst/>
      </p:bgPr>
    </p:bg>
    <p:spTree>
      <p:nvGrpSpPr>
        <p:cNvPr id="1" name=""/>
        <p:cNvGrpSpPr/>
        <p:nvPr/>
      </p:nvGrpSpPr>
      <p:grpSpPr>
        <a:xfrm>
          <a:off x="0" y="0"/>
          <a:ext cx="0" cy="0"/>
          <a:chOff x="0" y="0"/>
          <a:chExt cx="0" cy="0"/>
        </a:xfrm>
      </p:grpSpPr>
      <p:pic>
        <p:nvPicPr>
          <p:cNvPr id="12" name="Picture 11" descr="A picture containing drawing&#10;&#10;Description automatically generated">
            <a:extLst>
              <a:ext uri="{FF2B5EF4-FFF2-40B4-BE49-F238E27FC236}">
                <a16:creationId xmlns:a16="http://schemas.microsoft.com/office/drawing/2014/main" id="{97B746B4-40C1-244A-BEF5-EA5896B26F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4257"/>
          <a:stretch/>
        </p:blipFill>
        <p:spPr>
          <a:xfrm>
            <a:off x="2875849" y="0"/>
            <a:ext cx="984529" cy="1640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82B5D35-312F-7C4B-B9E7-122963329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51078" y="1163106"/>
            <a:ext cx="654713" cy="42386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1EA732A-07BF-EB4C-98C9-CCA13548B7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8268"/>
          <a:stretch/>
        </p:blipFill>
        <p:spPr>
          <a:xfrm>
            <a:off x="11293915" y="1447465"/>
            <a:ext cx="898086" cy="941847"/>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F11C6C80-1236-4C41-B3B7-54D162E53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9167" y="1191237"/>
            <a:ext cx="984529" cy="637383"/>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76524DF-CD65-3343-B037-CE1C2394F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7343" y="767538"/>
            <a:ext cx="684473" cy="443127"/>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1240B40-63AF-4E40-B849-30405D88BF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14" t="-2567"/>
          <a:stretch/>
        </p:blipFill>
        <p:spPr>
          <a:xfrm>
            <a:off x="0" y="1048770"/>
            <a:ext cx="529000" cy="454503"/>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03390E8-2CFB-634D-A656-E931CEB630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430"/>
          <a:stretch/>
        </p:blipFill>
        <p:spPr>
          <a:xfrm>
            <a:off x="6264714" y="0"/>
            <a:ext cx="1454817" cy="542224"/>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DFCA4B85-CE08-884D-BDB9-2EBFD4286D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2509"/>
          <a:stretch/>
        </p:blipFill>
        <p:spPr>
          <a:xfrm>
            <a:off x="764127" y="0"/>
            <a:ext cx="984529" cy="302697"/>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788D3AD3-BFD6-CA4F-A6BA-014A1A33FB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117"/>
          <a:stretch/>
        </p:blipFill>
        <p:spPr>
          <a:xfrm>
            <a:off x="9505791" y="0"/>
            <a:ext cx="984529" cy="247833"/>
          </a:xfrm>
          <a:prstGeom prst="rect">
            <a:avLst/>
          </a:prstGeom>
        </p:spPr>
      </p:pic>
      <p:sp>
        <p:nvSpPr>
          <p:cNvPr id="23" name="Rectangle 22">
            <a:extLst>
              <a:ext uri="{FF2B5EF4-FFF2-40B4-BE49-F238E27FC236}">
                <a16:creationId xmlns:a16="http://schemas.microsoft.com/office/drawing/2014/main" id="{CDAF8439-6FCA-9445-B9FF-A4227A51492E}"/>
              </a:ext>
            </a:extLst>
          </p:cNvPr>
          <p:cNvSpPr/>
          <p:nvPr userDrawn="1"/>
        </p:nvSpPr>
        <p:spPr>
          <a:xfrm>
            <a:off x="529000" y="5314375"/>
            <a:ext cx="3638560" cy="369332"/>
          </a:xfrm>
          <a:prstGeom prst="rect">
            <a:avLst/>
          </a:prstGeom>
        </p:spPr>
        <p:txBody>
          <a:bodyPr wrap="none">
            <a:spAutoFit/>
          </a:bodyPr>
          <a:lstStyle/>
          <a:p>
            <a:pPr algn="l"/>
            <a:r>
              <a:rPr lang="en-US" b="1" dirty="0" err="1">
                <a:solidFill>
                  <a:schemeClr val="bg1"/>
                </a:solidFill>
                <a:latin typeface="Arial" panose="020B0604020202020204" pitchFamily="34" charset="0"/>
                <a:cs typeface="Arial" panose="020B0604020202020204" pitchFamily="34" charset="0"/>
              </a:rPr>
              <a:t>www.capita-readingcloud.co.uk</a:t>
            </a:r>
            <a:endParaRPr lang="en-US" b="1" dirty="0">
              <a:solidFill>
                <a:schemeClr val="bg1"/>
              </a:solidFill>
              <a:latin typeface="Arial" panose="020B0604020202020204" pitchFamily="34" charset="0"/>
              <a:cs typeface="Arial" panose="020B0604020202020204" pitchFamily="34" charset="0"/>
            </a:endParaRPr>
          </a:p>
        </p:txBody>
      </p:sp>
      <p:sp>
        <p:nvSpPr>
          <p:cNvPr id="26" name="Title 25">
            <a:extLst>
              <a:ext uri="{FF2B5EF4-FFF2-40B4-BE49-F238E27FC236}">
                <a16:creationId xmlns:a16="http://schemas.microsoft.com/office/drawing/2014/main" id="{680A5A4E-B1A6-8E42-AC35-EA582A9F0EA6}"/>
              </a:ext>
            </a:extLst>
          </p:cNvPr>
          <p:cNvSpPr>
            <a:spLocks noGrp="1"/>
          </p:cNvSpPr>
          <p:nvPr>
            <p:ph type="title"/>
          </p:nvPr>
        </p:nvSpPr>
        <p:spPr>
          <a:xfrm>
            <a:off x="529001" y="2581824"/>
            <a:ext cx="4838020" cy="1654000"/>
          </a:xfrm>
        </p:spPr>
        <p:txBody>
          <a:bodyPr/>
          <a:lstStyle>
            <a:lvl1pPr algn="l">
              <a:defRPr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24" name="Picture 23" descr="A picture containing clock&#10;&#10;Description automatically generated">
            <a:extLst>
              <a:ext uri="{FF2B5EF4-FFF2-40B4-BE49-F238E27FC236}">
                <a16:creationId xmlns:a16="http://schemas.microsoft.com/office/drawing/2014/main" id="{A65F9A3E-482B-3640-88B3-F1D872C9B8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4444" y="1375036"/>
            <a:ext cx="6190731" cy="5145882"/>
          </a:xfrm>
          <a:prstGeom prst="rect">
            <a:avLst/>
          </a:prstGeom>
        </p:spPr>
      </p:pic>
    </p:spTree>
    <p:extLst>
      <p:ext uri="{BB962C8B-B14F-4D97-AF65-F5344CB8AC3E}">
        <p14:creationId xmlns:p14="http://schemas.microsoft.com/office/powerpoint/2010/main" val="192416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38B6AB"/>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sp>
        <p:nvSpPr>
          <p:cNvPr id="26" name="Title 25">
            <a:extLst>
              <a:ext uri="{FF2B5EF4-FFF2-40B4-BE49-F238E27FC236}">
                <a16:creationId xmlns:a16="http://schemas.microsoft.com/office/drawing/2014/main" id="{680A5A4E-B1A6-8E42-AC35-EA582A9F0EA6}"/>
              </a:ext>
            </a:extLst>
          </p:cNvPr>
          <p:cNvSpPr>
            <a:spLocks noGrp="1"/>
          </p:cNvSpPr>
          <p:nvPr>
            <p:ph type="title"/>
          </p:nvPr>
        </p:nvSpPr>
        <p:spPr>
          <a:xfrm>
            <a:off x="529000" y="2218754"/>
            <a:ext cx="5566999" cy="1654000"/>
          </a:xfrm>
        </p:spPr>
        <p:txBody>
          <a:bodyPr>
            <a:no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A071BF8-6919-A644-9929-62A593EC165B}"/>
              </a:ext>
            </a:extLst>
          </p:cNvPr>
          <p:cNvSpPr>
            <a:spLocks noGrp="1"/>
          </p:cNvSpPr>
          <p:nvPr>
            <p:ph type="body" sz="quarter" idx="10" hasCustomPrompt="1"/>
          </p:nvPr>
        </p:nvSpPr>
        <p:spPr>
          <a:xfrm>
            <a:off x="528638" y="3872754"/>
            <a:ext cx="4838700" cy="470553"/>
          </a:xfrm>
        </p:spPr>
        <p:txBody>
          <a:bodyPr/>
          <a:lstStyle>
            <a:lvl1pPr>
              <a:buFont typeface="Arial" panose="020B0604020202020204" pitchFamily="34" charset="0"/>
              <a:buNone/>
              <a:defRPr b="0">
                <a:solidFill>
                  <a:schemeClr val="bg1"/>
                </a:solidFill>
                <a:latin typeface="Arial" panose="020B0604020202020204" pitchFamily="34" charset="0"/>
                <a:cs typeface="Arial" panose="020B0604020202020204" pitchFamily="34" charset="0"/>
              </a:defRPr>
            </a:lvl1pPr>
            <a:lvl2pPr>
              <a:buNone/>
              <a:defRPr b="1">
                <a:solidFill>
                  <a:schemeClr val="bg1"/>
                </a:solidFill>
                <a:latin typeface="Arial" panose="020B0604020202020204" pitchFamily="34" charset="0"/>
                <a:cs typeface="Arial" panose="020B0604020202020204" pitchFamily="34" charset="0"/>
              </a:defRPr>
            </a:lvl2pPr>
            <a:lvl3pPr>
              <a:buNone/>
              <a:defRPr b="1">
                <a:solidFill>
                  <a:schemeClr val="bg1"/>
                </a:solidFill>
                <a:latin typeface="Arial" panose="020B0604020202020204" pitchFamily="34" charset="0"/>
                <a:cs typeface="Arial" panose="020B0604020202020204" pitchFamily="34" charset="0"/>
              </a:defRPr>
            </a:lvl3pPr>
            <a:lvl4pPr>
              <a:buNone/>
              <a:defRPr b="1">
                <a:solidFill>
                  <a:schemeClr val="bg1"/>
                </a:solidFill>
                <a:latin typeface="Arial" panose="020B0604020202020204" pitchFamily="34" charset="0"/>
                <a:cs typeface="Arial" panose="020B0604020202020204" pitchFamily="34" charset="0"/>
              </a:defRPr>
            </a:lvl4pPr>
            <a:lvl5pPr>
              <a:buNone/>
              <a:defRPr b="1">
                <a:solidFill>
                  <a:schemeClr val="bg1"/>
                </a:solidFill>
                <a:latin typeface="Arial" panose="020B0604020202020204" pitchFamily="34" charset="0"/>
                <a:cs typeface="Arial" panose="020B0604020202020204" pitchFamily="34" charset="0"/>
              </a:defRPr>
            </a:lvl5pPr>
          </a:lstStyle>
          <a:p>
            <a:pPr lvl="0"/>
            <a:r>
              <a:rPr lang="en-GB" dirty="0"/>
              <a:t>SUBTITLE</a:t>
            </a:r>
            <a:endParaRPr lang="en-US" dirty="0"/>
          </a:p>
        </p:txBody>
      </p:sp>
    </p:spTree>
    <p:extLst>
      <p:ext uri="{BB962C8B-B14F-4D97-AF65-F5344CB8AC3E}">
        <p14:creationId xmlns:p14="http://schemas.microsoft.com/office/powerpoint/2010/main" val="419540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5BB77A"/>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sp>
        <p:nvSpPr>
          <p:cNvPr id="5" name="Title 25">
            <a:extLst>
              <a:ext uri="{FF2B5EF4-FFF2-40B4-BE49-F238E27FC236}">
                <a16:creationId xmlns:a16="http://schemas.microsoft.com/office/drawing/2014/main" id="{6253DBF6-FAED-514B-B9F6-AD4FDF85E3C6}"/>
              </a:ext>
            </a:extLst>
          </p:cNvPr>
          <p:cNvSpPr>
            <a:spLocks noGrp="1"/>
          </p:cNvSpPr>
          <p:nvPr>
            <p:ph type="title"/>
          </p:nvPr>
        </p:nvSpPr>
        <p:spPr>
          <a:xfrm>
            <a:off x="529000" y="2218754"/>
            <a:ext cx="5566999" cy="1654000"/>
          </a:xfrm>
        </p:spPr>
        <p:txBody>
          <a:bodyPr>
            <a:no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Text Placeholder 2">
            <a:extLst>
              <a:ext uri="{FF2B5EF4-FFF2-40B4-BE49-F238E27FC236}">
                <a16:creationId xmlns:a16="http://schemas.microsoft.com/office/drawing/2014/main" id="{677F2BBE-3FE0-0F4B-BD60-2666CF14E779}"/>
              </a:ext>
            </a:extLst>
          </p:cNvPr>
          <p:cNvSpPr>
            <a:spLocks noGrp="1"/>
          </p:cNvSpPr>
          <p:nvPr>
            <p:ph type="body" sz="quarter" idx="10" hasCustomPrompt="1"/>
          </p:nvPr>
        </p:nvSpPr>
        <p:spPr>
          <a:xfrm>
            <a:off x="528638" y="3872754"/>
            <a:ext cx="4838700" cy="470553"/>
          </a:xfrm>
        </p:spPr>
        <p:txBody>
          <a:bodyPr/>
          <a:lstStyle>
            <a:lvl1pPr>
              <a:buFont typeface="Arial" panose="020B0604020202020204" pitchFamily="34" charset="0"/>
              <a:buNone/>
              <a:defRPr b="0">
                <a:solidFill>
                  <a:schemeClr val="bg1"/>
                </a:solidFill>
                <a:latin typeface="Arial" panose="020B0604020202020204" pitchFamily="34" charset="0"/>
                <a:cs typeface="Arial" panose="020B0604020202020204" pitchFamily="34" charset="0"/>
              </a:defRPr>
            </a:lvl1pPr>
            <a:lvl2pPr>
              <a:buNone/>
              <a:defRPr b="1">
                <a:solidFill>
                  <a:schemeClr val="bg1"/>
                </a:solidFill>
                <a:latin typeface="Arial" panose="020B0604020202020204" pitchFamily="34" charset="0"/>
                <a:cs typeface="Arial" panose="020B0604020202020204" pitchFamily="34" charset="0"/>
              </a:defRPr>
            </a:lvl2pPr>
            <a:lvl3pPr>
              <a:buNone/>
              <a:defRPr b="1">
                <a:solidFill>
                  <a:schemeClr val="bg1"/>
                </a:solidFill>
                <a:latin typeface="Arial" panose="020B0604020202020204" pitchFamily="34" charset="0"/>
                <a:cs typeface="Arial" panose="020B0604020202020204" pitchFamily="34" charset="0"/>
              </a:defRPr>
            </a:lvl3pPr>
            <a:lvl4pPr>
              <a:buNone/>
              <a:defRPr b="1">
                <a:solidFill>
                  <a:schemeClr val="bg1"/>
                </a:solidFill>
                <a:latin typeface="Arial" panose="020B0604020202020204" pitchFamily="34" charset="0"/>
                <a:cs typeface="Arial" panose="020B0604020202020204" pitchFamily="34" charset="0"/>
              </a:defRPr>
            </a:lvl4pPr>
            <a:lvl5pPr>
              <a:buNone/>
              <a:defRPr b="1">
                <a:solidFill>
                  <a:schemeClr val="bg1"/>
                </a:solidFill>
                <a:latin typeface="Arial" panose="020B0604020202020204" pitchFamily="34" charset="0"/>
                <a:cs typeface="Arial" panose="020B0604020202020204" pitchFamily="34" charset="0"/>
              </a:defRPr>
            </a:lvl5pPr>
          </a:lstStyle>
          <a:p>
            <a:pPr lvl="0"/>
            <a:r>
              <a:rPr lang="en-GB" dirty="0"/>
              <a:t>SUBTITLE</a:t>
            </a:r>
            <a:endParaRPr lang="en-US" dirty="0"/>
          </a:p>
        </p:txBody>
      </p:sp>
    </p:spTree>
    <p:extLst>
      <p:ext uri="{BB962C8B-B14F-4D97-AF65-F5344CB8AC3E}">
        <p14:creationId xmlns:p14="http://schemas.microsoft.com/office/powerpoint/2010/main" val="11594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9EDA"/>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sp>
        <p:nvSpPr>
          <p:cNvPr id="5" name="Title 25">
            <a:extLst>
              <a:ext uri="{FF2B5EF4-FFF2-40B4-BE49-F238E27FC236}">
                <a16:creationId xmlns:a16="http://schemas.microsoft.com/office/drawing/2014/main" id="{9C3B1EA6-4D28-2247-981C-704C468F0F07}"/>
              </a:ext>
            </a:extLst>
          </p:cNvPr>
          <p:cNvSpPr>
            <a:spLocks noGrp="1"/>
          </p:cNvSpPr>
          <p:nvPr>
            <p:ph type="title"/>
          </p:nvPr>
        </p:nvSpPr>
        <p:spPr>
          <a:xfrm>
            <a:off x="529000" y="2218754"/>
            <a:ext cx="5566999" cy="1654000"/>
          </a:xfrm>
        </p:spPr>
        <p:txBody>
          <a:bodyPr>
            <a:no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Text Placeholder 2">
            <a:extLst>
              <a:ext uri="{FF2B5EF4-FFF2-40B4-BE49-F238E27FC236}">
                <a16:creationId xmlns:a16="http://schemas.microsoft.com/office/drawing/2014/main" id="{77891D80-12C4-984F-98F2-C2B79C3C228D}"/>
              </a:ext>
            </a:extLst>
          </p:cNvPr>
          <p:cNvSpPr>
            <a:spLocks noGrp="1"/>
          </p:cNvSpPr>
          <p:nvPr>
            <p:ph type="body" sz="quarter" idx="10" hasCustomPrompt="1"/>
          </p:nvPr>
        </p:nvSpPr>
        <p:spPr>
          <a:xfrm>
            <a:off x="528638" y="3872754"/>
            <a:ext cx="4838700" cy="470553"/>
          </a:xfrm>
        </p:spPr>
        <p:txBody>
          <a:bodyPr/>
          <a:lstStyle>
            <a:lvl1pPr>
              <a:buFont typeface="Arial" panose="020B0604020202020204" pitchFamily="34" charset="0"/>
              <a:buNone/>
              <a:defRPr b="0">
                <a:solidFill>
                  <a:schemeClr val="bg1"/>
                </a:solidFill>
                <a:latin typeface="Arial" panose="020B0604020202020204" pitchFamily="34" charset="0"/>
                <a:cs typeface="Arial" panose="020B0604020202020204" pitchFamily="34" charset="0"/>
              </a:defRPr>
            </a:lvl1pPr>
            <a:lvl2pPr>
              <a:buNone/>
              <a:defRPr b="1">
                <a:solidFill>
                  <a:schemeClr val="bg1"/>
                </a:solidFill>
                <a:latin typeface="Arial" panose="020B0604020202020204" pitchFamily="34" charset="0"/>
                <a:cs typeface="Arial" panose="020B0604020202020204" pitchFamily="34" charset="0"/>
              </a:defRPr>
            </a:lvl2pPr>
            <a:lvl3pPr>
              <a:buNone/>
              <a:defRPr b="1">
                <a:solidFill>
                  <a:schemeClr val="bg1"/>
                </a:solidFill>
                <a:latin typeface="Arial" panose="020B0604020202020204" pitchFamily="34" charset="0"/>
                <a:cs typeface="Arial" panose="020B0604020202020204" pitchFamily="34" charset="0"/>
              </a:defRPr>
            </a:lvl3pPr>
            <a:lvl4pPr>
              <a:buNone/>
              <a:defRPr b="1">
                <a:solidFill>
                  <a:schemeClr val="bg1"/>
                </a:solidFill>
                <a:latin typeface="Arial" panose="020B0604020202020204" pitchFamily="34" charset="0"/>
                <a:cs typeface="Arial" panose="020B0604020202020204" pitchFamily="34" charset="0"/>
              </a:defRPr>
            </a:lvl4pPr>
            <a:lvl5pPr>
              <a:buNone/>
              <a:defRPr b="1">
                <a:solidFill>
                  <a:schemeClr val="bg1"/>
                </a:solidFill>
                <a:latin typeface="Arial" panose="020B0604020202020204" pitchFamily="34" charset="0"/>
                <a:cs typeface="Arial" panose="020B0604020202020204" pitchFamily="34" charset="0"/>
              </a:defRPr>
            </a:lvl5pPr>
          </a:lstStyle>
          <a:p>
            <a:pPr lvl="0"/>
            <a:r>
              <a:rPr lang="en-GB" dirty="0"/>
              <a:t>SUBTITLE</a:t>
            </a:r>
            <a:endParaRPr lang="en-US" dirty="0"/>
          </a:p>
        </p:txBody>
      </p:sp>
    </p:spTree>
    <p:extLst>
      <p:ext uri="{BB962C8B-B14F-4D97-AF65-F5344CB8AC3E}">
        <p14:creationId xmlns:p14="http://schemas.microsoft.com/office/powerpoint/2010/main" val="413039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image LIB">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E4CDAB-2AFE-9442-A6A5-7451F532084F}"/>
              </a:ext>
            </a:extLst>
          </p:cNvPr>
          <p:cNvSpPr>
            <a:spLocks noGrp="1"/>
          </p:cNvSpPr>
          <p:nvPr>
            <p:ph type="ctrTitle" hasCustomPrompt="1"/>
          </p:nvPr>
        </p:nvSpPr>
        <p:spPr>
          <a:xfrm>
            <a:off x="471425" y="519486"/>
            <a:ext cx="5550363" cy="1501137"/>
          </a:xfrm>
        </p:spPr>
        <p:txBody>
          <a:bodyPr anchor="b">
            <a:noAutofit/>
          </a:bodyPr>
          <a:lstStyle>
            <a:lvl1pPr algn="l" fontAlgn="t" hangingPunct="0">
              <a:defRPr sz="4800" b="1" spc="0">
                <a:solidFill>
                  <a:srgbClr val="38B6AB"/>
                </a:solidFill>
                <a:latin typeface="Arial" panose="020B0604020202020204" pitchFamily="34" charset="0"/>
                <a:cs typeface="Arial" panose="020B0604020202020204" pitchFamily="34" charset="0"/>
              </a:defRPr>
            </a:lvl1pPr>
          </a:lstStyle>
          <a:p>
            <a:r>
              <a:rPr lang="en-GB" noProof="0"/>
              <a:t>Click to edit </a:t>
            </a:r>
            <a:br>
              <a:rPr lang="en-GB" noProof="0"/>
            </a:br>
            <a:r>
              <a:rPr lang="en-GB" noProof="0"/>
              <a:t>Master title</a:t>
            </a:r>
          </a:p>
        </p:txBody>
      </p:sp>
      <p:sp>
        <p:nvSpPr>
          <p:cNvPr id="6" name="Subtitle 2">
            <a:extLst>
              <a:ext uri="{FF2B5EF4-FFF2-40B4-BE49-F238E27FC236}">
                <a16:creationId xmlns:a16="http://schemas.microsoft.com/office/drawing/2014/main" id="{6B9C6D47-394C-0C49-926E-C71D59373C8C}"/>
              </a:ext>
            </a:extLst>
          </p:cNvPr>
          <p:cNvSpPr>
            <a:spLocks noGrp="1"/>
          </p:cNvSpPr>
          <p:nvPr>
            <p:ph type="subTitle" idx="1"/>
          </p:nvPr>
        </p:nvSpPr>
        <p:spPr>
          <a:xfrm>
            <a:off x="471425" y="2209663"/>
            <a:ext cx="5550364" cy="472828"/>
          </a:xfrm>
        </p:spPr>
        <p:txBody>
          <a:bodyPr>
            <a:noAutofit/>
          </a:bodyPr>
          <a:lstStyle>
            <a:lvl1pPr marL="0" indent="0" algn="l">
              <a:buNone/>
              <a:defRPr sz="2667" b="1" spc="0">
                <a:solidFill>
                  <a:schemeClr val="tx1">
                    <a:lumMod val="50000"/>
                    <a:lumOff val="50000"/>
                  </a:schemeClr>
                </a:solidFill>
                <a:latin typeface="Arial" panose="020B0604020202020204" pitchFamily="34" charset="0"/>
                <a:cs typeface="Arial" panose="020B0604020202020204" pitchFamily="34" charset="0"/>
              </a:defRPr>
            </a:lvl1pPr>
            <a:lvl2pPr marL="609555" indent="0" algn="ctr">
              <a:buNone/>
              <a:defRPr sz="2667"/>
            </a:lvl2pPr>
            <a:lvl3pPr marL="1219108" indent="0" algn="ctr">
              <a:buNone/>
              <a:defRPr sz="2400"/>
            </a:lvl3pPr>
            <a:lvl4pPr marL="1828664" indent="0" algn="ctr">
              <a:buNone/>
              <a:defRPr sz="2133"/>
            </a:lvl4pPr>
            <a:lvl5pPr marL="2438218" indent="0" algn="ctr">
              <a:buNone/>
              <a:defRPr sz="2133"/>
            </a:lvl5pPr>
            <a:lvl6pPr marL="3047772" indent="0" algn="ctr">
              <a:buNone/>
              <a:defRPr sz="2133"/>
            </a:lvl6pPr>
            <a:lvl7pPr marL="3657325" indent="0" algn="ctr">
              <a:buNone/>
              <a:defRPr sz="2133"/>
            </a:lvl7pPr>
            <a:lvl8pPr marL="4266880" indent="0" algn="ctr">
              <a:buNone/>
              <a:defRPr sz="2133"/>
            </a:lvl8pPr>
            <a:lvl9pPr marL="4876435" indent="0" algn="ctr">
              <a:buNone/>
              <a:defRPr sz="2133"/>
            </a:lvl9pPr>
          </a:lstStyle>
          <a:p>
            <a:r>
              <a:rPr lang="en-GB" noProof="0"/>
              <a:t>Click to edit Master subtitle style</a:t>
            </a:r>
          </a:p>
        </p:txBody>
      </p:sp>
      <p:sp>
        <p:nvSpPr>
          <p:cNvPr id="7" name="Text Placeholder 3">
            <a:extLst>
              <a:ext uri="{FF2B5EF4-FFF2-40B4-BE49-F238E27FC236}">
                <a16:creationId xmlns:a16="http://schemas.microsoft.com/office/drawing/2014/main" id="{FE08AA4C-5493-7445-B061-AF278EF696AC}"/>
              </a:ext>
            </a:extLst>
          </p:cNvPr>
          <p:cNvSpPr>
            <a:spLocks noGrp="1"/>
          </p:cNvSpPr>
          <p:nvPr>
            <p:ph type="body" sz="half" idx="2" hasCustomPrompt="1"/>
          </p:nvPr>
        </p:nvSpPr>
        <p:spPr>
          <a:xfrm>
            <a:off x="471427" y="2832174"/>
            <a:ext cx="6960391" cy="3208301"/>
          </a:xfrm>
        </p:spPr>
        <p:txBody>
          <a:bodyPr>
            <a:noAutofit/>
          </a:bodyPr>
          <a:lstStyle>
            <a:lvl1pPr marL="0" indent="0">
              <a:buNone/>
              <a:defRPr sz="2400" b="0" spc="0" baseline="0">
                <a:solidFill>
                  <a:schemeClr val="tx1">
                    <a:lumMod val="50000"/>
                    <a:lumOff val="50000"/>
                  </a:schemeClr>
                </a:solidFill>
                <a:latin typeface="Arial" panose="020B0604020202020204" pitchFamily="34" charset="0"/>
                <a:cs typeface="Arial" panose="020B0604020202020204" pitchFamily="34" charset="0"/>
              </a:defRPr>
            </a:lvl1pPr>
            <a:lvl2pPr marL="609555" indent="0">
              <a:buNone/>
              <a:defRPr sz="1867"/>
            </a:lvl2pPr>
            <a:lvl3pPr marL="1219108" indent="0">
              <a:buNone/>
              <a:defRPr sz="1600"/>
            </a:lvl3pPr>
            <a:lvl4pPr marL="1828664" indent="0">
              <a:buNone/>
              <a:defRPr sz="1333"/>
            </a:lvl4pPr>
            <a:lvl5pPr marL="2438218" indent="0">
              <a:buNone/>
              <a:defRPr sz="1333"/>
            </a:lvl5pPr>
            <a:lvl6pPr marL="3047772" indent="0">
              <a:buNone/>
              <a:defRPr sz="1333"/>
            </a:lvl6pPr>
            <a:lvl7pPr marL="3657325" indent="0">
              <a:buNone/>
              <a:defRPr sz="1333"/>
            </a:lvl7pPr>
            <a:lvl8pPr marL="4266880" indent="0">
              <a:buNone/>
              <a:defRPr sz="1333"/>
            </a:lvl8pPr>
            <a:lvl9pPr marL="4876435" indent="0">
              <a:buNone/>
              <a:defRPr sz="1333"/>
            </a:lvl9pPr>
          </a:lstStyle>
          <a:p>
            <a:pPr lvl="0"/>
            <a:r>
              <a:rPr lang="en-GB" noProof="0"/>
              <a:t>Click to edit body text style</a:t>
            </a:r>
          </a:p>
        </p:txBody>
      </p:sp>
      <p:sp>
        <p:nvSpPr>
          <p:cNvPr id="8" name="Rectangle 7">
            <a:extLst>
              <a:ext uri="{FF2B5EF4-FFF2-40B4-BE49-F238E27FC236}">
                <a16:creationId xmlns:a16="http://schemas.microsoft.com/office/drawing/2014/main" id="{8A18F617-5E61-1A40-BE26-691695C527D2}"/>
              </a:ext>
            </a:extLst>
          </p:cNvPr>
          <p:cNvSpPr/>
          <p:nvPr userDrawn="1"/>
        </p:nvSpPr>
        <p:spPr>
          <a:xfrm>
            <a:off x="8119872" y="0"/>
            <a:ext cx="4072128" cy="6858000"/>
          </a:xfrm>
          <a:prstGeom prst="rect">
            <a:avLst/>
          </a:prstGeom>
          <a:solidFill>
            <a:srgbClr val="38B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5242357-761A-6A49-85A2-0D7ED030F14C}"/>
              </a:ext>
            </a:extLst>
          </p:cNvPr>
          <p:cNvGrpSpPr/>
          <p:nvPr userDrawn="1"/>
        </p:nvGrpSpPr>
        <p:grpSpPr>
          <a:xfrm>
            <a:off x="8510179" y="984772"/>
            <a:ext cx="3401242" cy="5889140"/>
            <a:chOff x="-24597" y="1227408"/>
            <a:chExt cx="2817239" cy="4877958"/>
          </a:xfrm>
        </p:grpSpPr>
        <p:pic>
          <p:nvPicPr>
            <p:cNvPr id="10" name="Picture 9" descr="A close up of a sign&#10;&#10;Description automatically generated">
              <a:extLst>
                <a:ext uri="{FF2B5EF4-FFF2-40B4-BE49-F238E27FC236}">
                  <a16:creationId xmlns:a16="http://schemas.microsoft.com/office/drawing/2014/main" id="{CD1B887B-314C-D946-9CAE-5DA847AD9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48" y="3835656"/>
              <a:ext cx="1816100" cy="546100"/>
            </a:xfrm>
            <a:prstGeom prst="rect">
              <a:avLst/>
            </a:prstGeom>
          </p:spPr>
        </p:pic>
        <p:pic>
          <p:nvPicPr>
            <p:cNvPr id="11" name="Picture 10" descr="A picture containing plate, drawing, sitting&#10;&#10;Description automatically generated">
              <a:extLst>
                <a:ext uri="{FF2B5EF4-FFF2-40B4-BE49-F238E27FC236}">
                  <a16:creationId xmlns:a16="http://schemas.microsoft.com/office/drawing/2014/main" id="{9239C108-830B-5A48-A6D6-05015BFE6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36" y="4988113"/>
              <a:ext cx="2286000" cy="520700"/>
            </a:xfrm>
            <a:prstGeom prst="rect">
              <a:avLst/>
            </a:prstGeom>
          </p:spPr>
        </p:pic>
        <p:pic>
          <p:nvPicPr>
            <p:cNvPr id="12" name="Picture 11">
              <a:extLst>
                <a:ext uri="{FF2B5EF4-FFF2-40B4-BE49-F238E27FC236}">
                  <a16:creationId xmlns:a16="http://schemas.microsoft.com/office/drawing/2014/main" id="{BDC1D62A-B442-544A-93B1-F94193CC3E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891" y="4321272"/>
              <a:ext cx="1828800" cy="2794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A0E8F883-0A90-1E48-9210-D140A02194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386" y="4548893"/>
              <a:ext cx="2070100" cy="48260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46AA4AD-82A2-374A-BD27-E2DA0DCA0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186" y="1227408"/>
              <a:ext cx="1770092" cy="2783947"/>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DE4F4987-E639-5047-A8CA-FA1C75F3EB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97" y="5470713"/>
              <a:ext cx="2817239" cy="634653"/>
            </a:xfrm>
            <a:prstGeom prst="rect">
              <a:avLst/>
            </a:prstGeom>
          </p:spPr>
        </p:pic>
      </p:grpSp>
      <p:sp>
        <p:nvSpPr>
          <p:cNvPr id="2" name="Rectangle 1">
            <a:extLst>
              <a:ext uri="{FF2B5EF4-FFF2-40B4-BE49-F238E27FC236}">
                <a16:creationId xmlns:a16="http://schemas.microsoft.com/office/drawing/2014/main" id="{8D26261B-2A5C-1048-B4AA-EF8D982F7508}"/>
              </a:ext>
            </a:extLst>
          </p:cNvPr>
          <p:cNvSpPr/>
          <p:nvPr userDrawn="1"/>
        </p:nvSpPr>
        <p:spPr>
          <a:xfrm>
            <a:off x="471425" y="6253418"/>
            <a:ext cx="1986441" cy="246221"/>
          </a:xfrm>
          <a:prstGeom prst="rect">
            <a:avLst/>
          </a:prstGeom>
        </p:spPr>
        <p:txBody>
          <a:bodyPr wrap="none">
            <a:spAutoFit/>
          </a:bodyPr>
          <a:lstStyle/>
          <a:p>
            <a:r>
              <a:rPr lang="en-GB" sz="1000" b="0" i="0" u="none" strike="noStrike" dirty="0">
                <a:solidFill>
                  <a:srgbClr val="009EDA"/>
                </a:solidFill>
                <a:effectLst/>
                <a:latin typeface="Arial" panose="020B0604020202020204" pitchFamily="34" charset="0"/>
                <a:cs typeface="Arial" panose="020B0604020202020204" pitchFamily="34" charset="0"/>
                <a:hlinkClick r:id="rId8" tooltip="https://www.capita-readingcloud.co.uk">
                  <a:extLst>
                    <a:ext uri="{A12FA001-AC4F-418D-AE19-62706E023703}">
                      <ahyp:hlinkClr xmlns:ahyp="http://schemas.microsoft.com/office/drawing/2018/hyperlinkcolor" val="tx"/>
                    </a:ext>
                  </a:extLst>
                </a:hlinkClick>
              </a:rPr>
              <a:t>www.capita-readingcloud.co.uk</a:t>
            </a:r>
            <a:r>
              <a:rPr lang="en-GB" sz="1000" b="0" i="0" u="none" strike="noStrike" dirty="0">
                <a:solidFill>
                  <a:srgbClr val="009EDA"/>
                </a:solidFill>
                <a:effectLst/>
                <a:latin typeface="Arial" panose="020B0604020202020204" pitchFamily="34" charset="0"/>
                <a:cs typeface="Arial" panose="020B0604020202020204" pitchFamily="34" charset="0"/>
              </a:rPr>
              <a:t> </a:t>
            </a:r>
            <a:endParaRPr lang="en-US" sz="1000" u="none" dirty="0">
              <a:solidFill>
                <a:srgbClr val="009E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60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9EDA"/>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E8BB8E-FDFA-2140-86EC-935E45801419}"/>
              </a:ext>
            </a:extLst>
          </p:cNvPr>
          <p:cNvGrpSpPr/>
          <p:nvPr userDrawn="1"/>
        </p:nvGrpSpPr>
        <p:grpSpPr>
          <a:xfrm>
            <a:off x="438720" y="1112300"/>
            <a:ext cx="7280810" cy="5745700"/>
            <a:chOff x="600138" y="884085"/>
            <a:chExt cx="7353163" cy="5802798"/>
          </a:xfrm>
        </p:grpSpPr>
        <p:pic>
          <p:nvPicPr>
            <p:cNvPr id="10" name="Picture 9">
              <a:extLst>
                <a:ext uri="{FF2B5EF4-FFF2-40B4-BE49-F238E27FC236}">
                  <a16:creationId xmlns:a16="http://schemas.microsoft.com/office/drawing/2014/main" id="{F56DAF31-407D-9E42-923E-7313981D01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0138" y="884085"/>
              <a:ext cx="7353163" cy="5802798"/>
            </a:xfrm>
            <a:prstGeom prst="rect">
              <a:avLst/>
            </a:prstGeom>
          </p:spPr>
        </p:pic>
        <p:sp>
          <p:nvSpPr>
            <p:cNvPr id="11" name="Rectangle 10">
              <a:extLst>
                <a:ext uri="{FF2B5EF4-FFF2-40B4-BE49-F238E27FC236}">
                  <a16:creationId xmlns:a16="http://schemas.microsoft.com/office/drawing/2014/main" id="{9539D9B7-C633-2E45-833B-ECFC3FC7086E}"/>
                </a:ext>
              </a:extLst>
            </p:cNvPr>
            <p:cNvSpPr/>
            <p:nvPr/>
          </p:nvSpPr>
          <p:spPr>
            <a:xfrm>
              <a:off x="4087343" y="1447465"/>
              <a:ext cx="1412504" cy="1376417"/>
            </a:xfrm>
            <a:prstGeom prst="rect">
              <a:avLst/>
            </a:prstGeom>
            <a:solidFill>
              <a:srgbClr val="009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picture containing drawing&#10;&#10;Description automatically generated">
            <a:extLst>
              <a:ext uri="{FF2B5EF4-FFF2-40B4-BE49-F238E27FC236}">
                <a16:creationId xmlns:a16="http://schemas.microsoft.com/office/drawing/2014/main" id="{97B746B4-40C1-244A-BEF5-EA5896B26F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4257"/>
          <a:stretch/>
        </p:blipFill>
        <p:spPr>
          <a:xfrm>
            <a:off x="2875849" y="0"/>
            <a:ext cx="984529" cy="1640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82B5D35-312F-7C4B-B9E7-122963329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5607" y="2227848"/>
            <a:ext cx="654713" cy="42386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1EA732A-07BF-EB4C-98C9-CCA13548B7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268"/>
          <a:stretch/>
        </p:blipFill>
        <p:spPr>
          <a:xfrm>
            <a:off x="11293915" y="1447465"/>
            <a:ext cx="898086" cy="941847"/>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F11C6C80-1236-4C41-B3B7-54D162E533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143" y="1048770"/>
            <a:ext cx="984529" cy="637383"/>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876524DF-CD65-3343-B037-CE1C2394F4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7343" y="767538"/>
            <a:ext cx="684473" cy="443127"/>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1240B40-63AF-4E40-B849-30405D88BF9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714" t="-2567"/>
          <a:stretch/>
        </p:blipFill>
        <p:spPr>
          <a:xfrm>
            <a:off x="0" y="1048770"/>
            <a:ext cx="529000" cy="454503"/>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03390E8-2CFB-634D-A656-E931CEB6304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2430"/>
          <a:stretch/>
        </p:blipFill>
        <p:spPr>
          <a:xfrm>
            <a:off x="6264714" y="0"/>
            <a:ext cx="1454817" cy="542224"/>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DFCA4B85-CE08-884D-BDB9-2EBFD4286D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2509"/>
          <a:stretch/>
        </p:blipFill>
        <p:spPr>
          <a:xfrm>
            <a:off x="764127" y="0"/>
            <a:ext cx="984529" cy="302697"/>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788D3AD3-BFD6-CA4F-A6BA-014A1A33FBB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1117"/>
          <a:stretch/>
        </p:blipFill>
        <p:spPr>
          <a:xfrm>
            <a:off x="9505791" y="0"/>
            <a:ext cx="984529" cy="247833"/>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17AEF144-646E-C34A-AE9A-F8C1854206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67051">
            <a:off x="9689604" y="1049758"/>
            <a:ext cx="769251" cy="727182"/>
          </a:xfrm>
          <a:prstGeom prst="rect">
            <a:avLst/>
          </a:prstGeom>
        </p:spPr>
      </p:pic>
      <p:sp>
        <p:nvSpPr>
          <p:cNvPr id="26" name="Title 25">
            <a:extLst>
              <a:ext uri="{FF2B5EF4-FFF2-40B4-BE49-F238E27FC236}">
                <a16:creationId xmlns:a16="http://schemas.microsoft.com/office/drawing/2014/main" id="{680A5A4E-B1A6-8E42-AC35-EA582A9F0EA6}"/>
              </a:ext>
            </a:extLst>
          </p:cNvPr>
          <p:cNvSpPr>
            <a:spLocks noGrp="1"/>
          </p:cNvSpPr>
          <p:nvPr>
            <p:ph type="title"/>
          </p:nvPr>
        </p:nvSpPr>
        <p:spPr>
          <a:xfrm>
            <a:off x="3384176" y="2581824"/>
            <a:ext cx="5423647" cy="1325563"/>
          </a:xfr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5955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9EDA"/>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DA9AA88-7F83-6142-9A83-067BAF827D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20999865">
            <a:off x="1436838" y="637574"/>
            <a:ext cx="5308423" cy="6504119"/>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97B746B4-40C1-244A-BEF5-EA5896B26F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4257"/>
          <a:stretch/>
        </p:blipFill>
        <p:spPr>
          <a:xfrm>
            <a:off x="2875849" y="0"/>
            <a:ext cx="984529" cy="1640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60E8138-E989-F04B-A85B-FF9FE2A925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82B5D35-312F-7C4B-B9E7-122963329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5607" y="2227848"/>
            <a:ext cx="654713" cy="42386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91EA732A-07BF-EB4C-98C9-CCA13548B7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268"/>
          <a:stretch/>
        </p:blipFill>
        <p:spPr>
          <a:xfrm>
            <a:off x="11293915" y="1447465"/>
            <a:ext cx="898086" cy="941847"/>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91240B40-63AF-4E40-B849-30405D88BF9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2714" t="-2567"/>
          <a:stretch/>
        </p:blipFill>
        <p:spPr>
          <a:xfrm>
            <a:off x="0" y="1048770"/>
            <a:ext cx="529000" cy="454503"/>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03390E8-2CFB-634D-A656-E931CEB6304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2430"/>
          <a:stretch/>
        </p:blipFill>
        <p:spPr>
          <a:xfrm>
            <a:off x="6264714" y="0"/>
            <a:ext cx="1454817" cy="542224"/>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DFCA4B85-CE08-884D-BDB9-2EBFD4286D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2509"/>
          <a:stretch/>
        </p:blipFill>
        <p:spPr>
          <a:xfrm>
            <a:off x="764127" y="0"/>
            <a:ext cx="984529" cy="302697"/>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788D3AD3-BFD6-CA4F-A6BA-014A1A33FBB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1117"/>
          <a:stretch/>
        </p:blipFill>
        <p:spPr>
          <a:xfrm>
            <a:off x="9505791" y="0"/>
            <a:ext cx="984529" cy="247833"/>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17AEF144-646E-C34A-AE9A-F8C18542064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67051">
            <a:off x="9689604" y="1049758"/>
            <a:ext cx="769251" cy="727182"/>
          </a:xfrm>
          <a:prstGeom prst="rect">
            <a:avLst/>
          </a:prstGeom>
        </p:spPr>
      </p:pic>
      <p:sp>
        <p:nvSpPr>
          <p:cNvPr id="26" name="Title 25">
            <a:extLst>
              <a:ext uri="{FF2B5EF4-FFF2-40B4-BE49-F238E27FC236}">
                <a16:creationId xmlns:a16="http://schemas.microsoft.com/office/drawing/2014/main" id="{680A5A4E-B1A6-8E42-AC35-EA582A9F0EA6}"/>
              </a:ext>
            </a:extLst>
          </p:cNvPr>
          <p:cNvSpPr>
            <a:spLocks noGrp="1"/>
          </p:cNvSpPr>
          <p:nvPr>
            <p:ph type="title"/>
          </p:nvPr>
        </p:nvSpPr>
        <p:spPr>
          <a:xfrm>
            <a:off x="3384176" y="2581824"/>
            <a:ext cx="5423647" cy="1325563"/>
          </a:xfr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24" name="Picture 23" descr="A close up of a sign&#10;&#10;Description automatically generated">
            <a:extLst>
              <a:ext uri="{FF2B5EF4-FFF2-40B4-BE49-F238E27FC236}">
                <a16:creationId xmlns:a16="http://schemas.microsoft.com/office/drawing/2014/main" id="{8FA05F0C-936F-014E-B08E-9DCB5278D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86672" y="1020506"/>
            <a:ext cx="696583" cy="837465"/>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5297B18A-1957-1548-A050-690C9CFB5E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03E2A73A-B40B-A94F-A851-ABDB7B0120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5607" y="2227848"/>
            <a:ext cx="654713" cy="423860"/>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326FB043-4842-BE40-A7EA-41607A7E43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2031" y="992554"/>
            <a:ext cx="881584" cy="570737"/>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8F23D065-52E5-0C49-BA3C-6CFA38180A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89546" y="940819"/>
            <a:ext cx="544362" cy="352419"/>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7D4B3A1F-BB14-E64B-849B-3CF49A841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67051">
            <a:off x="9689604" y="1049758"/>
            <a:ext cx="769251" cy="727182"/>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AC4FE90F-5529-5C45-8ADA-AB4917AF86A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7357" y="374389"/>
            <a:ext cx="893100" cy="1064850"/>
          </a:xfrm>
          <a:prstGeom prst="rect">
            <a:avLst/>
          </a:prstGeom>
        </p:spPr>
      </p:pic>
    </p:spTree>
    <p:extLst>
      <p:ext uri="{BB962C8B-B14F-4D97-AF65-F5344CB8AC3E}">
        <p14:creationId xmlns:p14="http://schemas.microsoft.com/office/powerpoint/2010/main" val="310465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6BCB2-F97A-487A-A74C-A21DFC556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474BB2-C405-4354-A867-1523DB932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90DC6D-27CF-4221-A848-DE80600FC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0960D-2AE7-4C4E-ACD7-3945CC2289E1}" type="datetimeFigureOut">
              <a:rPr lang="en-GB" smtClean="0"/>
              <a:t>19/01/2023</a:t>
            </a:fld>
            <a:endParaRPr lang="en-GB"/>
          </a:p>
        </p:txBody>
      </p:sp>
      <p:sp>
        <p:nvSpPr>
          <p:cNvPr id="5" name="Footer Placeholder 4">
            <a:extLst>
              <a:ext uri="{FF2B5EF4-FFF2-40B4-BE49-F238E27FC236}">
                <a16:creationId xmlns:a16="http://schemas.microsoft.com/office/drawing/2014/main" id="{88CF2703-3C50-4EC6-80A8-1683CFF6B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5C50DF-860E-41ED-B82F-A2A252009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B677F-9EA7-4551-B9C2-DE8273E52821}" type="slidenum">
              <a:rPr lang="en-GB" smtClean="0"/>
              <a:t>‹#›</a:t>
            </a:fld>
            <a:endParaRPr lang="en-GB"/>
          </a:p>
        </p:txBody>
      </p:sp>
    </p:spTree>
    <p:extLst>
      <p:ext uri="{BB962C8B-B14F-4D97-AF65-F5344CB8AC3E}">
        <p14:creationId xmlns:p14="http://schemas.microsoft.com/office/powerpoint/2010/main" val="42488111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97" r:id="rId4"/>
    <p:sldLayoutId id="2147483698" r:id="rId5"/>
    <p:sldLayoutId id="2147483699" r:id="rId6"/>
    <p:sldLayoutId id="214748369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6BCB2-F97A-487A-A74C-A21DFC556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474BB2-C405-4354-A867-1523DB932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90DC6D-27CF-4221-A848-DE80600FC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0960D-2AE7-4C4E-ACD7-3945CC2289E1}" type="datetimeFigureOut">
              <a:rPr lang="en-GB" smtClean="0"/>
              <a:t>19/01/2023</a:t>
            </a:fld>
            <a:endParaRPr lang="en-GB"/>
          </a:p>
        </p:txBody>
      </p:sp>
      <p:sp>
        <p:nvSpPr>
          <p:cNvPr id="5" name="Footer Placeholder 4">
            <a:extLst>
              <a:ext uri="{FF2B5EF4-FFF2-40B4-BE49-F238E27FC236}">
                <a16:creationId xmlns:a16="http://schemas.microsoft.com/office/drawing/2014/main" id="{88CF2703-3C50-4EC6-80A8-1683CFF6B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5C50DF-860E-41ED-B82F-A2A2520096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B677F-9EA7-4551-B9C2-DE8273E52821}" type="slidenum">
              <a:rPr lang="en-GB" smtClean="0"/>
              <a:t>‹#›</a:t>
            </a:fld>
            <a:endParaRPr lang="en-GB"/>
          </a:p>
        </p:txBody>
      </p:sp>
    </p:spTree>
    <p:extLst>
      <p:ext uri="{BB962C8B-B14F-4D97-AF65-F5344CB8AC3E}">
        <p14:creationId xmlns:p14="http://schemas.microsoft.com/office/powerpoint/2010/main" val="26291708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4.png"/><Relationship Id="rId7"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denise.Williams@mar.mmat.co.uk" TargetMode="Externa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u021529.microlibrarian.net/" TargetMode="External"/><Relationship Id="rId5" Type="http://schemas.openxmlformats.org/officeDocument/2006/relationships/image" Target="../media/image1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EDA"/>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72B6E755-7076-7940-878D-81C2C01C7296}"/>
              </a:ext>
            </a:extLst>
          </p:cNvPr>
          <p:cNvSpPr/>
          <p:nvPr/>
        </p:nvSpPr>
        <p:spPr>
          <a:xfrm>
            <a:off x="3886503" y="2160409"/>
            <a:ext cx="6144374" cy="1569660"/>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Reading Cloud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b="1" dirty="0">
              <a:latin typeface="Arial" panose="020B0604020202020204" pitchFamily="34" charset="0"/>
              <a:cs typeface="Arial" panose="020B0604020202020204" pitchFamily="34" charset="0"/>
            </a:endParaRPr>
          </a:p>
        </p:txBody>
      </p:sp>
      <p:sp>
        <p:nvSpPr>
          <p:cNvPr id="3" name="Text Placeholder 4">
            <a:extLst>
              <a:ext uri="{FF2B5EF4-FFF2-40B4-BE49-F238E27FC236}">
                <a16:creationId xmlns:a16="http://schemas.microsoft.com/office/drawing/2014/main" id="{0C342360-EDF6-4325-AD77-23D427B6717E}"/>
              </a:ext>
            </a:extLst>
          </p:cNvPr>
          <p:cNvSpPr txBox="1">
            <a:spLocks/>
          </p:cNvSpPr>
          <p:nvPr/>
        </p:nvSpPr>
        <p:spPr>
          <a:xfrm>
            <a:off x="4420597" y="4751897"/>
            <a:ext cx="3911025" cy="47055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dirty="0">
              <a:solidFill>
                <a:schemeClr val="bg1"/>
              </a:solidFill>
            </a:endParaRPr>
          </a:p>
        </p:txBody>
      </p:sp>
      <p:pic>
        <p:nvPicPr>
          <p:cNvPr id="5" name="Picture 4">
            <a:extLst>
              <a:ext uri="{FF2B5EF4-FFF2-40B4-BE49-F238E27FC236}">
                <a16:creationId xmlns:a16="http://schemas.microsoft.com/office/drawing/2014/main" id="{4A1D75AE-6DE4-4812-BE1E-FB3A7BEA2353}"/>
              </a:ext>
            </a:extLst>
          </p:cNvPr>
          <p:cNvPicPr>
            <a:picLocks noChangeAspect="1"/>
          </p:cNvPicPr>
          <p:nvPr/>
        </p:nvPicPr>
        <p:blipFill>
          <a:blip r:embed="rId2"/>
          <a:stretch>
            <a:fillRect/>
          </a:stretch>
        </p:blipFill>
        <p:spPr>
          <a:xfrm>
            <a:off x="10036366" y="5164207"/>
            <a:ext cx="1835227" cy="1503867"/>
          </a:xfrm>
          <a:prstGeom prst="rect">
            <a:avLst/>
          </a:prstGeom>
        </p:spPr>
      </p:pic>
    </p:spTree>
    <p:extLst>
      <p:ext uri="{BB962C8B-B14F-4D97-AF65-F5344CB8AC3E}">
        <p14:creationId xmlns:p14="http://schemas.microsoft.com/office/powerpoint/2010/main" val="3096687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0" name="Picture 19" descr="Diagram&#10;&#10;Description automatically generated">
            <a:extLst>
              <a:ext uri="{FF2B5EF4-FFF2-40B4-BE49-F238E27FC236}">
                <a16:creationId xmlns:a16="http://schemas.microsoft.com/office/drawing/2014/main" id="{5D669EAF-F34F-4273-82F3-EDADCCF89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008" y="1017760"/>
            <a:ext cx="3422678" cy="4563570"/>
          </a:xfrm>
          <a:prstGeom prst="rect">
            <a:avLst/>
          </a:prstGeom>
          <a:effectLst>
            <a:outerShdw blurRad="63500" sx="102000" sy="102000" algn="ctr" rotWithShape="0">
              <a:prstClr val="black">
                <a:alpha val="40000"/>
              </a:prstClr>
            </a:outerShdw>
          </a:effectLst>
        </p:spPr>
      </p:pic>
      <p:pic>
        <p:nvPicPr>
          <p:cNvPr id="5" name="Picture 4" descr="A picture containing drawing&#10;&#10;Description automatically generated">
            <a:extLst>
              <a:ext uri="{FF2B5EF4-FFF2-40B4-BE49-F238E27FC236}">
                <a16:creationId xmlns:a16="http://schemas.microsoft.com/office/drawing/2014/main" id="{7A5E637F-1D25-024B-BB45-123C931B7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586" y="5430695"/>
            <a:ext cx="1133343" cy="1071363"/>
          </a:xfrm>
          <a:prstGeom prst="rect">
            <a:avLst/>
          </a:prstGeom>
        </p:spPr>
      </p:pic>
      <p:pic>
        <p:nvPicPr>
          <p:cNvPr id="6" name="Picture 5" descr="A close up of a sign&#10;&#10;Description automatically generated">
            <a:extLst>
              <a:ext uri="{FF2B5EF4-FFF2-40B4-BE49-F238E27FC236}">
                <a16:creationId xmlns:a16="http://schemas.microsoft.com/office/drawing/2014/main" id="{3CF51EEA-A023-934B-B912-7F3D51C2D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5929" y="5662295"/>
            <a:ext cx="891135" cy="107136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5CCB8E5-B4C7-FA43-9110-792480A98D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5039" y="5154433"/>
            <a:ext cx="1147485" cy="1368155"/>
          </a:xfrm>
          <a:prstGeom prst="rect">
            <a:avLst/>
          </a:prstGeom>
        </p:spPr>
      </p:pic>
      <p:pic>
        <p:nvPicPr>
          <p:cNvPr id="11" name="Picture 10">
            <a:extLst>
              <a:ext uri="{FF2B5EF4-FFF2-40B4-BE49-F238E27FC236}">
                <a16:creationId xmlns:a16="http://schemas.microsoft.com/office/drawing/2014/main" id="{87F74094-F87F-674B-8C63-8D017CAF2AE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922868" y="261938"/>
            <a:ext cx="989731" cy="982661"/>
          </a:xfrm>
          <a:prstGeom prst="rect">
            <a:avLst/>
          </a:prstGeom>
        </p:spPr>
      </p:pic>
      <p:sp>
        <p:nvSpPr>
          <p:cNvPr id="12" name="Title 7">
            <a:extLst>
              <a:ext uri="{FF2B5EF4-FFF2-40B4-BE49-F238E27FC236}">
                <a16:creationId xmlns:a16="http://schemas.microsoft.com/office/drawing/2014/main" id="{B7F404D8-B409-4E64-9CD9-8407EE43B9C4}"/>
              </a:ext>
            </a:extLst>
          </p:cNvPr>
          <p:cNvSpPr txBox="1">
            <a:spLocks/>
          </p:cNvSpPr>
          <p:nvPr/>
        </p:nvSpPr>
        <p:spPr>
          <a:xfrm>
            <a:off x="279401" y="129731"/>
            <a:ext cx="7267982" cy="888029"/>
          </a:xfrm>
          <a:prstGeom prst="rect">
            <a:avLst/>
          </a:prstGeom>
        </p:spPr>
        <p:txBody>
          <a:bodyPr vert="horz" lIns="91440" tIns="45720" rIns="91440" bIns="45720" rtlCol="0" anchor="b">
            <a:noAutofit/>
          </a:bodyPr>
          <a:lstStyle>
            <a:lvl1pPr algn="l" defTabSz="914400" rtl="0" eaLnBrk="1" fontAlgn="t" latinLnBrk="0" hangingPunct="0">
              <a:lnSpc>
                <a:spcPct val="90000"/>
              </a:lnSpc>
              <a:spcBef>
                <a:spcPct val="0"/>
              </a:spcBef>
              <a:buNone/>
              <a:defRPr sz="4800" b="1" kern="1200" spc="0">
                <a:solidFill>
                  <a:srgbClr val="009EDA"/>
                </a:solidFill>
                <a:latin typeface="Arial" panose="020B0604020202020204" pitchFamily="34" charset="0"/>
                <a:ea typeface="+mj-ea"/>
                <a:cs typeface="Arial" panose="020B0604020202020204" pitchFamily="34" charset="0"/>
              </a:defRPr>
            </a:lvl1pPr>
          </a:lstStyle>
          <a:p>
            <a:r>
              <a:rPr lang="en-US" dirty="0"/>
              <a:t>Book Reviews </a:t>
            </a:r>
          </a:p>
        </p:txBody>
      </p:sp>
      <p:sp>
        <p:nvSpPr>
          <p:cNvPr id="13" name="Subtitle 8">
            <a:extLst>
              <a:ext uri="{FF2B5EF4-FFF2-40B4-BE49-F238E27FC236}">
                <a16:creationId xmlns:a16="http://schemas.microsoft.com/office/drawing/2014/main" id="{876DF153-760B-4946-A292-52C8FEB55724}"/>
              </a:ext>
            </a:extLst>
          </p:cNvPr>
          <p:cNvSpPr txBox="1">
            <a:spLocks/>
          </p:cNvSpPr>
          <p:nvPr/>
        </p:nvSpPr>
        <p:spPr>
          <a:xfrm>
            <a:off x="656289" y="1516047"/>
            <a:ext cx="10490775" cy="4728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67" b="1" kern="1200" spc="0">
                <a:solidFill>
                  <a:schemeClr val="tx1">
                    <a:lumMod val="50000"/>
                    <a:lumOff val="50000"/>
                  </a:schemeClr>
                </a:solidFill>
                <a:latin typeface="Arial" panose="020B0604020202020204" pitchFamily="34" charset="0"/>
                <a:ea typeface="+mn-ea"/>
                <a:cs typeface="Arial" panose="020B0604020202020204" pitchFamily="34" charset="0"/>
              </a:defRPr>
            </a:lvl1pPr>
            <a:lvl2pPr marL="609555" indent="0" algn="ctr"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2pPr>
            <a:lvl3pPr marL="1219108"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664"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4pPr>
            <a:lvl5pPr marL="2438218"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5pPr>
            <a:lvl6pPr marL="3047772"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6pPr>
            <a:lvl7pPr marL="3657325"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7pPr>
            <a:lvl8pPr marL="4266880"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8pPr>
            <a:lvl9pPr marL="4876435"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9pPr>
          </a:lstStyle>
          <a:p>
            <a:endParaRPr lang="en-US" dirty="0"/>
          </a:p>
        </p:txBody>
      </p:sp>
      <p:sp>
        <p:nvSpPr>
          <p:cNvPr id="14" name="Text Placeholder 9">
            <a:extLst>
              <a:ext uri="{FF2B5EF4-FFF2-40B4-BE49-F238E27FC236}">
                <a16:creationId xmlns:a16="http://schemas.microsoft.com/office/drawing/2014/main" id="{1BF265A2-3E03-4D0D-A402-A9A826977986}"/>
              </a:ext>
            </a:extLst>
          </p:cNvPr>
          <p:cNvSpPr txBox="1">
            <a:spLocks/>
          </p:cNvSpPr>
          <p:nvPr/>
        </p:nvSpPr>
        <p:spPr>
          <a:xfrm>
            <a:off x="6836016" y="1055622"/>
            <a:ext cx="3906437" cy="56935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55" indent="0" algn="l" defTabSz="914400" rtl="0" eaLnBrk="1" latinLnBrk="0" hangingPunct="1">
              <a:lnSpc>
                <a:spcPct val="90000"/>
              </a:lnSpc>
              <a:spcBef>
                <a:spcPts val="500"/>
              </a:spcBef>
              <a:buFont typeface="Arial" panose="020B0604020202020204" pitchFamily="34" charset="0"/>
              <a:buNone/>
              <a:defRPr sz="1867" kern="1200">
                <a:solidFill>
                  <a:schemeClr val="tx1"/>
                </a:solidFill>
                <a:latin typeface="+mn-lt"/>
                <a:ea typeface="+mn-ea"/>
                <a:cs typeface="+mn-cs"/>
              </a:defRPr>
            </a:lvl2pPr>
            <a:lvl3pPr marL="1219108"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828664"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4pPr>
            <a:lvl5pPr marL="2438218"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5pPr>
            <a:lvl6pPr marL="3047772"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6pPr>
            <a:lvl7pPr marL="3657325"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7pPr>
            <a:lvl8pPr marL="426688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8pPr>
            <a:lvl9pPr marL="4876435"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9pPr>
          </a:lstStyle>
          <a:p>
            <a:pPr algn="ctr">
              <a:lnSpc>
                <a:spcPct val="100000"/>
              </a:lnSpc>
            </a:pPr>
            <a:r>
              <a:rPr lang="en-GB" dirty="0">
                <a:solidFill>
                  <a:schemeClr val="tx1"/>
                </a:solidFill>
              </a:rPr>
              <a:t>Read a good book? </a:t>
            </a:r>
          </a:p>
          <a:p>
            <a:pPr algn="ctr">
              <a:lnSpc>
                <a:spcPct val="100000"/>
              </a:lnSpc>
            </a:pPr>
            <a:r>
              <a:rPr lang="en-GB" dirty="0">
                <a:solidFill>
                  <a:schemeClr val="tx1"/>
                </a:solidFill>
              </a:rPr>
              <a:t>Write a review. </a:t>
            </a:r>
          </a:p>
          <a:p>
            <a:pPr algn="ctr">
              <a:lnSpc>
                <a:spcPct val="100000"/>
              </a:lnSpc>
            </a:pPr>
            <a:r>
              <a:rPr lang="en-GB" dirty="0">
                <a:solidFill>
                  <a:schemeClr val="tx1"/>
                </a:solidFill>
              </a:rPr>
              <a:t>This can be done using the App or webpage. </a:t>
            </a:r>
            <a:br>
              <a:rPr lang="en-GB" dirty="0">
                <a:solidFill>
                  <a:schemeClr val="tx1"/>
                </a:solidFill>
              </a:rPr>
            </a:br>
            <a:br>
              <a:rPr lang="en-GB" dirty="0">
                <a:solidFill>
                  <a:schemeClr val="tx1"/>
                </a:solidFill>
              </a:rPr>
            </a:br>
            <a:br>
              <a:rPr lang="en-GB" dirty="0">
                <a:solidFill>
                  <a:schemeClr val="tx1"/>
                </a:solidFill>
              </a:rPr>
            </a:br>
            <a:r>
              <a:rPr lang="en-GB" dirty="0">
                <a:solidFill>
                  <a:schemeClr val="tx1"/>
                </a:solidFill>
              </a:rPr>
              <a:t>Your review will then appear within </a:t>
            </a:r>
            <a:r>
              <a:rPr lang="en-GB" i="1" dirty="0">
                <a:solidFill>
                  <a:schemeClr val="tx1"/>
                </a:solidFill>
              </a:rPr>
              <a:t>My Account </a:t>
            </a:r>
            <a:r>
              <a:rPr lang="en-GB" dirty="0">
                <a:solidFill>
                  <a:schemeClr val="tx1"/>
                </a:solidFill>
              </a:rPr>
              <a:t>and when approved by your librarian will be shown in </a:t>
            </a:r>
            <a:r>
              <a:rPr lang="en-GB" i="1" dirty="0">
                <a:solidFill>
                  <a:schemeClr val="tx1"/>
                </a:solidFill>
              </a:rPr>
              <a:t>Latest Reviews</a:t>
            </a:r>
            <a:r>
              <a:rPr lang="en-GB" dirty="0">
                <a:solidFill>
                  <a:schemeClr val="tx1"/>
                </a:solidFill>
              </a:rPr>
              <a:t>.</a:t>
            </a:r>
            <a:endParaRPr lang="en-US" dirty="0">
              <a:solidFill>
                <a:schemeClr val="tx1"/>
              </a:solidFill>
            </a:endParaRPr>
          </a:p>
        </p:txBody>
      </p:sp>
      <p:pic>
        <p:nvPicPr>
          <p:cNvPr id="3" name="Picture 2" descr="Graphical user interface&#10;&#10;Description automatically generated">
            <a:extLst>
              <a:ext uri="{FF2B5EF4-FFF2-40B4-BE49-F238E27FC236}">
                <a16:creationId xmlns:a16="http://schemas.microsoft.com/office/drawing/2014/main" id="{81DF9075-A37F-4A1D-8B99-8178C2E9A7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460" y="1230132"/>
            <a:ext cx="3276602" cy="4368802"/>
          </a:xfrm>
          <a:prstGeom prst="rect">
            <a:avLst/>
          </a:prstGeom>
          <a:effectLst>
            <a:outerShdw blurRad="254000" dist="152400" dir="19380000" sx="102000" sy="102000" algn="ctr" rotWithShape="0">
              <a:prstClr val="black">
                <a:alpha val="52000"/>
              </a:prstClr>
            </a:outerShdw>
          </a:effectLst>
        </p:spPr>
      </p:pic>
      <p:pic>
        <p:nvPicPr>
          <p:cNvPr id="10" name="Picture 9" descr="Graphical user interface, text, application&#10;&#10;Description automatically generated">
            <a:extLst>
              <a:ext uri="{FF2B5EF4-FFF2-40B4-BE49-F238E27FC236}">
                <a16:creationId xmlns:a16="http://schemas.microsoft.com/office/drawing/2014/main" id="{FD0DC880-6C6A-4780-A646-D1D603957449}"/>
              </a:ext>
            </a:extLst>
          </p:cNvPr>
          <p:cNvPicPr>
            <a:picLocks noChangeAspect="1"/>
          </p:cNvPicPr>
          <p:nvPr/>
        </p:nvPicPr>
        <p:blipFill rotWithShape="1">
          <a:blip r:embed="rId8">
            <a:extLst>
              <a:ext uri="{28A0092B-C50C-407E-A947-70E740481C1C}">
                <a14:useLocalDpi xmlns:a14="http://schemas.microsoft.com/office/drawing/2010/main" val="0"/>
              </a:ext>
            </a:extLst>
          </a:blip>
          <a:srcRect b="69897"/>
          <a:stretch/>
        </p:blipFill>
        <p:spPr>
          <a:xfrm>
            <a:off x="591136" y="5466819"/>
            <a:ext cx="3126493" cy="1254895"/>
          </a:xfrm>
          <a:prstGeom prst="rect">
            <a:avLst/>
          </a:prstGeom>
          <a:effectLst>
            <a:outerShdw blurRad="241300" dist="393700" dir="12600000" sx="102000" sy="102000" algn="ctr" rotWithShape="0">
              <a:prstClr val="black">
                <a:alpha val="60000"/>
              </a:prstClr>
            </a:outerShdw>
          </a:effectLst>
        </p:spPr>
      </p:pic>
      <p:sp>
        <p:nvSpPr>
          <p:cNvPr id="2" name="Oval 1">
            <a:extLst>
              <a:ext uri="{FF2B5EF4-FFF2-40B4-BE49-F238E27FC236}">
                <a16:creationId xmlns:a16="http://schemas.microsoft.com/office/drawing/2014/main" id="{EA2BCCFA-591A-4ACE-A1C6-C7C5B433AB4D}"/>
              </a:ext>
            </a:extLst>
          </p:cNvPr>
          <p:cNvSpPr/>
          <p:nvPr/>
        </p:nvSpPr>
        <p:spPr>
          <a:xfrm>
            <a:off x="2577947" y="1608463"/>
            <a:ext cx="837282" cy="380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520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387D05A3-4FB1-D744-9003-9C41BFD9BA24}"/>
              </a:ext>
            </a:extLst>
          </p:cNvPr>
          <p:cNvPicPr>
            <a:picLocks noChangeAspect="1"/>
          </p:cNvPicPr>
          <p:nvPr/>
        </p:nvPicPr>
        <p:blipFill rotWithShape="1">
          <a:blip r:embed="rId2">
            <a:extLst>
              <a:ext uri="{28A0092B-C50C-407E-A947-70E740481C1C}">
                <a14:useLocalDpi xmlns:a14="http://schemas.microsoft.com/office/drawing/2010/main" val="0"/>
              </a:ext>
            </a:extLst>
          </a:blip>
          <a:srcRect r="11027"/>
          <a:stretch/>
        </p:blipFill>
        <p:spPr>
          <a:xfrm>
            <a:off x="9306714" y="4773706"/>
            <a:ext cx="2885286" cy="208429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3184D585-F3DC-8B48-B7EE-1D6A9946B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pic>
        <p:nvPicPr>
          <p:cNvPr id="15" name="Picture 14" descr="A picture containing graphics, drawing&#10;&#10;Description automatically generated">
            <a:extLst>
              <a:ext uri="{FF2B5EF4-FFF2-40B4-BE49-F238E27FC236}">
                <a16:creationId xmlns:a16="http://schemas.microsoft.com/office/drawing/2014/main" id="{E97F8BEE-60AA-874B-BE17-F33C72AFC2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7820" y="4230124"/>
            <a:ext cx="4794486" cy="2657697"/>
          </a:xfrm>
          <a:prstGeom prst="rect">
            <a:avLst/>
          </a:prstGeom>
        </p:spPr>
      </p:pic>
      <p:sp>
        <p:nvSpPr>
          <p:cNvPr id="10" name="Title 9">
            <a:extLst>
              <a:ext uri="{FF2B5EF4-FFF2-40B4-BE49-F238E27FC236}">
                <a16:creationId xmlns:a16="http://schemas.microsoft.com/office/drawing/2014/main" id="{DE60E2CB-84FA-B64E-B4F4-8B237004A7D3}"/>
              </a:ext>
            </a:extLst>
          </p:cNvPr>
          <p:cNvSpPr>
            <a:spLocks noGrp="1"/>
          </p:cNvSpPr>
          <p:nvPr>
            <p:ph type="title"/>
          </p:nvPr>
        </p:nvSpPr>
        <p:spPr>
          <a:xfrm>
            <a:off x="604053" y="1092923"/>
            <a:ext cx="11226225" cy="3099756"/>
          </a:xfrm>
        </p:spPr>
        <p:txBody>
          <a:bodyPr/>
          <a:lstStyle/>
          <a:p>
            <a:r>
              <a:rPr lang="en-US" dirty="0"/>
              <a:t>                 Questions? </a:t>
            </a:r>
          </a:p>
        </p:txBody>
      </p:sp>
    </p:spTree>
    <p:extLst>
      <p:ext uri="{BB962C8B-B14F-4D97-AF65-F5344CB8AC3E}">
        <p14:creationId xmlns:p14="http://schemas.microsoft.com/office/powerpoint/2010/main" val="4197148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FCC9-E74E-43A7-9BB9-397A54FB74CE}"/>
              </a:ext>
            </a:extLst>
          </p:cNvPr>
          <p:cNvSpPr>
            <a:spLocks noGrp="1"/>
          </p:cNvSpPr>
          <p:nvPr>
            <p:ph type="ctrTitle"/>
          </p:nvPr>
        </p:nvSpPr>
        <p:spPr>
          <a:xfrm>
            <a:off x="471423" y="0"/>
            <a:ext cx="10490773" cy="888029"/>
          </a:xfrm>
        </p:spPr>
        <p:txBody>
          <a:bodyPr/>
          <a:lstStyle/>
          <a:p>
            <a:r>
              <a:rPr lang="en-GB" dirty="0"/>
              <a:t>Questions </a:t>
            </a:r>
          </a:p>
        </p:txBody>
      </p:sp>
      <p:sp>
        <p:nvSpPr>
          <p:cNvPr id="4" name="Text Placeholder 3">
            <a:extLst>
              <a:ext uri="{FF2B5EF4-FFF2-40B4-BE49-F238E27FC236}">
                <a16:creationId xmlns:a16="http://schemas.microsoft.com/office/drawing/2014/main" id="{201FC5A4-45E1-4AD0-BC54-FDAEFF7E9BE4}"/>
              </a:ext>
            </a:extLst>
          </p:cNvPr>
          <p:cNvSpPr>
            <a:spLocks noGrp="1"/>
          </p:cNvSpPr>
          <p:nvPr>
            <p:ph type="body" sz="half" idx="2"/>
          </p:nvPr>
        </p:nvSpPr>
        <p:spPr>
          <a:xfrm>
            <a:off x="435661" y="794305"/>
            <a:ext cx="10490772" cy="5716745"/>
          </a:xfrm>
        </p:spPr>
        <p:txBody>
          <a:bodyPr/>
          <a:lstStyle/>
          <a:p>
            <a:r>
              <a:rPr lang="en-GB" sz="1800" b="1" dirty="0">
                <a:solidFill>
                  <a:srgbClr val="0070C0"/>
                </a:solidFill>
              </a:rPr>
              <a:t># How will I get my books?</a:t>
            </a:r>
          </a:p>
          <a:p>
            <a:r>
              <a:rPr lang="en-GB" sz="1800" i="1" dirty="0">
                <a:solidFill>
                  <a:schemeClr val="tx1"/>
                </a:solidFill>
              </a:rPr>
              <a:t>Miss Williams will bring any reserved books to your form room. Please make sure you check the availability on the book, if it has already been reserved by someone else you will be put on a waiting list.</a:t>
            </a:r>
          </a:p>
          <a:p>
            <a:r>
              <a:rPr lang="en-GB" sz="1800" b="1" dirty="0">
                <a:solidFill>
                  <a:srgbClr val="0070C0"/>
                </a:solidFill>
              </a:rPr>
              <a:t># How many books can I reserve?</a:t>
            </a:r>
          </a:p>
          <a:p>
            <a:r>
              <a:rPr lang="en-GB" sz="1800" i="1" dirty="0">
                <a:solidFill>
                  <a:schemeClr val="tx1"/>
                </a:solidFill>
              </a:rPr>
              <a:t>You can reserve up to 4 books. </a:t>
            </a:r>
          </a:p>
          <a:p>
            <a:r>
              <a:rPr lang="en-GB" sz="1800" b="1" dirty="0">
                <a:solidFill>
                  <a:srgbClr val="0070C0"/>
                </a:solidFill>
              </a:rPr>
              <a:t># How long can I keep my books?</a:t>
            </a:r>
          </a:p>
          <a:p>
            <a:r>
              <a:rPr lang="en-GB" sz="1800" i="1" dirty="0">
                <a:solidFill>
                  <a:schemeClr val="tx1"/>
                </a:solidFill>
              </a:rPr>
              <a:t>You can keep your books for up to 2 weeks. </a:t>
            </a:r>
          </a:p>
          <a:p>
            <a:r>
              <a:rPr lang="en-GB" sz="1800" b="1" dirty="0">
                <a:solidFill>
                  <a:srgbClr val="0070C0"/>
                </a:solidFill>
              </a:rPr>
              <a:t># What do I haven’t finished my book after 2 weeks?</a:t>
            </a:r>
          </a:p>
          <a:p>
            <a:r>
              <a:rPr lang="en-GB" sz="1800" i="1" dirty="0">
                <a:solidFill>
                  <a:schemeClr val="tx1"/>
                </a:solidFill>
              </a:rPr>
              <a:t>You can either come to the library, renew your book online or email </a:t>
            </a:r>
            <a:r>
              <a:rPr lang="en-GB" sz="1800" i="1" dirty="0">
                <a:solidFill>
                  <a:schemeClr val="tx1"/>
                </a:solidFill>
                <a:hlinkClick r:id="rId2">
                  <a:extLst>
                    <a:ext uri="{A12FA001-AC4F-418D-AE19-62706E023703}">
                      <ahyp:hlinkClr xmlns:ahyp="http://schemas.microsoft.com/office/drawing/2018/hyperlinkcolor" val="tx"/>
                    </a:ext>
                  </a:extLst>
                </a:hlinkClick>
              </a:rPr>
              <a:t>denise.Williams@mar.mmat.co.uk</a:t>
            </a:r>
            <a:r>
              <a:rPr lang="en-GB" sz="1800" i="1" dirty="0">
                <a:solidFill>
                  <a:schemeClr val="tx1"/>
                </a:solidFill>
              </a:rPr>
              <a:t> to request more time.</a:t>
            </a:r>
          </a:p>
          <a:p>
            <a:r>
              <a:rPr lang="en-GB" sz="1800" b="1" dirty="0">
                <a:solidFill>
                  <a:srgbClr val="0070C0"/>
                </a:solidFill>
              </a:rPr>
              <a:t># It wont let me reserve a book?</a:t>
            </a:r>
          </a:p>
          <a:p>
            <a:r>
              <a:rPr lang="en-GB" sz="1800" i="1" dirty="0">
                <a:solidFill>
                  <a:schemeClr val="tx1"/>
                </a:solidFill>
              </a:rPr>
              <a:t>You may already have the maximum number of books on you account or you are trying to reserve a book with an age restriction </a:t>
            </a:r>
            <a:r>
              <a:rPr lang="en-GB" sz="1800" i="1" dirty="0" err="1">
                <a:solidFill>
                  <a:schemeClr val="tx1"/>
                </a:solidFill>
              </a:rPr>
              <a:t>e.g</a:t>
            </a:r>
            <a:r>
              <a:rPr lang="en-GB" sz="1800" i="1" dirty="0">
                <a:solidFill>
                  <a:schemeClr val="tx1"/>
                </a:solidFill>
              </a:rPr>
              <a:t>  Y7 can not reserve a Y9+ or Y11+ book. See Miss Williams. </a:t>
            </a:r>
          </a:p>
          <a:p>
            <a:r>
              <a:rPr lang="en-GB" sz="1800" b="1" dirty="0">
                <a:solidFill>
                  <a:srgbClr val="0070C0"/>
                </a:solidFill>
              </a:rPr>
              <a:t># What do I do if I have lost/damaged a book? </a:t>
            </a:r>
          </a:p>
          <a:p>
            <a:r>
              <a:rPr lang="en-GB" sz="1800" i="1" dirty="0">
                <a:solidFill>
                  <a:schemeClr val="tx1"/>
                </a:solidFill>
              </a:rPr>
              <a:t>Come and talk to </a:t>
            </a:r>
            <a:r>
              <a:rPr lang="en-GB" sz="1800" i="1">
                <a:solidFill>
                  <a:schemeClr val="tx1"/>
                </a:solidFill>
              </a:rPr>
              <a:t>Miss Williams. </a:t>
            </a:r>
            <a:endParaRPr lang="en-GB" sz="1800" i="1" dirty="0">
              <a:solidFill>
                <a:schemeClr val="tx1"/>
              </a:solidFill>
            </a:endParaRPr>
          </a:p>
        </p:txBody>
      </p:sp>
      <p:pic>
        <p:nvPicPr>
          <p:cNvPr id="5" name="Picture 4" descr="A picture containing drawing&#10;&#10;Description automatically generated">
            <a:extLst>
              <a:ext uri="{FF2B5EF4-FFF2-40B4-BE49-F238E27FC236}">
                <a16:creationId xmlns:a16="http://schemas.microsoft.com/office/drawing/2014/main" id="{F3E098A4-BB17-49DE-B2D7-E2784BCA9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412" y="5660024"/>
            <a:ext cx="1133343" cy="1071363"/>
          </a:xfrm>
          <a:prstGeom prst="rect">
            <a:avLst/>
          </a:prstGeom>
        </p:spPr>
      </p:pic>
      <p:pic>
        <p:nvPicPr>
          <p:cNvPr id="6" name="Picture 5" descr="A close up of a sign&#10;&#10;Description automatically generated">
            <a:extLst>
              <a:ext uri="{FF2B5EF4-FFF2-40B4-BE49-F238E27FC236}">
                <a16:creationId xmlns:a16="http://schemas.microsoft.com/office/drawing/2014/main" id="{645454C9-4531-4BD5-971D-D14312197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196" y="5637953"/>
            <a:ext cx="891135" cy="107136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A6C9D964-1DBC-4E08-BEE0-B744861BB8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6433" y="4269798"/>
            <a:ext cx="1147485" cy="1368155"/>
          </a:xfrm>
          <a:prstGeom prst="rect">
            <a:avLst/>
          </a:prstGeom>
        </p:spPr>
      </p:pic>
    </p:spTree>
    <p:extLst>
      <p:ext uri="{BB962C8B-B14F-4D97-AF65-F5344CB8AC3E}">
        <p14:creationId xmlns:p14="http://schemas.microsoft.com/office/powerpoint/2010/main" val="10367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EDA"/>
        </a:solid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EE702A6-D29C-DA46-8008-2ED6B8E1D7C0}"/>
              </a:ext>
            </a:extLst>
          </p:cNvPr>
          <p:cNvSpPr>
            <a:spLocks noGrp="1"/>
          </p:cNvSpPr>
          <p:nvPr>
            <p:ph type="title"/>
          </p:nvPr>
        </p:nvSpPr>
        <p:spPr>
          <a:xfrm>
            <a:off x="2529370" y="1344059"/>
            <a:ext cx="6802753" cy="2948920"/>
          </a:xfrm>
        </p:spPr>
        <p:txBody>
          <a:bodyPr>
            <a:normAutofit/>
          </a:bodyPr>
          <a:lstStyle/>
          <a:p>
            <a:r>
              <a:rPr lang="en-US" sz="3600" dirty="0"/>
              <a:t>Any questions or issues, please see Miss Williams in the Library or send me a message on teams. </a:t>
            </a:r>
          </a:p>
        </p:txBody>
      </p:sp>
    </p:spTree>
    <p:extLst>
      <p:ext uri="{BB962C8B-B14F-4D97-AF65-F5344CB8AC3E}">
        <p14:creationId xmlns:p14="http://schemas.microsoft.com/office/powerpoint/2010/main" val="135470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7A5E637F-1D25-024B-BB45-123C931B7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2586" y="5430695"/>
            <a:ext cx="1133343" cy="1071363"/>
          </a:xfrm>
          <a:prstGeom prst="rect">
            <a:avLst/>
          </a:prstGeom>
        </p:spPr>
      </p:pic>
      <p:pic>
        <p:nvPicPr>
          <p:cNvPr id="6" name="Picture 5" descr="A close up of a sign&#10;&#10;Description automatically generated">
            <a:extLst>
              <a:ext uri="{FF2B5EF4-FFF2-40B4-BE49-F238E27FC236}">
                <a16:creationId xmlns:a16="http://schemas.microsoft.com/office/drawing/2014/main" id="{3CF51EEA-A023-934B-B912-7F3D51C2D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5929" y="5662295"/>
            <a:ext cx="891135" cy="107136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5CCB8E5-B4C7-FA43-9110-792480A98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5039" y="5154433"/>
            <a:ext cx="1147485" cy="1368155"/>
          </a:xfrm>
          <a:prstGeom prst="rect">
            <a:avLst/>
          </a:prstGeom>
        </p:spPr>
      </p:pic>
      <p:pic>
        <p:nvPicPr>
          <p:cNvPr id="11" name="Picture 10">
            <a:extLst>
              <a:ext uri="{FF2B5EF4-FFF2-40B4-BE49-F238E27FC236}">
                <a16:creationId xmlns:a16="http://schemas.microsoft.com/office/drawing/2014/main" id="{87F74094-F87F-674B-8C63-8D017CAF2A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922868" y="261938"/>
            <a:ext cx="989731" cy="982661"/>
          </a:xfrm>
          <a:prstGeom prst="rect">
            <a:avLst/>
          </a:prstGeom>
        </p:spPr>
      </p:pic>
      <p:sp>
        <p:nvSpPr>
          <p:cNvPr id="12" name="Title 7">
            <a:extLst>
              <a:ext uri="{FF2B5EF4-FFF2-40B4-BE49-F238E27FC236}">
                <a16:creationId xmlns:a16="http://schemas.microsoft.com/office/drawing/2014/main" id="{B7F404D8-B409-4E64-9CD9-8407EE43B9C4}"/>
              </a:ext>
            </a:extLst>
          </p:cNvPr>
          <p:cNvSpPr txBox="1">
            <a:spLocks/>
          </p:cNvSpPr>
          <p:nvPr/>
        </p:nvSpPr>
        <p:spPr>
          <a:xfrm>
            <a:off x="565692" y="274803"/>
            <a:ext cx="10490773" cy="888029"/>
          </a:xfrm>
          <a:prstGeom prst="rect">
            <a:avLst/>
          </a:prstGeom>
        </p:spPr>
        <p:txBody>
          <a:bodyPr vert="horz" lIns="91440" tIns="45720" rIns="91440" bIns="45720" rtlCol="0" anchor="b">
            <a:noAutofit/>
          </a:bodyPr>
          <a:lstStyle>
            <a:lvl1pPr algn="l" defTabSz="914400" rtl="0" eaLnBrk="1" fontAlgn="t" latinLnBrk="0" hangingPunct="0">
              <a:lnSpc>
                <a:spcPct val="90000"/>
              </a:lnSpc>
              <a:spcBef>
                <a:spcPct val="0"/>
              </a:spcBef>
              <a:buNone/>
              <a:defRPr sz="4800" b="1" kern="1200" spc="0">
                <a:solidFill>
                  <a:srgbClr val="009EDA"/>
                </a:solidFill>
                <a:latin typeface="Arial" panose="020B0604020202020204" pitchFamily="34" charset="0"/>
                <a:ea typeface="+mj-ea"/>
                <a:cs typeface="Arial" panose="020B0604020202020204" pitchFamily="34" charset="0"/>
              </a:defRPr>
            </a:lvl1pPr>
          </a:lstStyle>
          <a:p>
            <a:r>
              <a:rPr lang="en-US" dirty="0"/>
              <a:t>Reading Cloud </a:t>
            </a:r>
          </a:p>
        </p:txBody>
      </p:sp>
      <p:sp>
        <p:nvSpPr>
          <p:cNvPr id="13" name="Subtitle 8">
            <a:extLst>
              <a:ext uri="{FF2B5EF4-FFF2-40B4-BE49-F238E27FC236}">
                <a16:creationId xmlns:a16="http://schemas.microsoft.com/office/drawing/2014/main" id="{876DF153-760B-4946-A292-52C8FEB55724}"/>
              </a:ext>
            </a:extLst>
          </p:cNvPr>
          <p:cNvSpPr txBox="1">
            <a:spLocks/>
          </p:cNvSpPr>
          <p:nvPr/>
        </p:nvSpPr>
        <p:spPr>
          <a:xfrm>
            <a:off x="432093" y="2398544"/>
            <a:ext cx="10490775" cy="4728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67" b="1" kern="1200" spc="0">
                <a:solidFill>
                  <a:schemeClr val="tx1">
                    <a:lumMod val="50000"/>
                    <a:lumOff val="50000"/>
                  </a:schemeClr>
                </a:solidFill>
                <a:latin typeface="Arial" panose="020B0604020202020204" pitchFamily="34" charset="0"/>
                <a:ea typeface="+mn-ea"/>
                <a:cs typeface="Arial" panose="020B0604020202020204" pitchFamily="34" charset="0"/>
              </a:defRPr>
            </a:lvl1pPr>
            <a:lvl2pPr marL="609555" indent="0" algn="ctr"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2pPr>
            <a:lvl3pPr marL="1219108"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664"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4pPr>
            <a:lvl5pPr marL="2438218"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5pPr>
            <a:lvl6pPr marL="3047772"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6pPr>
            <a:lvl7pPr marL="3657325"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7pPr>
            <a:lvl8pPr marL="4266880"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8pPr>
            <a:lvl9pPr marL="4876435"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9pPr>
          </a:lstStyle>
          <a:p>
            <a:r>
              <a:rPr lang="en-US" dirty="0">
                <a:solidFill>
                  <a:schemeClr val="tx1"/>
                </a:solidFill>
              </a:rPr>
              <a:t>With Reading Cloud you can:</a:t>
            </a:r>
          </a:p>
        </p:txBody>
      </p:sp>
      <p:sp>
        <p:nvSpPr>
          <p:cNvPr id="14" name="Text Placeholder 9">
            <a:extLst>
              <a:ext uri="{FF2B5EF4-FFF2-40B4-BE49-F238E27FC236}">
                <a16:creationId xmlns:a16="http://schemas.microsoft.com/office/drawing/2014/main" id="{1BF265A2-3E03-4D0D-A402-A9A826977986}"/>
              </a:ext>
            </a:extLst>
          </p:cNvPr>
          <p:cNvSpPr txBox="1">
            <a:spLocks/>
          </p:cNvSpPr>
          <p:nvPr/>
        </p:nvSpPr>
        <p:spPr>
          <a:xfrm>
            <a:off x="432093" y="2990900"/>
            <a:ext cx="10357175" cy="35111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55" indent="0" algn="l" defTabSz="914400" rtl="0" eaLnBrk="1" latinLnBrk="0" hangingPunct="1">
              <a:lnSpc>
                <a:spcPct val="90000"/>
              </a:lnSpc>
              <a:spcBef>
                <a:spcPts val="500"/>
              </a:spcBef>
              <a:buFont typeface="Arial" panose="020B0604020202020204" pitchFamily="34" charset="0"/>
              <a:buNone/>
              <a:defRPr sz="1867" kern="1200">
                <a:solidFill>
                  <a:schemeClr val="tx1"/>
                </a:solidFill>
                <a:latin typeface="+mn-lt"/>
                <a:ea typeface="+mn-ea"/>
                <a:cs typeface="+mn-cs"/>
              </a:defRPr>
            </a:lvl2pPr>
            <a:lvl3pPr marL="1219108"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828664"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4pPr>
            <a:lvl5pPr marL="2438218"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5pPr>
            <a:lvl6pPr marL="3047772"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6pPr>
            <a:lvl7pPr marL="3657325"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7pPr>
            <a:lvl8pPr marL="426688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8pPr>
            <a:lvl9pPr marL="4876435"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9pPr>
          </a:lstStyle>
          <a:p>
            <a:pPr marL="342900" lvl="0" indent="-342900">
              <a:lnSpc>
                <a:spcPct val="115000"/>
              </a:lnSpc>
              <a:buFont typeface="Wingdings" panose="05000000000000000000" pitchFamily="2" charset="2"/>
              <a:buChar char=""/>
              <a:tabLst>
                <a:tab pos="457200" algn="l"/>
              </a:tabLst>
            </a:pPr>
            <a:r>
              <a:rPr lang="en-GB" b="1" kern="1200" dirty="0">
                <a:solidFill>
                  <a:srgbClr val="000000"/>
                </a:solidFill>
                <a:effectLst/>
                <a:latin typeface="Tahoma" panose="020B0604030504040204" pitchFamily="34" charset="0"/>
                <a:ea typeface="Times New Roman" panose="02020603050405020304" pitchFamily="18" charset="0"/>
              </a:rPr>
              <a:t>Check your library account and renew books</a:t>
            </a:r>
            <a:endParaRPr lang="en-GB" b="1"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tabLst>
                <a:tab pos="457200" algn="l"/>
              </a:tabLst>
            </a:pPr>
            <a:r>
              <a:rPr lang="en-US" b="1" dirty="0">
                <a:solidFill>
                  <a:schemeClr val="tx1"/>
                </a:solidFill>
                <a:effectLst/>
                <a:latin typeface="Tahoma" panose="020B0604030504040204" pitchFamily="34" charset="0"/>
                <a:ea typeface="Times New Roman" panose="02020603050405020304" pitchFamily="18" charset="0"/>
              </a:rPr>
              <a:t>Search the catalogue and reserve library resources online at any time</a:t>
            </a:r>
          </a:p>
          <a:p>
            <a:pPr marL="342900" indent="-342900">
              <a:lnSpc>
                <a:spcPct val="115000"/>
              </a:lnSpc>
              <a:buFont typeface="Wingdings" panose="05000000000000000000" pitchFamily="2" charset="2"/>
              <a:buChar char=""/>
              <a:tabLst>
                <a:tab pos="457200" algn="l"/>
              </a:tabLst>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Find out about your favorite authors and their books</a:t>
            </a:r>
            <a:endParaRPr lang="en-GB"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View the newest arrivals and most popular books</a:t>
            </a:r>
          </a:p>
          <a:p>
            <a:pPr marL="342900" indent="-342900">
              <a:buFont typeface="Wingdings" panose="05000000000000000000" pitchFamily="2" charset="2"/>
              <a:buChar char="ü"/>
            </a:pPr>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View recommended reads with </a:t>
            </a:r>
            <a:r>
              <a:rPr lang="en-GB" b="1" i="1" dirty="0">
                <a:solidFill>
                  <a:schemeClr val="tx1"/>
                </a:solidFill>
                <a:latin typeface="Tahoma" panose="020B0604030504040204" pitchFamily="34" charset="0"/>
                <a:ea typeface="Tahoma" panose="020B0604030504040204" pitchFamily="34" charset="0"/>
                <a:cs typeface="Tahoma" panose="020B0604030504040204" pitchFamily="34" charset="0"/>
              </a:rPr>
              <a:t>Who Next</a:t>
            </a:r>
          </a:p>
          <a:p>
            <a:pPr marL="342900" indent="-342900">
              <a:buFont typeface="Wingdings" panose="05000000000000000000" pitchFamily="2" charset="2"/>
              <a:buChar char="ü"/>
            </a:pPr>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Write and share reviews</a:t>
            </a:r>
          </a:p>
          <a:p>
            <a:endParaRPr lang="en-US" i="1" dirty="0"/>
          </a:p>
          <a:p>
            <a:endParaRPr lang="en-US" dirty="0"/>
          </a:p>
        </p:txBody>
      </p:sp>
      <p:sp>
        <p:nvSpPr>
          <p:cNvPr id="9" name="Subtitle 8">
            <a:extLst>
              <a:ext uri="{FF2B5EF4-FFF2-40B4-BE49-F238E27FC236}">
                <a16:creationId xmlns:a16="http://schemas.microsoft.com/office/drawing/2014/main" id="{CB91D898-B266-4A10-A96F-F6A28361B24C}"/>
              </a:ext>
            </a:extLst>
          </p:cNvPr>
          <p:cNvSpPr txBox="1">
            <a:spLocks/>
          </p:cNvSpPr>
          <p:nvPr/>
        </p:nvSpPr>
        <p:spPr>
          <a:xfrm>
            <a:off x="432093" y="1282360"/>
            <a:ext cx="9767871" cy="9224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67" b="1" kern="1200" spc="0">
                <a:solidFill>
                  <a:schemeClr val="tx1">
                    <a:lumMod val="50000"/>
                    <a:lumOff val="50000"/>
                  </a:schemeClr>
                </a:solidFill>
                <a:latin typeface="Arial" panose="020B0604020202020204" pitchFamily="34" charset="0"/>
                <a:ea typeface="+mn-ea"/>
                <a:cs typeface="Arial" panose="020B0604020202020204" pitchFamily="34" charset="0"/>
              </a:defRPr>
            </a:lvl1pPr>
            <a:lvl2pPr marL="609555" indent="0" algn="ctr"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2pPr>
            <a:lvl3pPr marL="1219108"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664"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4pPr>
            <a:lvl5pPr marL="2438218"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5pPr>
            <a:lvl6pPr marL="3047772"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6pPr>
            <a:lvl7pPr marL="3657325"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7pPr>
            <a:lvl8pPr marL="4266880"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8pPr>
            <a:lvl9pPr marL="4876435"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9pPr>
          </a:lstStyle>
          <a:p>
            <a:r>
              <a:rPr lang="en-US" dirty="0">
                <a:solidFill>
                  <a:schemeClr val="tx1"/>
                </a:solidFill>
              </a:rPr>
              <a:t>You can now access the school's library resources anytime with Reading Cloud.</a:t>
            </a:r>
          </a:p>
        </p:txBody>
      </p:sp>
    </p:spTree>
    <p:extLst>
      <p:ext uri="{BB962C8B-B14F-4D97-AF65-F5344CB8AC3E}">
        <p14:creationId xmlns:p14="http://schemas.microsoft.com/office/powerpoint/2010/main" val="231651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BB77A"/>
        </a:solidFill>
        <a:effectLst/>
      </p:bgPr>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3184D585-F3DC-8B48-B7EE-1D6A9946B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868" y="261938"/>
            <a:ext cx="989731" cy="982662"/>
          </a:xfrm>
          <a:prstGeom prst="rect">
            <a:avLst/>
          </a:prstGeom>
        </p:spPr>
      </p:pic>
      <p:pic>
        <p:nvPicPr>
          <p:cNvPr id="41" name="Picture 40" descr="A close up of a blue background&#10;&#10;Description automatically generated">
            <a:extLst>
              <a:ext uri="{FF2B5EF4-FFF2-40B4-BE49-F238E27FC236}">
                <a16:creationId xmlns:a16="http://schemas.microsoft.com/office/drawing/2014/main" id="{06C495CC-7640-6145-8185-D5A9175CD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7798" y="4937380"/>
            <a:ext cx="1482346" cy="422297"/>
          </a:xfrm>
          <a:prstGeom prst="rect">
            <a:avLst/>
          </a:prstGeom>
        </p:spPr>
      </p:pic>
      <p:pic>
        <p:nvPicPr>
          <p:cNvPr id="51" name="Picture 50">
            <a:extLst>
              <a:ext uri="{FF2B5EF4-FFF2-40B4-BE49-F238E27FC236}">
                <a16:creationId xmlns:a16="http://schemas.microsoft.com/office/drawing/2014/main" id="{63A60A36-B7F3-DC4C-8531-7B1C752E2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012" y="5331337"/>
            <a:ext cx="1650694" cy="371860"/>
          </a:xfrm>
          <a:prstGeom prst="rect">
            <a:avLst/>
          </a:prstGeom>
        </p:spPr>
      </p:pic>
      <p:pic>
        <p:nvPicPr>
          <p:cNvPr id="101" name="Picture 100" descr="A picture containing drawing&#10;&#10;Description automatically generated">
            <a:extLst>
              <a:ext uri="{FF2B5EF4-FFF2-40B4-BE49-F238E27FC236}">
                <a16:creationId xmlns:a16="http://schemas.microsoft.com/office/drawing/2014/main" id="{8C8ECC90-FFC8-2D4A-9D56-37117B0F4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1661" y="5669582"/>
            <a:ext cx="2149004" cy="787968"/>
          </a:xfrm>
          <a:prstGeom prst="rect">
            <a:avLst/>
          </a:prstGeom>
        </p:spPr>
      </p:pic>
      <p:pic>
        <p:nvPicPr>
          <p:cNvPr id="45" name="Picture 44">
            <a:extLst>
              <a:ext uri="{FF2B5EF4-FFF2-40B4-BE49-F238E27FC236}">
                <a16:creationId xmlns:a16="http://schemas.microsoft.com/office/drawing/2014/main" id="{C501E22E-84C6-A742-AC54-F804564EF8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5708" y="5905304"/>
            <a:ext cx="1833879" cy="465747"/>
          </a:xfrm>
          <a:prstGeom prst="rect">
            <a:avLst/>
          </a:prstGeom>
        </p:spPr>
      </p:pic>
      <p:pic>
        <p:nvPicPr>
          <p:cNvPr id="59" name="Picture 58" descr="A screenshot of a cell phone&#10;&#10;Description automatically generated">
            <a:extLst>
              <a:ext uri="{FF2B5EF4-FFF2-40B4-BE49-F238E27FC236}">
                <a16:creationId xmlns:a16="http://schemas.microsoft.com/office/drawing/2014/main" id="{83524465-4AD7-DE4C-BE78-9ED26D428E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7436" y="5633994"/>
            <a:ext cx="1125843" cy="354038"/>
          </a:xfrm>
          <a:prstGeom prst="rect">
            <a:avLst/>
          </a:prstGeom>
        </p:spPr>
      </p:pic>
      <p:pic>
        <p:nvPicPr>
          <p:cNvPr id="21" name="Picture 20">
            <a:extLst>
              <a:ext uri="{FF2B5EF4-FFF2-40B4-BE49-F238E27FC236}">
                <a16:creationId xmlns:a16="http://schemas.microsoft.com/office/drawing/2014/main" id="{1E25E532-9675-AE47-BE09-55EA41B40B5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740389" y="1440549"/>
            <a:ext cx="1234951" cy="5173443"/>
          </a:xfrm>
          <a:prstGeom prst="rect">
            <a:avLst/>
          </a:prstGeom>
        </p:spPr>
      </p:pic>
      <p:sp>
        <p:nvSpPr>
          <p:cNvPr id="4" name="Title 3">
            <a:extLst>
              <a:ext uri="{FF2B5EF4-FFF2-40B4-BE49-F238E27FC236}">
                <a16:creationId xmlns:a16="http://schemas.microsoft.com/office/drawing/2014/main" id="{DC406E23-66FD-5A48-AD80-2D3C0D360E64}"/>
              </a:ext>
            </a:extLst>
          </p:cNvPr>
          <p:cNvSpPr>
            <a:spLocks noGrp="1"/>
          </p:cNvSpPr>
          <p:nvPr>
            <p:ph type="title"/>
          </p:nvPr>
        </p:nvSpPr>
        <p:spPr>
          <a:xfrm>
            <a:off x="529000" y="2218754"/>
            <a:ext cx="5566999" cy="1654000"/>
          </a:xfrm>
        </p:spPr>
        <p:txBody>
          <a:bodyPr/>
          <a:lstStyle/>
          <a:p>
            <a:r>
              <a:rPr lang="en-US" dirty="0"/>
              <a:t>Getting started</a:t>
            </a:r>
            <a:endParaRPr lang="en-US" sz="1600" dirty="0"/>
          </a:p>
        </p:txBody>
      </p:sp>
    </p:spTree>
    <p:extLst>
      <p:ext uri="{BB962C8B-B14F-4D97-AF65-F5344CB8AC3E}">
        <p14:creationId xmlns:p14="http://schemas.microsoft.com/office/powerpoint/2010/main" val="151853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734B0DEE-1DAF-422C-B9E5-DDF27CB12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268" y="3799595"/>
            <a:ext cx="898563" cy="10713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DB95A1BD-E806-4A70-9735-CAA1AE530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550" y="4897933"/>
            <a:ext cx="891136" cy="842402"/>
          </a:xfrm>
          <a:prstGeom prst="rect">
            <a:avLst/>
          </a:prstGeom>
        </p:spPr>
      </p:pic>
      <p:pic>
        <p:nvPicPr>
          <p:cNvPr id="6" name="Picture 5" descr="A close up of a sign&#10;&#10;Description automatically generated">
            <a:extLst>
              <a:ext uri="{FF2B5EF4-FFF2-40B4-BE49-F238E27FC236}">
                <a16:creationId xmlns:a16="http://schemas.microsoft.com/office/drawing/2014/main" id="{BEEE7431-43B3-4463-955B-17B3B96E9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7312" y="5636954"/>
            <a:ext cx="836599" cy="1005798"/>
          </a:xfrm>
          <a:prstGeom prst="rect">
            <a:avLst/>
          </a:prstGeom>
        </p:spPr>
      </p:pic>
      <p:sp>
        <p:nvSpPr>
          <p:cNvPr id="7" name="Title 7">
            <a:extLst>
              <a:ext uri="{FF2B5EF4-FFF2-40B4-BE49-F238E27FC236}">
                <a16:creationId xmlns:a16="http://schemas.microsoft.com/office/drawing/2014/main" id="{9A2E625E-AD83-4B99-9EC9-27E7A1F59778}"/>
              </a:ext>
            </a:extLst>
          </p:cNvPr>
          <p:cNvSpPr txBox="1">
            <a:spLocks/>
          </p:cNvSpPr>
          <p:nvPr/>
        </p:nvSpPr>
        <p:spPr>
          <a:xfrm>
            <a:off x="169353" y="-22536"/>
            <a:ext cx="10490773" cy="888029"/>
          </a:xfrm>
          <a:prstGeom prst="rect">
            <a:avLst/>
          </a:prstGeom>
        </p:spPr>
        <p:txBody>
          <a:bodyPr vert="horz" lIns="91440" tIns="45720" rIns="91440" bIns="45720" rtlCol="0" anchor="b">
            <a:noAutofit/>
          </a:bodyPr>
          <a:lstStyle>
            <a:lvl1pPr algn="l" defTabSz="914400" rtl="0" eaLnBrk="1" fontAlgn="t" latinLnBrk="0" hangingPunct="0">
              <a:lnSpc>
                <a:spcPct val="90000"/>
              </a:lnSpc>
              <a:spcBef>
                <a:spcPct val="0"/>
              </a:spcBef>
              <a:buNone/>
              <a:defRPr sz="4800" b="1" kern="1200" spc="0">
                <a:solidFill>
                  <a:srgbClr val="009EDA"/>
                </a:solidFill>
                <a:latin typeface="Arial" panose="020B0604020202020204" pitchFamily="34" charset="0"/>
                <a:ea typeface="+mj-ea"/>
                <a:cs typeface="Arial" panose="020B0604020202020204" pitchFamily="34" charset="0"/>
              </a:defRPr>
            </a:lvl1pPr>
          </a:lstStyle>
          <a:p>
            <a:r>
              <a:rPr lang="en-US" dirty="0"/>
              <a:t>Logging into Reading Cloud</a:t>
            </a:r>
          </a:p>
        </p:txBody>
      </p:sp>
      <p:pic>
        <p:nvPicPr>
          <p:cNvPr id="8" name="Picture 7">
            <a:extLst>
              <a:ext uri="{FF2B5EF4-FFF2-40B4-BE49-F238E27FC236}">
                <a16:creationId xmlns:a16="http://schemas.microsoft.com/office/drawing/2014/main" id="{3EB79E68-AE4E-41F6-BEAF-4F6EEED0D9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922868" y="261938"/>
            <a:ext cx="989731" cy="982661"/>
          </a:xfrm>
          <a:prstGeom prst="rect">
            <a:avLst/>
          </a:prstGeom>
        </p:spPr>
      </p:pic>
      <p:sp>
        <p:nvSpPr>
          <p:cNvPr id="17" name="TextBox 16">
            <a:extLst>
              <a:ext uri="{FF2B5EF4-FFF2-40B4-BE49-F238E27FC236}">
                <a16:creationId xmlns:a16="http://schemas.microsoft.com/office/drawing/2014/main" id="{6BD9E6D0-F370-4FF8-A7F2-8D9E0B463B85}"/>
              </a:ext>
            </a:extLst>
          </p:cNvPr>
          <p:cNvSpPr txBox="1"/>
          <p:nvPr/>
        </p:nvSpPr>
        <p:spPr>
          <a:xfrm>
            <a:off x="6220178" y="1538866"/>
            <a:ext cx="5971821" cy="1877437"/>
          </a:xfrm>
          <a:prstGeom prst="rect">
            <a:avLst/>
          </a:prstGeom>
          <a:noFill/>
        </p:spPr>
        <p:txBody>
          <a:bodyPr wrap="square" rtlCol="0">
            <a:spAutoFit/>
          </a:bodyPr>
          <a:lstStyle/>
          <a:p>
            <a:pPr algn="ctr"/>
            <a:r>
              <a:rPr lang="en-GB" sz="2800" b="1" dirty="0"/>
              <a:t>Go to the Marches School Home page and search Reading school</a:t>
            </a:r>
          </a:p>
          <a:p>
            <a:pPr algn="ctr"/>
            <a:r>
              <a:rPr lang="en-GB" sz="2800" b="1" dirty="0"/>
              <a:t>or go to </a:t>
            </a:r>
            <a:r>
              <a:rPr lang="en-GB" sz="3200" b="1" dirty="0">
                <a:hlinkClick r:id="rId6"/>
              </a:rPr>
              <a:t>http://u021529.microlibrarian.net</a:t>
            </a:r>
            <a:r>
              <a:rPr lang="en-GB" sz="3200" b="1" dirty="0"/>
              <a:t> </a:t>
            </a:r>
            <a:endParaRPr lang="en-GB" sz="2800" b="1" dirty="0"/>
          </a:p>
        </p:txBody>
      </p:sp>
      <p:sp>
        <p:nvSpPr>
          <p:cNvPr id="19" name="TextBox 18">
            <a:extLst>
              <a:ext uri="{FF2B5EF4-FFF2-40B4-BE49-F238E27FC236}">
                <a16:creationId xmlns:a16="http://schemas.microsoft.com/office/drawing/2014/main" id="{B0AF480A-1565-4CA3-A959-EE2867BFAA21}"/>
              </a:ext>
            </a:extLst>
          </p:cNvPr>
          <p:cNvSpPr txBox="1"/>
          <p:nvPr/>
        </p:nvSpPr>
        <p:spPr>
          <a:xfrm>
            <a:off x="7478857" y="3416303"/>
            <a:ext cx="334497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dirty="0">
                <a:cs typeface="Calibri"/>
              </a:rPr>
              <a:t>Your form tutor has all your login details.</a:t>
            </a:r>
          </a:p>
        </p:txBody>
      </p:sp>
      <p:sp>
        <p:nvSpPr>
          <p:cNvPr id="14" name="TextBox 13">
            <a:extLst>
              <a:ext uri="{FF2B5EF4-FFF2-40B4-BE49-F238E27FC236}">
                <a16:creationId xmlns:a16="http://schemas.microsoft.com/office/drawing/2014/main" id="{1F683837-27D8-4935-8A4E-CE79FC031741}"/>
              </a:ext>
            </a:extLst>
          </p:cNvPr>
          <p:cNvSpPr txBox="1"/>
          <p:nvPr/>
        </p:nvSpPr>
        <p:spPr>
          <a:xfrm>
            <a:off x="7834488" y="4689947"/>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dirty="0">
                <a:cs typeface="Calibri"/>
              </a:rPr>
              <a:t>Password: Your date of birth in 8 digits.</a:t>
            </a:r>
          </a:p>
          <a:p>
            <a:pPr algn="ctr"/>
            <a:r>
              <a:rPr lang="en-GB" sz="2400" b="1" dirty="0">
                <a:cs typeface="Calibri"/>
              </a:rPr>
              <a:t> e.g. 1st January 2010 is 01012010</a:t>
            </a:r>
          </a:p>
          <a:p>
            <a:pPr algn="ctr"/>
            <a:endParaRPr lang="en-GB" sz="2400" b="1" dirty="0">
              <a:highlight>
                <a:srgbClr val="FFFF00"/>
              </a:highlight>
              <a:cs typeface="Calibri"/>
            </a:endParaRPr>
          </a:p>
        </p:txBody>
      </p:sp>
      <p:pic>
        <p:nvPicPr>
          <p:cNvPr id="3" name="Picture 2">
            <a:extLst>
              <a:ext uri="{FF2B5EF4-FFF2-40B4-BE49-F238E27FC236}">
                <a16:creationId xmlns:a16="http://schemas.microsoft.com/office/drawing/2014/main" id="{0B573E82-50AE-10C5-8A16-0C019A4634C1}"/>
              </a:ext>
            </a:extLst>
          </p:cNvPr>
          <p:cNvPicPr>
            <a:picLocks noChangeAspect="1"/>
          </p:cNvPicPr>
          <p:nvPr/>
        </p:nvPicPr>
        <p:blipFill>
          <a:blip r:embed="rId7"/>
          <a:stretch>
            <a:fillRect/>
          </a:stretch>
        </p:blipFill>
        <p:spPr>
          <a:xfrm>
            <a:off x="0" y="1267130"/>
            <a:ext cx="6086444" cy="3311135"/>
          </a:xfrm>
          <a:prstGeom prst="rect">
            <a:avLst/>
          </a:prstGeom>
        </p:spPr>
      </p:pic>
      <p:cxnSp>
        <p:nvCxnSpPr>
          <p:cNvPr id="23" name="Connector: Curved 22">
            <a:extLst>
              <a:ext uri="{FF2B5EF4-FFF2-40B4-BE49-F238E27FC236}">
                <a16:creationId xmlns:a16="http://schemas.microsoft.com/office/drawing/2014/main" id="{D249A173-47DD-33BF-1065-4AB19D02AD3C}"/>
              </a:ext>
            </a:extLst>
          </p:cNvPr>
          <p:cNvCxnSpPr>
            <a:cxnSpLocks/>
          </p:cNvCxnSpPr>
          <p:nvPr/>
        </p:nvCxnSpPr>
        <p:spPr>
          <a:xfrm rot="10800000">
            <a:off x="5971828" y="1538869"/>
            <a:ext cx="1012867" cy="730607"/>
          </a:xfrm>
          <a:prstGeom prst="curvedConnector3">
            <a:avLst>
              <a:gd name="adj1" fmla="val 6305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B346112C-585C-6D3A-9565-3F26D0D56D88}"/>
              </a:ext>
            </a:extLst>
          </p:cNvPr>
          <p:cNvPicPr>
            <a:picLocks noChangeAspect="1"/>
          </p:cNvPicPr>
          <p:nvPr/>
        </p:nvPicPr>
        <p:blipFill>
          <a:blip r:embed="rId8"/>
          <a:stretch>
            <a:fillRect/>
          </a:stretch>
        </p:blipFill>
        <p:spPr>
          <a:xfrm>
            <a:off x="3040656" y="3710570"/>
            <a:ext cx="4112434" cy="3000007"/>
          </a:xfrm>
          <a:prstGeom prst="rect">
            <a:avLst/>
          </a:prstGeom>
          <a:effectLst>
            <a:outerShdw blurRad="215900" dist="203200" dir="12900000" sx="106000" sy="106000" algn="r" rotWithShape="0">
              <a:prstClr val="black">
                <a:alpha val="40000"/>
              </a:prstClr>
            </a:outerShdw>
          </a:effectLst>
        </p:spPr>
      </p:pic>
    </p:spTree>
    <p:extLst>
      <p:ext uri="{BB962C8B-B14F-4D97-AF65-F5344CB8AC3E}">
        <p14:creationId xmlns:p14="http://schemas.microsoft.com/office/powerpoint/2010/main" val="193113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7A5E637F-1D25-024B-BB45-123C931B7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6196" y="5549549"/>
            <a:ext cx="1133343" cy="1071363"/>
          </a:xfrm>
          <a:prstGeom prst="rect">
            <a:avLst/>
          </a:prstGeom>
        </p:spPr>
      </p:pic>
      <p:pic>
        <p:nvPicPr>
          <p:cNvPr id="6" name="Picture 5" descr="A close up of a sign&#10;&#10;Description automatically generated">
            <a:extLst>
              <a:ext uri="{FF2B5EF4-FFF2-40B4-BE49-F238E27FC236}">
                <a16:creationId xmlns:a16="http://schemas.microsoft.com/office/drawing/2014/main" id="{3CF51EEA-A023-934B-B912-7F3D51C2D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886" y="5748559"/>
            <a:ext cx="891135" cy="1071364"/>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5CCB8E5-B4C7-FA43-9110-792480A98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2546" y="4380404"/>
            <a:ext cx="1147485" cy="1368155"/>
          </a:xfrm>
          <a:prstGeom prst="rect">
            <a:avLst/>
          </a:prstGeom>
        </p:spPr>
      </p:pic>
      <p:pic>
        <p:nvPicPr>
          <p:cNvPr id="11" name="Picture 10">
            <a:extLst>
              <a:ext uri="{FF2B5EF4-FFF2-40B4-BE49-F238E27FC236}">
                <a16:creationId xmlns:a16="http://schemas.microsoft.com/office/drawing/2014/main" id="{87F74094-F87F-674B-8C63-8D017CAF2AE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922868" y="261938"/>
            <a:ext cx="989731" cy="982661"/>
          </a:xfrm>
          <a:prstGeom prst="rect">
            <a:avLst/>
          </a:prstGeom>
        </p:spPr>
      </p:pic>
      <p:sp>
        <p:nvSpPr>
          <p:cNvPr id="12" name="Title 7">
            <a:extLst>
              <a:ext uri="{FF2B5EF4-FFF2-40B4-BE49-F238E27FC236}">
                <a16:creationId xmlns:a16="http://schemas.microsoft.com/office/drawing/2014/main" id="{B7F404D8-B409-4E64-9CD9-8407EE43B9C4}"/>
              </a:ext>
            </a:extLst>
          </p:cNvPr>
          <p:cNvSpPr txBox="1">
            <a:spLocks/>
          </p:cNvSpPr>
          <p:nvPr/>
        </p:nvSpPr>
        <p:spPr>
          <a:xfrm>
            <a:off x="279401" y="246221"/>
            <a:ext cx="10490773" cy="888029"/>
          </a:xfrm>
          <a:prstGeom prst="rect">
            <a:avLst/>
          </a:prstGeom>
        </p:spPr>
        <p:txBody>
          <a:bodyPr vert="horz" lIns="91440" tIns="45720" rIns="91440" bIns="45720" rtlCol="0" anchor="b">
            <a:noAutofit/>
          </a:bodyPr>
          <a:lstStyle>
            <a:lvl1pPr algn="l" defTabSz="914400" rtl="0" eaLnBrk="1" fontAlgn="t" latinLnBrk="0" hangingPunct="0">
              <a:lnSpc>
                <a:spcPct val="90000"/>
              </a:lnSpc>
              <a:spcBef>
                <a:spcPct val="0"/>
              </a:spcBef>
              <a:buNone/>
              <a:defRPr sz="4800" b="1" kern="1200" spc="0">
                <a:solidFill>
                  <a:srgbClr val="009EDA"/>
                </a:solidFill>
                <a:latin typeface="Arial" panose="020B0604020202020204" pitchFamily="34" charset="0"/>
                <a:ea typeface="+mj-ea"/>
                <a:cs typeface="Arial" panose="020B0604020202020204" pitchFamily="34" charset="0"/>
              </a:defRPr>
            </a:lvl1pPr>
          </a:lstStyle>
          <a:p>
            <a:r>
              <a:rPr lang="en-US" dirty="0"/>
              <a:t>Logging in using the App</a:t>
            </a:r>
          </a:p>
        </p:txBody>
      </p:sp>
      <p:sp>
        <p:nvSpPr>
          <p:cNvPr id="13" name="Subtitle 8">
            <a:extLst>
              <a:ext uri="{FF2B5EF4-FFF2-40B4-BE49-F238E27FC236}">
                <a16:creationId xmlns:a16="http://schemas.microsoft.com/office/drawing/2014/main" id="{876DF153-760B-4946-A292-52C8FEB55724}"/>
              </a:ext>
            </a:extLst>
          </p:cNvPr>
          <p:cNvSpPr txBox="1">
            <a:spLocks/>
          </p:cNvSpPr>
          <p:nvPr/>
        </p:nvSpPr>
        <p:spPr>
          <a:xfrm>
            <a:off x="656289" y="1516047"/>
            <a:ext cx="10490775" cy="4728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67" b="1" kern="1200" spc="0">
                <a:solidFill>
                  <a:schemeClr val="tx1">
                    <a:lumMod val="50000"/>
                    <a:lumOff val="50000"/>
                  </a:schemeClr>
                </a:solidFill>
                <a:latin typeface="Arial" panose="020B0604020202020204" pitchFamily="34" charset="0"/>
                <a:ea typeface="+mn-ea"/>
                <a:cs typeface="Arial" panose="020B0604020202020204" pitchFamily="34" charset="0"/>
              </a:defRPr>
            </a:lvl1pPr>
            <a:lvl2pPr marL="609555" indent="0" algn="ctr"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2pPr>
            <a:lvl3pPr marL="1219108"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664"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4pPr>
            <a:lvl5pPr marL="2438218"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5pPr>
            <a:lvl6pPr marL="3047772"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6pPr>
            <a:lvl7pPr marL="3657325"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7pPr>
            <a:lvl8pPr marL="4266880"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8pPr>
            <a:lvl9pPr marL="4876435"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9pPr>
          </a:lstStyle>
          <a:p>
            <a:endParaRPr lang="en-US" dirty="0"/>
          </a:p>
        </p:txBody>
      </p:sp>
      <p:pic>
        <p:nvPicPr>
          <p:cNvPr id="3" name="Picture 2" descr="Graphical user interface, text, application&#10;&#10;Description automatically generated">
            <a:extLst>
              <a:ext uri="{FF2B5EF4-FFF2-40B4-BE49-F238E27FC236}">
                <a16:creationId xmlns:a16="http://schemas.microsoft.com/office/drawing/2014/main" id="{1A044114-6A76-4372-9AFB-63D2FC34DB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56" y="1516047"/>
            <a:ext cx="2469589" cy="4396214"/>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2A62B835-9CBF-4635-B0E6-A5EF743D00B4}"/>
              </a:ext>
            </a:extLst>
          </p:cNvPr>
          <p:cNvPicPr>
            <a:picLocks noChangeAspect="1"/>
          </p:cNvPicPr>
          <p:nvPr/>
        </p:nvPicPr>
        <p:blipFill>
          <a:blip r:embed="rId7"/>
          <a:stretch>
            <a:fillRect/>
          </a:stretch>
        </p:blipFill>
        <p:spPr>
          <a:xfrm>
            <a:off x="522527" y="3356391"/>
            <a:ext cx="1522888" cy="1512735"/>
          </a:xfrm>
          <a:prstGeom prst="rect">
            <a:avLst/>
          </a:prstGeom>
        </p:spPr>
      </p:pic>
      <p:sp>
        <p:nvSpPr>
          <p:cNvPr id="17" name="Text Placeholder 9">
            <a:extLst>
              <a:ext uri="{FF2B5EF4-FFF2-40B4-BE49-F238E27FC236}">
                <a16:creationId xmlns:a16="http://schemas.microsoft.com/office/drawing/2014/main" id="{1ED9B431-075C-40D1-AE25-09BD59FE9C39}"/>
              </a:ext>
            </a:extLst>
          </p:cNvPr>
          <p:cNvSpPr txBox="1">
            <a:spLocks/>
          </p:cNvSpPr>
          <p:nvPr/>
        </p:nvSpPr>
        <p:spPr>
          <a:xfrm>
            <a:off x="5633550" y="3812247"/>
            <a:ext cx="4448197" cy="25444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55" indent="0" algn="l" defTabSz="914400" rtl="0" eaLnBrk="1" latinLnBrk="0" hangingPunct="1">
              <a:lnSpc>
                <a:spcPct val="90000"/>
              </a:lnSpc>
              <a:spcBef>
                <a:spcPts val="500"/>
              </a:spcBef>
              <a:buFont typeface="Arial" panose="020B0604020202020204" pitchFamily="34" charset="0"/>
              <a:buNone/>
              <a:defRPr sz="1867" kern="1200">
                <a:solidFill>
                  <a:schemeClr val="tx1"/>
                </a:solidFill>
                <a:latin typeface="+mn-lt"/>
                <a:ea typeface="+mn-ea"/>
                <a:cs typeface="+mn-cs"/>
              </a:defRPr>
            </a:lvl2pPr>
            <a:lvl3pPr marL="1219108"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828664"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4pPr>
            <a:lvl5pPr marL="2438218"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5pPr>
            <a:lvl6pPr marL="3047772"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6pPr>
            <a:lvl7pPr marL="3657325"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7pPr>
            <a:lvl8pPr marL="426688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8pPr>
            <a:lvl9pPr marL="4876435"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9pPr>
          </a:lstStyle>
          <a:p>
            <a:pPr algn="ctr"/>
            <a:r>
              <a:rPr lang="en-US" sz="2800" dirty="0">
                <a:solidFill>
                  <a:schemeClr val="tx1"/>
                </a:solidFill>
              </a:rPr>
              <a:t>Once you have logged into your library account you will find a menu listing all you can do with the app and it’s easy to find your way around.</a:t>
            </a:r>
          </a:p>
          <a:p>
            <a:pPr algn="ctr"/>
            <a:endParaRPr lang="en-US" sz="2000" dirty="0"/>
          </a:p>
          <a:p>
            <a:pPr algn="ctr"/>
            <a:endParaRPr lang="en-US" sz="2000" dirty="0"/>
          </a:p>
        </p:txBody>
      </p:sp>
      <p:pic>
        <p:nvPicPr>
          <p:cNvPr id="18" name="Picture 17" descr="Graphical user interface, application&#10;&#10;Description automatically generated">
            <a:extLst>
              <a:ext uri="{FF2B5EF4-FFF2-40B4-BE49-F238E27FC236}">
                <a16:creationId xmlns:a16="http://schemas.microsoft.com/office/drawing/2014/main" id="{3A8B56D2-6959-4CC7-8B07-6A00E8A27789}"/>
              </a:ext>
            </a:extLst>
          </p:cNvPr>
          <p:cNvPicPr>
            <a:picLocks noChangeAspect="1"/>
          </p:cNvPicPr>
          <p:nvPr/>
        </p:nvPicPr>
        <p:blipFill rotWithShape="1">
          <a:blip r:embed="rId8">
            <a:extLst>
              <a:ext uri="{28A0092B-C50C-407E-A947-70E740481C1C}">
                <a14:useLocalDpi xmlns:a14="http://schemas.microsoft.com/office/drawing/2010/main" val="0"/>
              </a:ext>
            </a:extLst>
          </a:blip>
          <a:srcRect t="5635" r="61145" b="7761"/>
          <a:stretch/>
        </p:blipFill>
        <p:spPr>
          <a:xfrm>
            <a:off x="2045415" y="2595472"/>
            <a:ext cx="1623995" cy="4068774"/>
          </a:xfrm>
          <a:prstGeom prst="rect">
            <a:avLst/>
          </a:prstGeom>
          <a:effectLst>
            <a:outerShdw blurRad="63500" sx="102000" sy="102000" algn="ctr" rotWithShape="0">
              <a:prstClr val="black">
                <a:alpha val="40000"/>
              </a:prstClr>
            </a:outerShdw>
          </a:effectLst>
        </p:spPr>
      </p:pic>
      <p:pic>
        <p:nvPicPr>
          <p:cNvPr id="19" name="Picture 18" descr="A picture containing graphical user interface&#10;&#10;Description automatically generated">
            <a:extLst>
              <a:ext uri="{FF2B5EF4-FFF2-40B4-BE49-F238E27FC236}">
                <a16:creationId xmlns:a16="http://schemas.microsoft.com/office/drawing/2014/main" id="{003C361E-3F5F-4F75-B23A-4F7DECE884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0173" y="3429000"/>
            <a:ext cx="2426435" cy="3235246"/>
          </a:xfrm>
          <a:prstGeom prst="rect">
            <a:avLst/>
          </a:prstGeom>
          <a:effectLst>
            <a:outerShdw blurRad="63500" sx="102000" sy="102000" algn="ctr" rotWithShape="0">
              <a:prstClr val="black">
                <a:alpha val="40000"/>
              </a:prstClr>
            </a:outerShdw>
          </a:effectLst>
        </p:spPr>
      </p:pic>
      <p:sp>
        <p:nvSpPr>
          <p:cNvPr id="14" name="Text Placeholder 9">
            <a:extLst>
              <a:ext uri="{FF2B5EF4-FFF2-40B4-BE49-F238E27FC236}">
                <a16:creationId xmlns:a16="http://schemas.microsoft.com/office/drawing/2014/main" id="{1BF265A2-3E03-4D0D-A402-A9A826977986}"/>
              </a:ext>
            </a:extLst>
          </p:cNvPr>
          <p:cNvSpPr txBox="1">
            <a:spLocks/>
          </p:cNvSpPr>
          <p:nvPr/>
        </p:nvSpPr>
        <p:spPr>
          <a:xfrm>
            <a:off x="3857404" y="1466278"/>
            <a:ext cx="7065464" cy="327953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55" indent="0" algn="l" defTabSz="914400" rtl="0" eaLnBrk="1" latinLnBrk="0" hangingPunct="1">
              <a:lnSpc>
                <a:spcPct val="90000"/>
              </a:lnSpc>
              <a:spcBef>
                <a:spcPts val="500"/>
              </a:spcBef>
              <a:buFont typeface="Arial" panose="020B0604020202020204" pitchFamily="34" charset="0"/>
              <a:buNone/>
              <a:defRPr sz="1867" kern="1200">
                <a:solidFill>
                  <a:schemeClr val="tx1"/>
                </a:solidFill>
                <a:latin typeface="+mn-lt"/>
                <a:ea typeface="+mn-ea"/>
                <a:cs typeface="+mn-cs"/>
              </a:defRPr>
            </a:lvl2pPr>
            <a:lvl3pPr marL="1219108"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828664"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4pPr>
            <a:lvl5pPr marL="2438218"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5pPr>
            <a:lvl6pPr marL="3047772"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6pPr>
            <a:lvl7pPr marL="3657325"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7pPr>
            <a:lvl8pPr marL="426688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8pPr>
            <a:lvl9pPr marL="4876435"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9pPr>
          </a:lstStyle>
          <a:p>
            <a:pPr algn="ctr">
              <a:lnSpc>
                <a:spcPct val="100000"/>
              </a:lnSpc>
              <a:spcAft>
                <a:spcPts val="1350"/>
              </a:spcAft>
            </a:pPr>
            <a:r>
              <a:rPr lang="en-GB" sz="3200" dirty="0">
                <a:solidFill>
                  <a:schemeClr val="tx1"/>
                </a:solidFill>
                <a:latin typeface="Tahoma" panose="020B0604030504040204" pitchFamily="34" charset="0"/>
                <a:ea typeface="Times New Roman" panose="02020603050405020304" pitchFamily="18" charset="0"/>
              </a:rPr>
              <a:t>Y</a:t>
            </a:r>
            <a:r>
              <a:rPr lang="en-GB" sz="3200" dirty="0">
                <a:solidFill>
                  <a:schemeClr val="tx1"/>
                </a:solidFill>
                <a:effectLst/>
                <a:latin typeface="Tahoma" panose="020B0604030504040204" pitchFamily="34" charset="0"/>
                <a:ea typeface="Times New Roman" panose="02020603050405020304" pitchFamily="18" charset="0"/>
              </a:rPr>
              <a:t>ou can also download the </a:t>
            </a:r>
            <a:r>
              <a:rPr lang="en-GB" sz="3200" dirty="0">
                <a:solidFill>
                  <a:schemeClr val="tx1"/>
                </a:solidFill>
                <a:latin typeface="Tahoma" panose="020B0604030504040204" pitchFamily="34" charset="0"/>
                <a:ea typeface="Times New Roman" panose="02020603050405020304" pitchFamily="18" charset="0"/>
              </a:rPr>
              <a:t>     </a:t>
            </a:r>
            <a:r>
              <a:rPr lang="en-GB" sz="3200" b="1" dirty="0">
                <a:solidFill>
                  <a:schemeClr val="tx1"/>
                </a:solidFill>
                <a:effectLst/>
                <a:latin typeface="Tahoma" panose="020B0604030504040204" pitchFamily="34" charset="0"/>
                <a:ea typeface="Times New Roman" panose="02020603050405020304" pitchFamily="18" charset="0"/>
              </a:rPr>
              <a:t>Reading Cloud App </a:t>
            </a:r>
            <a:r>
              <a:rPr lang="en-GB" sz="3200" dirty="0">
                <a:solidFill>
                  <a:schemeClr val="tx1"/>
                </a:solidFill>
                <a:effectLst/>
                <a:latin typeface="Tahoma" panose="020B0604030504040204" pitchFamily="34" charset="0"/>
                <a:ea typeface="Times New Roman" panose="02020603050405020304" pitchFamily="18" charset="0"/>
              </a:rPr>
              <a:t>to your phone.             Just visit the App Store or Android market.</a:t>
            </a:r>
            <a:endParaRPr lang="en-GB" sz="2800" dirty="0">
              <a:solidFill>
                <a:schemeClr val="tx1"/>
              </a:solidFill>
              <a:cs typeface="Calibri"/>
            </a:endParaRPr>
          </a:p>
          <a:p>
            <a:r>
              <a:rPr lang="en-US" dirty="0">
                <a:latin typeface="Arial"/>
                <a:cs typeface="Arial"/>
              </a:rPr>
              <a:t>                       </a:t>
            </a:r>
          </a:p>
        </p:txBody>
      </p:sp>
    </p:spTree>
    <p:extLst>
      <p:ext uri="{BB962C8B-B14F-4D97-AF65-F5344CB8AC3E}">
        <p14:creationId xmlns:p14="http://schemas.microsoft.com/office/powerpoint/2010/main" val="169061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12A3C2-D6D4-FCA4-4F7B-7D7587AB5380}"/>
              </a:ext>
            </a:extLst>
          </p:cNvPr>
          <p:cNvPicPr>
            <a:picLocks noChangeAspect="1"/>
          </p:cNvPicPr>
          <p:nvPr/>
        </p:nvPicPr>
        <p:blipFill>
          <a:blip r:embed="rId2"/>
          <a:stretch>
            <a:fillRect/>
          </a:stretch>
        </p:blipFill>
        <p:spPr>
          <a:xfrm>
            <a:off x="304995" y="965645"/>
            <a:ext cx="5899823" cy="5892355"/>
          </a:xfrm>
          <a:prstGeom prst="rect">
            <a:avLst/>
          </a:prstGeom>
        </p:spPr>
      </p:pic>
      <p:pic>
        <p:nvPicPr>
          <p:cNvPr id="5" name="Picture 4">
            <a:extLst>
              <a:ext uri="{FF2B5EF4-FFF2-40B4-BE49-F238E27FC236}">
                <a16:creationId xmlns:a16="http://schemas.microsoft.com/office/drawing/2014/main" id="{DE1F511A-6D53-40AA-9CE1-CF6CB4DCDF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22868" y="261938"/>
            <a:ext cx="989731" cy="982661"/>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46108ED-FCA7-4FD0-B10B-3BE4E6A4C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990" y="4295972"/>
            <a:ext cx="1147485" cy="136815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CF9CC2C-A084-4BE1-835E-7937FA48EE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9516" y="5549547"/>
            <a:ext cx="1133343" cy="1071363"/>
          </a:xfrm>
          <a:prstGeom prst="rect">
            <a:avLst/>
          </a:prstGeom>
        </p:spPr>
      </p:pic>
      <p:pic>
        <p:nvPicPr>
          <p:cNvPr id="8" name="Picture 7" descr="A close up of a sign&#10;&#10;Description automatically generated">
            <a:extLst>
              <a:ext uri="{FF2B5EF4-FFF2-40B4-BE49-F238E27FC236}">
                <a16:creationId xmlns:a16="http://schemas.microsoft.com/office/drawing/2014/main" id="{4E0CCE29-394D-49E8-8A37-B54B0C4F24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8319" y="5596595"/>
            <a:ext cx="891135" cy="1071364"/>
          </a:xfrm>
          <a:prstGeom prst="rect">
            <a:avLst/>
          </a:prstGeom>
        </p:spPr>
      </p:pic>
      <p:sp>
        <p:nvSpPr>
          <p:cNvPr id="20" name="Rounded Rectangular Callout 5">
            <a:extLst>
              <a:ext uri="{FF2B5EF4-FFF2-40B4-BE49-F238E27FC236}">
                <a16:creationId xmlns:a16="http://schemas.microsoft.com/office/drawing/2014/main" id="{68B07CAD-C5CA-4C54-BDE1-C36BAD7FC3D7}"/>
              </a:ext>
            </a:extLst>
          </p:cNvPr>
          <p:cNvSpPr/>
          <p:nvPr/>
        </p:nvSpPr>
        <p:spPr>
          <a:xfrm>
            <a:off x="7055898" y="70530"/>
            <a:ext cx="2229462" cy="1891699"/>
          </a:xfrm>
          <a:prstGeom prst="wedgeRoundRectCallout">
            <a:avLst>
              <a:gd name="adj1" fmla="val -145476"/>
              <a:gd name="adj2" fmla="val 20190"/>
              <a:gd name="adj3" fmla="val 16667"/>
            </a:avLst>
          </a:prstGeom>
          <a:solidFill>
            <a:schemeClr val="bg1"/>
          </a:solidFill>
          <a:effectLst>
            <a:outerShdw blurRad="190500" dist="381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Search for fiction, non-fiction books, authors and subjects </a:t>
            </a:r>
          </a:p>
        </p:txBody>
      </p:sp>
      <p:sp>
        <p:nvSpPr>
          <p:cNvPr id="21" name="Rounded Rectangular Callout 10">
            <a:extLst>
              <a:ext uri="{FF2B5EF4-FFF2-40B4-BE49-F238E27FC236}">
                <a16:creationId xmlns:a16="http://schemas.microsoft.com/office/drawing/2014/main" id="{3C1258B1-3D48-4FB4-8048-5B9486CFCF05}"/>
              </a:ext>
            </a:extLst>
          </p:cNvPr>
          <p:cNvSpPr/>
          <p:nvPr/>
        </p:nvSpPr>
        <p:spPr>
          <a:xfrm>
            <a:off x="7266565" y="4903896"/>
            <a:ext cx="2328188" cy="1138995"/>
          </a:xfrm>
          <a:prstGeom prst="wedgeRoundRectCallout">
            <a:avLst>
              <a:gd name="adj1" fmla="val -116714"/>
              <a:gd name="adj2" fmla="val 36517"/>
              <a:gd name="adj3" fmla="val 16667"/>
            </a:avLst>
          </a:prstGeom>
          <a:solidFill>
            <a:schemeClr val="bg1"/>
          </a:solidFill>
          <a:effectLst>
            <a:outerShdw blurRad="2159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Discover new authors. </a:t>
            </a:r>
          </a:p>
        </p:txBody>
      </p:sp>
      <p:sp>
        <p:nvSpPr>
          <p:cNvPr id="22" name="Rounded Rectangular Callout 4">
            <a:extLst>
              <a:ext uri="{FF2B5EF4-FFF2-40B4-BE49-F238E27FC236}">
                <a16:creationId xmlns:a16="http://schemas.microsoft.com/office/drawing/2014/main" id="{6206EE30-6343-4760-B831-18CB71DBDF78}"/>
              </a:ext>
            </a:extLst>
          </p:cNvPr>
          <p:cNvSpPr/>
          <p:nvPr/>
        </p:nvSpPr>
        <p:spPr>
          <a:xfrm>
            <a:off x="8303556" y="2501989"/>
            <a:ext cx="2328188" cy="1851273"/>
          </a:xfrm>
          <a:prstGeom prst="wedgeRoundRectCallout">
            <a:avLst>
              <a:gd name="adj1" fmla="val -344086"/>
              <a:gd name="adj2" fmla="val -83392"/>
              <a:gd name="adj3" fmla="val 16667"/>
            </a:avLst>
          </a:prstGeom>
          <a:solidFill>
            <a:schemeClr val="bg1"/>
          </a:solidFill>
          <a:effectLst>
            <a:outerShdw blurRad="215900" dist="38100" dir="8100000" sx="106000" sy="106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 Not too sure what to read next. Have a look at some suggested reading lists. </a:t>
            </a:r>
          </a:p>
        </p:txBody>
      </p:sp>
      <p:sp>
        <p:nvSpPr>
          <p:cNvPr id="10" name="Title 7">
            <a:extLst>
              <a:ext uri="{FF2B5EF4-FFF2-40B4-BE49-F238E27FC236}">
                <a16:creationId xmlns:a16="http://schemas.microsoft.com/office/drawing/2014/main" id="{966BB43A-A2F8-4971-9E86-AA0B4565FB47}"/>
              </a:ext>
            </a:extLst>
          </p:cNvPr>
          <p:cNvSpPr txBox="1">
            <a:spLocks/>
          </p:cNvSpPr>
          <p:nvPr/>
        </p:nvSpPr>
        <p:spPr>
          <a:xfrm>
            <a:off x="565692" y="274803"/>
            <a:ext cx="10490773" cy="888029"/>
          </a:xfrm>
          <a:prstGeom prst="rect">
            <a:avLst/>
          </a:prstGeom>
        </p:spPr>
        <p:txBody>
          <a:bodyPr vert="horz" lIns="91440" tIns="45720" rIns="91440" bIns="45720" rtlCol="0" anchor="b">
            <a:noAutofit/>
          </a:bodyPr>
          <a:lstStyle>
            <a:lvl1pPr algn="l" defTabSz="914400" rtl="0" eaLnBrk="1" fontAlgn="t" latinLnBrk="0" hangingPunct="0">
              <a:lnSpc>
                <a:spcPct val="90000"/>
              </a:lnSpc>
              <a:spcBef>
                <a:spcPct val="0"/>
              </a:spcBef>
              <a:buNone/>
              <a:defRPr sz="4800" b="1" kern="1200" spc="0">
                <a:solidFill>
                  <a:srgbClr val="009EDA"/>
                </a:solidFill>
                <a:latin typeface="Arial" panose="020B0604020202020204" pitchFamily="34" charset="0"/>
                <a:ea typeface="+mj-ea"/>
                <a:cs typeface="Arial" panose="020B0604020202020204" pitchFamily="34" charset="0"/>
              </a:defRPr>
            </a:lvl1pPr>
          </a:lstStyle>
          <a:p>
            <a:endParaRPr lang="en-US" dirty="0"/>
          </a:p>
        </p:txBody>
      </p:sp>
      <p:sp>
        <p:nvSpPr>
          <p:cNvPr id="11" name="Title 7">
            <a:extLst>
              <a:ext uri="{FF2B5EF4-FFF2-40B4-BE49-F238E27FC236}">
                <a16:creationId xmlns:a16="http://schemas.microsoft.com/office/drawing/2014/main" id="{A54CA8EF-42D1-4A5A-894A-25F1072AA7BD}"/>
              </a:ext>
            </a:extLst>
          </p:cNvPr>
          <p:cNvSpPr txBox="1">
            <a:spLocks/>
          </p:cNvSpPr>
          <p:nvPr/>
        </p:nvSpPr>
        <p:spPr>
          <a:xfrm>
            <a:off x="826389" y="107546"/>
            <a:ext cx="10490773" cy="888029"/>
          </a:xfrm>
          <a:prstGeom prst="rect">
            <a:avLst/>
          </a:prstGeom>
        </p:spPr>
        <p:txBody>
          <a:bodyPr vert="horz" lIns="91440" tIns="45720" rIns="91440" bIns="45720" rtlCol="0" anchor="b">
            <a:noAutofit/>
          </a:bodyPr>
          <a:lstStyle>
            <a:lvl1pPr algn="l" defTabSz="914400" rtl="0" eaLnBrk="1" fontAlgn="t" latinLnBrk="0" hangingPunct="0">
              <a:lnSpc>
                <a:spcPct val="90000"/>
              </a:lnSpc>
              <a:spcBef>
                <a:spcPct val="0"/>
              </a:spcBef>
              <a:buNone/>
              <a:defRPr sz="4800" b="1" kern="1200" spc="0">
                <a:solidFill>
                  <a:srgbClr val="009EDA"/>
                </a:solidFill>
                <a:latin typeface="Arial" panose="020B0604020202020204" pitchFamily="34" charset="0"/>
                <a:ea typeface="+mj-ea"/>
                <a:cs typeface="Arial" panose="020B0604020202020204" pitchFamily="34" charset="0"/>
              </a:defRPr>
            </a:lvl1pPr>
          </a:lstStyle>
          <a:p>
            <a:r>
              <a:rPr lang="en-US" dirty="0"/>
              <a:t>Reading Cloud </a:t>
            </a:r>
          </a:p>
        </p:txBody>
      </p:sp>
    </p:spTree>
    <p:extLst>
      <p:ext uri="{BB962C8B-B14F-4D97-AF65-F5344CB8AC3E}">
        <p14:creationId xmlns:p14="http://schemas.microsoft.com/office/powerpoint/2010/main" val="272058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7A5E637F-1D25-024B-BB45-123C931B7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3982" y="5675110"/>
            <a:ext cx="1133343" cy="1071363"/>
          </a:xfrm>
          <a:prstGeom prst="rect">
            <a:avLst/>
          </a:prstGeom>
        </p:spPr>
      </p:pic>
      <p:pic>
        <p:nvPicPr>
          <p:cNvPr id="11" name="Picture 10">
            <a:extLst>
              <a:ext uri="{FF2B5EF4-FFF2-40B4-BE49-F238E27FC236}">
                <a16:creationId xmlns:a16="http://schemas.microsoft.com/office/drawing/2014/main" id="{87F74094-F87F-674B-8C63-8D017CAF2A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22868" y="261938"/>
            <a:ext cx="989731" cy="982661"/>
          </a:xfrm>
          <a:prstGeom prst="rect">
            <a:avLst/>
          </a:prstGeom>
        </p:spPr>
      </p:pic>
      <p:sp>
        <p:nvSpPr>
          <p:cNvPr id="12" name="Title 7">
            <a:extLst>
              <a:ext uri="{FF2B5EF4-FFF2-40B4-BE49-F238E27FC236}">
                <a16:creationId xmlns:a16="http://schemas.microsoft.com/office/drawing/2014/main" id="{B7F404D8-B409-4E64-9CD9-8407EE43B9C4}"/>
              </a:ext>
            </a:extLst>
          </p:cNvPr>
          <p:cNvSpPr txBox="1">
            <a:spLocks/>
          </p:cNvSpPr>
          <p:nvPr/>
        </p:nvSpPr>
        <p:spPr>
          <a:xfrm>
            <a:off x="182586" y="47826"/>
            <a:ext cx="10490775" cy="888029"/>
          </a:xfrm>
          <a:prstGeom prst="rect">
            <a:avLst/>
          </a:prstGeom>
        </p:spPr>
        <p:txBody>
          <a:bodyPr vert="horz" lIns="91440" tIns="45720" rIns="91440" bIns="45720" rtlCol="0" anchor="b">
            <a:noAutofit/>
          </a:bodyPr>
          <a:lstStyle>
            <a:lvl1pPr algn="l" defTabSz="914400" rtl="0" eaLnBrk="1" fontAlgn="t" latinLnBrk="0" hangingPunct="0">
              <a:lnSpc>
                <a:spcPct val="90000"/>
              </a:lnSpc>
              <a:spcBef>
                <a:spcPct val="0"/>
              </a:spcBef>
              <a:buNone/>
              <a:defRPr sz="4800" b="1" kern="1200" spc="0">
                <a:solidFill>
                  <a:srgbClr val="009EDA"/>
                </a:solidFill>
                <a:latin typeface="Arial" panose="020B0604020202020204" pitchFamily="34" charset="0"/>
                <a:ea typeface="+mj-ea"/>
                <a:cs typeface="Arial" panose="020B0604020202020204" pitchFamily="34" charset="0"/>
              </a:defRPr>
            </a:lvl1pPr>
          </a:lstStyle>
          <a:p>
            <a:r>
              <a:rPr lang="en-US" dirty="0"/>
              <a:t>Reserving a book </a:t>
            </a:r>
          </a:p>
        </p:txBody>
      </p:sp>
      <p:sp>
        <p:nvSpPr>
          <p:cNvPr id="13" name="Subtitle 8">
            <a:extLst>
              <a:ext uri="{FF2B5EF4-FFF2-40B4-BE49-F238E27FC236}">
                <a16:creationId xmlns:a16="http://schemas.microsoft.com/office/drawing/2014/main" id="{876DF153-760B-4946-A292-52C8FEB55724}"/>
              </a:ext>
            </a:extLst>
          </p:cNvPr>
          <p:cNvSpPr txBox="1">
            <a:spLocks/>
          </p:cNvSpPr>
          <p:nvPr/>
        </p:nvSpPr>
        <p:spPr>
          <a:xfrm>
            <a:off x="656289" y="1516047"/>
            <a:ext cx="10490775" cy="4728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67" b="1" kern="1200" spc="0">
                <a:solidFill>
                  <a:schemeClr val="tx1">
                    <a:lumMod val="50000"/>
                    <a:lumOff val="50000"/>
                  </a:schemeClr>
                </a:solidFill>
                <a:latin typeface="Arial" panose="020B0604020202020204" pitchFamily="34" charset="0"/>
                <a:ea typeface="+mn-ea"/>
                <a:cs typeface="Arial" panose="020B0604020202020204" pitchFamily="34" charset="0"/>
              </a:defRPr>
            </a:lvl1pPr>
            <a:lvl2pPr marL="609555" indent="0" algn="ctr"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2pPr>
            <a:lvl3pPr marL="1219108"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828664"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4pPr>
            <a:lvl5pPr marL="2438218"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5pPr>
            <a:lvl6pPr marL="3047772"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6pPr>
            <a:lvl7pPr marL="3657325"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7pPr>
            <a:lvl8pPr marL="4266880"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8pPr>
            <a:lvl9pPr marL="4876435" indent="0" algn="ctr" defTabSz="914400" rtl="0" eaLnBrk="1" latinLnBrk="0" hangingPunct="1">
              <a:lnSpc>
                <a:spcPct val="90000"/>
              </a:lnSpc>
              <a:spcBef>
                <a:spcPts val="500"/>
              </a:spcBef>
              <a:buFont typeface="Arial" panose="020B0604020202020204" pitchFamily="34" charset="0"/>
              <a:buNone/>
              <a:defRPr sz="2133" kern="1200">
                <a:solidFill>
                  <a:schemeClr val="tx1"/>
                </a:solidFill>
                <a:latin typeface="+mn-lt"/>
                <a:ea typeface="+mn-ea"/>
                <a:cs typeface="+mn-cs"/>
              </a:defRPr>
            </a:lvl9pPr>
          </a:lstStyle>
          <a:p>
            <a:endParaRPr lang="en-US" dirty="0"/>
          </a:p>
        </p:txBody>
      </p:sp>
      <p:sp>
        <p:nvSpPr>
          <p:cNvPr id="14" name="Text Placeholder 9">
            <a:extLst>
              <a:ext uri="{FF2B5EF4-FFF2-40B4-BE49-F238E27FC236}">
                <a16:creationId xmlns:a16="http://schemas.microsoft.com/office/drawing/2014/main" id="{1BF265A2-3E03-4D0D-A402-A9A826977986}"/>
              </a:ext>
            </a:extLst>
          </p:cNvPr>
          <p:cNvSpPr txBox="1">
            <a:spLocks/>
          </p:cNvSpPr>
          <p:nvPr/>
        </p:nvSpPr>
        <p:spPr>
          <a:xfrm>
            <a:off x="3990399" y="903263"/>
            <a:ext cx="7099748" cy="224516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spc="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609555" indent="0" algn="l" defTabSz="914400" rtl="0" eaLnBrk="1" latinLnBrk="0" hangingPunct="1">
              <a:lnSpc>
                <a:spcPct val="90000"/>
              </a:lnSpc>
              <a:spcBef>
                <a:spcPts val="500"/>
              </a:spcBef>
              <a:buFont typeface="Arial" panose="020B0604020202020204" pitchFamily="34" charset="0"/>
              <a:buNone/>
              <a:defRPr sz="1867" kern="1200">
                <a:solidFill>
                  <a:schemeClr val="tx1"/>
                </a:solidFill>
                <a:latin typeface="+mn-lt"/>
                <a:ea typeface="+mn-ea"/>
                <a:cs typeface="+mn-cs"/>
              </a:defRPr>
            </a:lvl2pPr>
            <a:lvl3pPr marL="1219108"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828664"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4pPr>
            <a:lvl5pPr marL="2438218"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5pPr>
            <a:lvl6pPr marL="3047772"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6pPr>
            <a:lvl7pPr marL="3657325"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7pPr>
            <a:lvl8pPr marL="426688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8pPr>
            <a:lvl9pPr marL="4876435"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9pPr>
          </a:lstStyle>
          <a:p>
            <a:pPr algn="ctr"/>
            <a:r>
              <a:rPr lang="en-GB" b="1" dirty="0">
                <a:solidFill>
                  <a:schemeClr val="tx1"/>
                </a:solidFill>
                <a:latin typeface="Arial"/>
                <a:cs typeface="Arial"/>
              </a:rPr>
              <a:t>Can't get to the library?</a:t>
            </a:r>
            <a:endParaRPr lang="en-GB" b="1" dirty="0">
              <a:solidFill>
                <a:schemeClr val="tx1"/>
              </a:solidFill>
            </a:endParaRPr>
          </a:p>
          <a:p>
            <a:pPr algn="ctr"/>
            <a:r>
              <a:rPr lang="en-GB" dirty="0">
                <a:solidFill>
                  <a:schemeClr val="tx1"/>
                </a:solidFill>
                <a:latin typeface="Arial"/>
                <a:cs typeface="Arial"/>
              </a:rPr>
              <a:t>The library will come to you.</a:t>
            </a:r>
          </a:p>
          <a:p>
            <a:pPr algn="ctr"/>
            <a:r>
              <a:rPr lang="en-GB" dirty="0">
                <a:solidFill>
                  <a:schemeClr val="tx1"/>
                </a:solidFill>
                <a:latin typeface="Arial"/>
                <a:cs typeface="Arial"/>
              </a:rPr>
              <a:t>You now can see how many books are available in the library and reserve a copy. </a:t>
            </a:r>
            <a:endParaRPr lang="en-GB" dirty="0">
              <a:solidFill>
                <a:schemeClr val="tx1"/>
              </a:solidFill>
            </a:endParaRPr>
          </a:p>
          <a:p>
            <a:pPr algn="ctr"/>
            <a:r>
              <a:rPr lang="en-GB" dirty="0">
                <a:solidFill>
                  <a:schemeClr val="tx1"/>
                </a:solidFill>
                <a:latin typeface="Arial"/>
                <a:cs typeface="Arial"/>
              </a:rPr>
              <a:t>Your book will be drop off at your form room.</a:t>
            </a:r>
            <a:endParaRPr lang="en-GB" dirty="0">
              <a:solidFill>
                <a:schemeClr val="tx1"/>
              </a:solidFill>
            </a:endParaRPr>
          </a:p>
          <a:p>
            <a:pPr algn="ctr"/>
            <a:endParaRPr lang="en-GB" dirty="0">
              <a:solidFill>
                <a:schemeClr val="tx1"/>
              </a:solidFill>
            </a:endParaRPr>
          </a:p>
          <a:p>
            <a:pPr algn="ctr"/>
            <a:endParaRPr lang="en-GB" i="1" dirty="0">
              <a:solidFill>
                <a:schemeClr val="tx1"/>
              </a:solidFill>
              <a:latin typeface="Arial"/>
              <a:cs typeface="Arial"/>
            </a:endParaRPr>
          </a:p>
        </p:txBody>
      </p:sp>
      <p:pic>
        <p:nvPicPr>
          <p:cNvPr id="3" name="Picture 2" descr="A picture containing chart&#10;&#10;Description automatically generated">
            <a:extLst>
              <a:ext uri="{FF2B5EF4-FFF2-40B4-BE49-F238E27FC236}">
                <a16:creationId xmlns:a16="http://schemas.microsoft.com/office/drawing/2014/main" id="{67728E67-93FD-4F61-B199-CA9B5E04D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94" y="1145906"/>
            <a:ext cx="2666087" cy="3540404"/>
          </a:xfrm>
          <a:prstGeom prst="rect">
            <a:avLst/>
          </a:prstGeom>
          <a:effectLst>
            <a:outerShdw blurRad="63500" sx="102000" sy="102000" algn="ctr" rotWithShape="0">
              <a:prstClr val="black">
                <a:alpha val="40000"/>
              </a:prstClr>
            </a:outerShdw>
          </a:effectLst>
        </p:spPr>
      </p:pic>
      <p:pic>
        <p:nvPicPr>
          <p:cNvPr id="8" name="Picture 8" descr="Graphical user interface, application&#10;&#10;Description automatically generated">
            <a:extLst>
              <a:ext uri="{FF2B5EF4-FFF2-40B4-BE49-F238E27FC236}">
                <a16:creationId xmlns:a16="http://schemas.microsoft.com/office/drawing/2014/main" id="{7DDA9485-4661-43ED-84CF-324B3056AC5E}"/>
              </a:ext>
            </a:extLst>
          </p:cNvPr>
          <p:cNvPicPr>
            <a:picLocks noChangeAspect="1"/>
          </p:cNvPicPr>
          <p:nvPr/>
        </p:nvPicPr>
        <p:blipFill rotWithShape="1">
          <a:blip r:embed="rId5"/>
          <a:srcRect t="3026" r="-274" b="14650"/>
          <a:stretch/>
        </p:blipFill>
        <p:spPr>
          <a:xfrm>
            <a:off x="775818" y="1743726"/>
            <a:ext cx="3001454" cy="5000462"/>
          </a:xfrm>
          <a:prstGeom prst="rect">
            <a:avLst/>
          </a:prstGeom>
        </p:spPr>
      </p:pic>
      <p:sp>
        <p:nvSpPr>
          <p:cNvPr id="9" name="Oval 8">
            <a:extLst>
              <a:ext uri="{FF2B5EF4-FFF2-40B4-BE49-F238E27FC236}">
                <a16:creationId xmlns:a16="http://schemas.microsoft.com/office/drawing/2014/main" id="{0A9FD24D-DC08-49BC-AE24-9629C53C5B4A}"/>
              </a:ext>
            </a:extLst>
          </p:cNvPr>
          <p:cNvSpPr/>
          <p:nvPr/>
        </p:nvSpPr>
        <p:spPr>
          <a:xfrm>
            <a:off x="1147520" y="5240021"/>
            <a:ext cx="2480045" cy="512133"/>
          </a:xfrm>
          <a:prstGeom prst="ellipse">
            <a:avLst/>
          </a:prstGeom>
          <a:noFill/>
          <a:ln w="57150">
            <a:solidFill>
              <a:srgbClr val="FF4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1A1A6E1F-D0DD-4479-82FF-FB3BE0AE9B18}"/>
              </a:ext>
            </a:extLst>
          </p:cNvPr>
          <p:cNvPicPr>
            <a:picLocks noChangeAspect="1"/>
          </p:cNvPicPr>
          <p:nvPr/>
        </p:nvPicPr>
        <p:blipFill>
          <a:blip r:embed="rId6"/>
          <a:stretch>
            <a:fillRect/>
          </a:stretch>
        </p:blipFill>
        <p:spPr>
          <a:xfrm>
            <a:off x="7277635" y="3241886"/>
            <a:ext cx="4840132" cy="3504587"/>
          </a:xfrm>
          <a:prstGeom prst="rect">
            <a:avLst/>
          </a:prstGeom>
        </p:spPr>
      </p:pic>
      <p:sp>
        <p:nvSpPr>
          <p:cNvPr id="16" name="TextBox 15">
            <a:extLst>
              <a:ext uri="{FF2B5EF4-FFF2-40B4-BE49-F238E27FC236}">
                <a16:creationId xmlns:a16="http://schemas.microsoft.com/office/drawing/2014/main" id="{B2D22476-4F3F-4D48-B388-1F93B8223185}"/>
              </a:ext>
            </a:extLst>
          </p:cNvPr>
          <p:cNvSpPr txBox="1"/>
          <p:nvPr/>
        </p:nvSpPr>
        <p:spPr>
          <a:xfrm>
            <a:off x="4348249" y="3241886"/>
            <a:ext cx="2548694" cy="1569660"/>
          </a:xfrm>
          <a:prstGeom prst="rect">
            <a:avLst/>
          </a:prstGeom>
          <a:noFill/>
        </p:spPr>
        <p:txBody>
          <a:bodyPr wrap="square" rtlCol="0">
            <a:spAutoFit/>
          </a:bodyPr>
          <a:lstStyle/>
          <a:p>
            <a:pPr algn="ctr"/>
            <a:r>
              <a:rPr lang="en-GB" sz="2400" dirty="0">
                <a:solidFill>
                  <a:schemeClr val="tx1"/>
                </a:solidFill>
                <a:latin typeface="Arial"/>
                <a:cs typeface="Arial"/>
              </a:rPr>
              <a:t>All your reservations are shown in </a:t>
            </a:r>
            <a:r>
              <a:rPr lang="en-GB" sz="2400" i="1" dirty="0">
                <a:solidFill>
                  <a:schemeClr val="tx1"/>
                </a:solidFill>
                <a:latin typeface="Arial"/>
                <a:cs typeface="Arial"/>
              </a:rPr>
              <a:t>My Account.</a:t>
            </a:r>
          </a:p>
        </p:txBody>
      </p:sp>
      <p:sp>
        <p:nvSpPr>
          <p:cNvPr id="17" name="Oval 16">
            <a:extLst>
              <a:ext uri="{FF2B5EF4-FFF2-40B4-BE49-F238E27FC236}">
                <a16:creationId xmlns:a16="http://schemas.microsoft.com/office/drawing/2014/main" id="{FF60411E-45CD-4D21-BAC6-FAC51633C3D8}"/>
              </a:ext>
            </a:extLst>
          </p:cNvPr>
          <p:cNvSpPr/>
          <p:nvPr/>
        </p:nvSpPr>
        <p:spPr>
          <a:xfrm>
            <a:off x="7436386" y="5784295"/>
            <a:ext cx="694063" cy="1071363"/>
          </a:xfrm>
          <a:prstGeom prst="ellipse">
            <a:avLst/>
          </a:prstGeom>
          <a:noFill/>
          <a:ln w="57150">
            <a:solidFill>
              <a:srgbClr val="FF4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C48A7D4-6B51-4592-8CB6-1AD88940BAF8}"/>
              </a:ext>
            </a:extLst>
          </p:cNvPr>
          <p:cNvSpPr/>
          <p:nvPr/>
        </p:nvSpPr>
        <p:spPr>
          <a:xfrm>
            <a:off x="2432754" y="1145906"/>
            <a:ext cx="1344518" cy="7271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APP</a:t>
            </a:r>
          </a:p>
        </p:txBody>
      </p:sp>
      <p:sp>
        <p:nvSpPr>
          <p:cNvPr id="19" name="Oval 18">
            <a:extLst>
              <a:ext uri="{FF2B5EF4-FFF2-40B4-BE49-F238E27FC236}">
                <a16:creationId xmlns:a16="http://schemas.microsoft.com/office/drawing/2014/main" id="{A95424EB-EE6C-4E0C-8502-417F10A36741}"/>
              </a:ext>
            </a:extLst>
          </p:cNvPr>
          <p:cNvSpPr/>
          <p:nvPr/>
        </p:nvSpPr>
        <p:spPr>
          <a:xfrm>
            <a:off x="10377844" y="3148424"/>
            <a:ext cx="1764502" cy="5731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Desktop </a:t>
            </a:r>
          </a:p>
        </p:txBody>
      </p:sp>
      <p:sp>
        <p:nvSpPr>
          <p:cNvPr id="20" name="TextBox 19">
            <a:extLst>
              <a:ext uri="{FF2B5EF4-FFF2-40B4-BE49-F238E27FC236}">
                <a16:creationId xmlns:a16="http://schemas.microsoft.com/office/drawing/2014/main" id="{67B40D35-CD95-8AB7-2160-419C44514C01}"/>
              </a:ext>
            </a:extLst>
          </p:cNvPr>
          <p:cNvSpPr txBox="1"/>
          <p:nvPr/>
        </p:nvSpPr>
        <p:spPr>
          <a:xfrm>
            <a:off x="4414981" y="5211761"/>
            <a:ext cx="2548694" cy="1200329"/>
          </a:xfrm>
          <a:prstGeom prst="rect">
            <a:avLst/>
          </a:prstGeom>
          <a:noFill/>
        </p:spPr>
        <p:txBody>
          <a:bodyPr wrap="square" rtlCol="0">
            <a:spAutoFit/>
          </a:bodyPr>
          <a:lstStyle/>
          <a:p>
            <a:pPr algn="ctr"/>
            <a:r>
              <a:rPr lang="en-GB" sz="2400" i="1" dirty="0">
                <a:solidFill>
                  <a:schemeClr val="tx1"/>
                </a:solidFill>
                <a:latin typeface="Arial"/>
                <a:cs typeface="Arial"/>
              </a:rPr>
              <a:t>Make sure there are copies </a:t>
            </a:r>
            <a:r>
              <a:rPr lang="en-GB" sz="2400" i="1" dirty="0">
                <a:latin typeface="Arial"/>
                <a:cs typeface="Arial"/>
              </a:rPr>
              <a:t>available </a:t>
            </a:r>
            <a:endParaRPr lang="en-GB" sz="2400" i="1" dirty="0">
              <a:solidFill>
                <a:schemeClr val="tx1"/>
              </a:solidFill>
              <a:latin typeface="Arial"/>
              <a:cs typeface="Arial"/>
            </a:endParaRPr>
          </a:p>
        </p:txBody>
      </p:sp>
      <p:cxnSp>
        <p:nvCxnSpPr>
          <p:cNvPr id="4" name="Connector: Curved 3">
            <a:extLst>
              <a:ext uri="{FF2B5EF4-FFF2-40B4-BE49-F238E27FC236}">
                <a16:creationId xmlns:a16="http://schemas.microsoft.com/office/drawing/2014/main" id="{80D247AA-0781-94BB-C734-A4F76CFF194B}"/>
              </a:ext>
            </a:extLst>
          </p:cNvPr>
          <p:cNvCxnSpPr>
            <a:cxnSpLocks/>
          </p:cNvCxnSpPr>
          <p:nvPr/>
        </p:nvCxnSpPr>
        <p:spPr>
          <a:xfrm rot="10800000">
            <a:off x="3777272" y="5496087"/>
            <a:ext cx="1076952" cy="633780"/>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1B9D9407-0C4A-8E82-0DE1-5536D0263429}"/>
              </a:ext>
            </a:extLst>
          </p:cNvPr>
          <p:cNvCxnSpPr>
            <a:cxnSpLocks/>
          </p:cNvCxnSpPr>
          <p:nvPr/>
        </p:nvCxnSpPr>
        <p:spPr>
          <a:xfrm flipV="1">
            <a:off x="6465944" y="5811925"/>
            <a:ext cx="944283" cy="317943"/>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D1EEAD30-4FCD-D479-A2DD-A6F229818B9F}"/>
              </a:ext>
            </a:extLst>
          </p:cNvPr>
          <p:cNvSpPr/>
          <p:nvPr/>
        </p:nvSpPr>
        <p:spPr>
          <a:xfrm>
            <a:off x="2540526" y="3082897"/>
            <a:ext cx="1382795" cy="362486"/>
          </a:xfrm>
          <a:prstGeom prst="ellipse">
            <a:avLst/>
          </a:prstGeom>
          <a:noFill/>
          <a:ln w="57150">
            <a:solidFill>
              <a:srgbClr val="FF4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47DFC5F-997D-62C2-520F-8E912287A99E}"/>
              </a:ext>
            </a:extLst>
          </p:cNvPr>
          <p:cNvSpPr/>
          <p:nvPr/>
        </p:nvSpPr>
        <p:spPr>
          <a:xfrm>
            <a:off x="10091967" y="4335943"/>
            <a:ext cx="830901" cy="322397"/>
          </a:xfrm>
          <a:prstGeom prst="ellipse">
            <a:avLst/>
          </a:prstGeom>
          <a:noFill/>
          <a:ln w="57150">
            <a:solidFill>
              <a:srgbClr val="FF4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488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6ED5-F941-4934-8827-892A4C3A6693}"/>
              </a:ext>
            </a:extLst>
          </p:cNvPr>
          <p:cNvSpPr>
            <a:spLocks noGrp="1"/>
          </p:cNvSpPr>
          <p:nvPr>
            <p:ph type="ctrTitle"/>
          </p:nvPr>
        </p:nvSpPr>
        <p:spPr>
          <a:xfrm>
            <a:off x="460408" y="213953"/>
            <a:ext cx="10490773" cy="888029"/>
          </a:xfrm>
        </p:spPr>
        <p:txBody>
          <a:bodyPr/>
          <a:lstStyle/>
          <a:p>
            <a:r>
              <a:rPr lang="en-GB" dirty="0"/>
              <a:t>Reading Lists and much more… </a:t>
            </a:r>
          </a:p>
        </p:txBody>
      </p:sp>
      <p:pic>
        <p:nvPicPr>
          <p:cNvPr id="6" name="Picture 5">
            <a:extLst>
              <a:ext uri="{FF2B5EF4-FFF2-40B4-BE49-F238E27FC236}">
                <a16:creationId xmlns:a16="http://schemas.microsoft.com/office/drawing/2014/main" id="{FD3EEE4B-083E-46EF-A185-D4D2475EFF35}"/>
              </a:ext>
            </a:extLst>
          </p:cNvPr>
          <p:cNvPicPr>
            <a:picLocks noChangeAspect="1"/>
          </p:cNvPicPr>
          <p:nvPr/>
        </p:nvPicPr>
        <p:blipFill rotWithShape="1">
          <a:blip r:embed="rId2"/>
          <a:srcRect b="5512"/>
          <a:stretch/>
        </p:blipFill>
        <p:spPr>
          <a:xfrm>
            <a:off x="81437" y="1101982"/>
            <a:ext cx="5901674" cy="4043276"/>
          </a:xfrm>
          <a:prstGeom prst="rect">
            <a:avLst/>
          </a:prstGeom>
          <a:effectLst>
            <a:outerShdw blurRad="241300" dist="266700" dir="8100000" algn="tr" rotWithShape="0">
              <a:prstClr val="black">
                <a:alpha val="40000"/>
              </a:prstClr>
            </a:outerShdw>
          </a:effectLst>
        </p:spPr>
      </p:pic>
      <p:sp>
        <p:nvSpPr>
          <p:cNvPr id="7" name="TextBox 6">
            <a:extLst>
              <a:ext uri="{FF2B5EF4-FFF2-40B4-BE49-F238E27FC236}">
                <a16:creationId xmlns:a16="http://schemas.microsoft.com/office/drawing/2014/main" id="{5518198B-3E42-487D-9A54-430809AD5CF8}"/>
              </a:ext>
            </a:extLst>
          </p:cNvPr>
          <p:cNvSpPr txBox="1"/>
          <p:nvPr/>
        </p:nvSpPr>
        <p:spPr>
          <a:xfrm>
            <a:off x="8571123" y="1916935"/>
            <a:ext cx="3282210" cy="3046988"/>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Need ideas on what to read next?</a:t>
            </a:r>
          </a:p>
          <a:p>
            <a:pPr algn="ctr"/>
            <a:r>
              <a:rPr lang="en-GB" sz="2400" dirty="0">
                <a:latin typeface="Arial" panose="020B0604020202020204" pitchFamily="34" charset="0"/>
                <a:cs typeface="Arial" panose="020B0604020202020204" pitchFamily="34" charset="0"/>
              </a:rPr>
              <a:t> Check out the Reading lists, </a:t>
            </a:r>
          </a:p>
          <a:p>
            <a:pPr algn="ctr"/>
            <a:r>
              <a:rPr lang="en-GB" sz="2400" dirty="0">
                <a:latin typeface="Arial" panose="020B0604020202020204" pitchFamily="34" charset="0"/>
                <a:cs typeface="Arial" panose="020B0604020202020204" pitchFamily="34" charset="0"/>
              </a:rPr>
              <a:t>Top Ten Resources, Featured Authors or New Resources </a:t>
            </a:r>
          </a:p>
          <a:p>
            <a:pPr algn="ctr"/>
            <a:r>
              <a:rPr lang="en-GB" sz="2400" dirty="0">
                <a:latin typeface="Arial" panose="020B0604020202020204" pitchFamily="34" charset="0"/>
                <a:cs typeface="Arial" panose="020B0604020202020204" pitchFamily="34" charset="0"/>
              </a:rPr>
              <a:t>for some ideas.  </a:t>
            </a:r>
          </a:p>
        </p:txBody>
      </p:sp>
      <p:pic>
        <p:nvPicPr>
          <p:cNvPr id="9" name="Picture 8">
            <a:extLst>
              <a:ext uri="{FF2B5EF4-FFF2-40B4-BE49-F238E27FC236}">
                <a16:creationId xmlns:a16="http://schemas.microsoft.com/office/drawing/2014/main" id="{71CB2D2E-E697-40B5-BD73-BB6AF93862C3}"/>
              </a:ext>
            </a:extLst>
          </p:cNvPr>
          <p:cNvPicPr>
            <a:picLocks noChangeAspect="1"/>
          </p:cNvPicPr>
          <p:nvPr/>
        </p:nvPicPr>
        <p:blipFill>
          <a:blip r:embed="rId3"/>
          <a:stretch>
            <a:fillRect/>
          </a:stretch>
        </p:blipFill>
        <p:spPr>
          <a:xfrm>
            <a:off x="1974900" y="2719430"/>
            <a:ext cx="5261277" cy="3644893"/>
          </a:xfrm>
          <a:prstGeom prst="rect">
            <a:avLst/>
          </a:prstGeom>
          <a:effectLst>
            <a:outerShdw blurRad="228600" dist="317500" dir="8100000" algn="tr" rotWithShape="0">
              <a:prstClr val="black">
                <a:alpha val="56000"/>
              </a:prstClr>
            </a:outerShdw>
          </a:effectLst>
        </p:spPr>
      </p:pic>
      <p:pic>
        <p:nvPicPr>
          <p:cNvPr id="4" name="Picture 3">
            <a:extLst>
              <a:ext uri="{FF2B5EF4-FFF2-40B4-BE49-F238E27FC236}">
                <a16:creationId xmlns:a16="http://schemas.microsoft.com/office/drawing/2014/main" id="{55D51A58-9E2E-153E-11E5-AC462CCB3140}"/>
              </a:ext>
            </a:extLst>
          </p:cNvPr>
          <p:cNvPicPr>
            <a:picLocks noChangeAspect="1"/>
          </p:cNvPicPr>
          <p:nvPr/>
        </p:nvPicPr>
        <p:blipFill>
          <a:blip r:embed="rId4"/>
          <a:stretch>
            <a:fillRect/>
          </a:stretch>
        </p:blipFill>
        <p:spPr>
          <a:xfrm>
            <a:off x="5171228" y="2181025"/>
            <a:ext cx="3282209" cy="4429325"/>
          </a:xfrm>
          <a:prstGeom prst="rect">
            <a:avLst/>
          </a:prstGeom>
          <a:effectLst>
            <a:outerShdw blurRad="203200" dist="304800" dir="8100000" algn="tr" rotWithShape="0">
              <a:prstClr val="black">
                <a:alpha val="64000"/>
              </a:prstClr>
            </a:outerShdw>
          </a:effectLst>
        </p:spPr>
      </p:pic>
    </p:spTree>
    <p:extLst>
      <p:ext uri="{BB962C8B-B14F-4D97-AF65-F5344CB8AC3E}">
        <p14:creationId xmlns:p14="http://schemas.microsoft.com/office/powerpoint/2010/main" val="146471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EC2763-B15B-4AB0-865F-C6BDD2B1FB4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22868" y="261938"/>
            <a:ext cx="989731" cy="982661"/>
          </a:xfrm>
          <a:prstGeom prst="rect">
            <a:avLst/>
          </a:prstGeom>
        </p:spPr>
      </p:pic>
      <p:pic>
        <p:nvPicPr>
          <p:cNvPr id="6" name="Picture 5">
            <a:extLst>
              <a:ext uri="{FF2B5EF4-FFF2-40B4-BE49-F238E27FC236}">
                <a16:creationId xmlns:a16="http://schemas.microsoft.com/office/drawing/2014/main" id="{F77AEBF0-177C-43FC-9D4A-2C1D345AC9E5}"/>
              </a:ext>
            </a:extLst>
          </p:cNvPr>
          <p:cNvPicPr>
            <a:picLocks noChangeAspect="1"/>
          </p:cNvPicPr>
          <p:nvPr/>
        </p:nvPicPr>
        <p:blipFill>
          <a:blip r:embed="rId3"/>
          <a:stretch>
            <a:fillRect/>
          </a:stretch>
        </p:blipFill>
        <p:spPr>
          <a:xfrm>
            <a:off x="340880" y="1738896"/>
            <a:ext cx="7123747" cy="3649640"/>
          </a:xfrm>
          <a:prstGeom prst="rect">
            <a:avLst/>
          </a:prstGeom>
          <a:effectLst>
            <a:outerShdw blurRad="279400" dist="304800" dir="8100000" algn="tr" rotWithShape="0">
              <a:prstClr val="black">
                <a:alpha val="40000"/>
              </a:prstClr>
            </a:outerShdw>
          </a:effectLst>
        </p:spPr>
      </p:pic>
      <p:sp>
        <p:nvSpPr>
          <p:cNvPr id="7" name="Title 7">
            <a:extLst>
              <a:ext uri="{FF2B5EF4-FFF2-40B4-BE49-F238E27FC236}">
                <a16:creationId xmlns:a16="http://schemas.microsoft.com/office/drawing/2014/main" id="{BFD62DDC-16F7-4577-9C7F-93DBC36D3851}"/>
              </a:ext>
            </a:extLst>
          </p:cNvPr>
          <p:cNvSpPr txBox="1">
            <a:spLocks/>
          </p:cNvSpPr>
          <p:nvPr/>
        </p:nvSpPr>
        <p:spPr>
          <a:xfrm>
            <a:off x="432094" y="345619"/>
            <a:ext cx="10490773" cy="888029"/>
          </a:xfrm>
          <a:prstGeom prst="rect">
            <a:avLst/>
          </a:prstGeom>
        </p:spPr>
        <p:txBody>
          <a:bodyPr vert="horz" lIns="91440" tIns="45720" rIns="91440" bIns="45720" rtlCol="0" anchor="b">
            <a:noAutofit/>
          </a:bodyPr>
          <a:lstStyle>
            <a:lvl1pPr algn="l" defTabSz="914400" rtl="0" eaLnBrk="1" fontAlgn="t" latinLnBrk="0" hangingPunct="0">
              <a:lnSpc>
                <a:spcPct val="90000"/>
              </a:lnSpc>
              <a:spcBef>
                <a:spcPct val="0"/>
              </a:spcBef>
              <a:buNone/>
              <a:defRPr sz="4800" b="1" kern="1200" spc="0">
                <a:solidFill>
                  <a:srgbClr val="009EDA"/>
                </a:solidFill>
                <a:latin typeface="Arial" panose="020B0604020202020204" pitchFamily="34" charset="0"/>
                <a:ea typeface="+mj-ea"/>
                <a:cs typeface="Arial" panose="020B0604020202020204" pitchFamily="34" charset="0"/>
              </a:defRPr>
            </a:lvl1pPr>
          </a:lstStyle>
          <a:p>
            <a:r>
              <a:rPr lang="en-US" dirty="0"/>
              <a:t>Renewing books online</a:t>
            </a:r>
          </a:p>
        </p:txBody>
      </p:sp>
      <p:pic>
        <p:nvPicPr>
          <p:cNvPr id="8" name="Picture 7" descr="A close up of a sign&#10;&#10;Description automatically generated">
            <a:extLst>
              <a:ext uri="{FF2B5EF4-FFF2-40B4-BE49-F238E27FC236}">
                <a16:creationId xmlns:a16="http://schemas.microsoft.com/office/drawing/2014/main" id="{8ECCC5E4-B83F-4AB4-9C96-5A97B86CE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7796" y="5625675"/>
            <a:ext cx="891135" cy="1071364"/>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CFB9151-86F0-44FF-89C8-0132EFF78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9256" y="5651314"/>
            <a:ext cx="1133343" cy="107136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0FEB2EF-991F-4663-8500-C81CB55095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3483" y="4228440"/>
            <a:ext cx="1147485" cy="1368155"/>
          </a:xfrm>
          <a:prstGeom prst="rect">
            <a:avLst/>
          </a:prstGeom>
        </p:spPr>
      </p:pic>
      <p:sp>
        <p:nvSpPr>
          <p:cNvPr id="11" name="TextBox 10">
            <a:extLst>
              <a:ext uri="{FF2B5EF4-FFF2-40B4-BE49-F238E27FC236}">
                <a16:creationId xmlns:a16="http://schemas.microsoft.com/office/drawing/2014/main" id="{309F0441-CFA8-42B5-A170-4B4680905297}"/>
              </a:ext>
            </a:extLst>
          </p:cNvPr>
          <p:cNvSpPr txBox="1"/>
          <p:nvPr/>
        </p:nvSpPr>
        <p:spPr>
          <a:xfrm>
            <a:off x="7464627" y="1286063"/>
            <a:ext cx="4546950" cy="2308324"/>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Account - Shows current and past loans and any reservations made. </a:t>
            </a:r>
          </a:p>
          <a:p>
            <a:pPr algn="ctr"/>
            <a:r>
              <a:rPr lang="en-GB" sz="2400" dirty="0">
                <a:latin typeface="Arial" panose="020B0604020202020204" pitchFamily="34" charset="0"/>
                <a:cs typeface="Arial" panose="020B0604020202020204" pitchFamily="34" charset="0"/>
              </a:rPr>
              <a:t>You can also renew your books providing they are not already overdue. </a:t>
            </a:r>
          </a:p>
        </p:txBody>
      </p:sp>
      <p:sp>
        <p:nvSpPr>
          <p:cNvPr id="12" name="Oval 11">
            <a:extLst>
              <a:ext uri="{FF2B5EF4-FFF2-40B4-BE49-F238E27FC236}">
                <a16:creationId xmlns:a16="http://schemas.microsoft.com/office/drawing/2014/main" id="{F8E34640-BB4B-432B-B163-B37649C0BCA4}"/>
              </a:ext>
            </a:extLst>
          </p:cNvPr>
          <p:cNvSpPr/>
          <p:nvPr/>
        </p:nvSpPr>
        <p:spPr>
          <a:xfrm>
            <a:off x="4307595" y="3563716"/>
            <a:ext cx="1608463" cy="523542"/>
          </a:xfrm>
          <a:prstGeom prst="ellipse">
            <a:avLst/>
          </a:prstGeom>
          <a:noFill/>
          <a:ln w="38100">
            <a:solidFill>
              <a:srgbClr val="FF40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EE3E119-38DA-4B8C-8A0A-720D3C3FE1B5}"/>
              </a:ext>
            </a:extLst>
          </p:cNvPr>
          <p:cNvSpPr txBox="1"/>
          <p:nvPr/>
        </p:nvSpPr>
        <p:spPr>
          <a:xfrm>
            <a:off x="7779883" y="3987831"/>
            <a:ext cx="3070061" cy="1569660"/>
          </a:xfrm>
          <a:prstGeom prst="rect">
            <a:avLst/>
          </a:prstGeom>
          <a:noFill/>
        </p:spPr>
        <p:txBody>
          <a:bodyPr wrap="square" rtlCol="0">
            <a:spAutoFit/>
          </a:bodyPr>
          <a:lstStyle/>
          <a:p>
            <a:pPr algn="ctr"/>
            <a:r>
              <a:rPr lang="en-GB" sz="2400" i="1" dirty="0">
                <a:latin typeface="Arial" panose="020B0604020202020204" pitchFamily="34" charset="0"/>
                <a:cs typeface="Arial" panose="020B0604020202020204" pitchFamily="34" charset="0"/>
              </a:rPr>
              <a:t>Currently, you are </a:t>
            </a:r>
            <a:r>
              <a:rPr lang="en-GB" sz="2400" i="1" u="sng" dirty="0">
                <a:latin typeface="Arial" panose="020B0604020202020204" pitchFamily="34" charset="0"/>
                <a:cs typeface="Arial" panose="020B0604020202020204" pitchFamily="34" charset="0"/>
              </a:rPr>
              <a:t>unable</a:t>
            </a:r>
            <a:r>
              <a:rPr lang="en-GB" sz="2400" i="1" dirty="0">
                <a:latin typeface="Arial" panose="020B0604020202020204" pitchFamily="34" charset="0"/>
                <a:cs typeface="Arial" panose="020B0604020202020204" pitchFamily="34" charset="0"/>
              </a:rPr>
              <a:t> to renew a book with the Reading Cloud App</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67442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84BE3E35322344A241D6987EDCC677" ma:contentTypeVersion="12" ma:contentTypeDescription="Create a new document." ma:contentTypeScope="" ma:versionID="701ee2ed9c71401f8f31983509361937">
  <xsd:schema xmlns:xsd="http://www.w3.org/2001/XMLSchema" xmlns:xs="http://www.w3.org/2001/XMLSchema" xmlns:p="http://schemas.microsoft.com/office/2006/metadata/properties" xmlns:ns2="393a3781-d657-4036-80d4-9de2fcc302c1" xmlns:ns3="4cad36ad-a658-4dd3-9507-a22b185ab5df" targetNamespace="http://schemas.microsoft.com/office/2006/metadata/properties" ma:root="true" ma:fieldsID="3b94d3b792e9803c97bbeb67fa8e0bf6" ns2:_="" ns3:_="">
    <xsd:import namespace="393a3781-d657-4036-80d4-9de2fcc302c1"/>
    <xsd:import namespace="4cad36ad-a658-4dd3-9507-a22b185ab5d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a3781-d657-4036-80d4-9de2fcc30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ad36ad-a658-4dd3-9507-a22b185ab5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B0B587-E29E-4E1B-A9F0-F6E473535C95}">
  <ds:schemaRefs>
    <ds:schemaRef ds:uri="http://purl.org/dc/dcmitype/"/>
    <ds:schemaRef ds:uri="http://schemas.microsoft.com/office/2006/documentManagement/types"/>
    <ds:schemaRef ds:uri="http://schemas.microsoft.com/office/2006/metadata/properties"/>
    <ds:schemaRef ds:uri="http://purl.org/dc/terms/"/>
    <ds:schemaRef ds:uri="393a3781-d657-4036-80d4-9de2fcc302c1"/>
    <ds:schemaRef ds:uri="http://purl.org/dc/elements/1.1/"/>
    <ds:schemaRef ds:uri="http://www.w3.org/XML/1998/namespace"/>
    <ds:schemaRef ds:uri="http://schemas.microsoft.com/office/infopath/2007/PartnerControls"/>
    <ds:schemaRef ds:uri="http://schemas.openxmlformats.org/package/2006/metadata/core-properties"/>
    <ds:schemaRef ds:uri="4cad36ad-a658-4dd3-9507-a22b185ab5df"/>
  </ds:schemaRefs>
</ds:datastoreItem>
</file>

<file path=customXml/itemProps2.xml><?xml version="1.0" encoding="utf-8"?>
<ds:datastoreItem xmlns:ds="http://schemas.openxmlformats.org/officeDocument/2006/customXml" ds:itemID="{7066A895-475F-41F0-9C1E-E9EDB4D81C38}">
  <ds:schemaRefs>
    <ds:schemaRef ds:uri="http://schemas.microsoft.com/sharepoint/v3/contenttype/forms"/>
  </ds:schemaRefs>
</ds:datastoreItem>
</file>

<file path=customXml/itemProps3.xml><?xml version="1.0" encoding="utf-8"?>
<ds:datastoreItem xmlns:ds="http://schemas.openxmlformats.org/officeDocument/2006/customXml" ds:itemID="{9C2F9FC1-1817-42A6-BCD2-BCA391938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3a3781-d657-4036-80d4-9de2fcc302c1"/>
    <ds:schemaRef ds:uri="4cad36ad-a658-4dd3-9507-a22b185ab5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9792</TotalTime>
  <Words>622</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Tahoma</vt:lpstr>
      <vt:lpstr>Times New Roman</vt:lpstr>
      <vt:lpstr>Wingdings</vt:lpstr>
      <vt:lpstr>Office Theme</vt:lpstr>
      <vt:lpstr>1_Office Theme</vt:lpstr>
      <vt:lpstr>PowerPoint Presentation</vt:lpstr>
      <vt:lpstr>PowerPoint Presentation</vt:lpstr>
      <vt:lpstr>Getting started</vt:lpstr>
      <vt:lpstr>PowerPoint Presentation</vt:lpstr>
      <vt:lpstr>PowerPoint Presentation</vt:lpstr>
      <vt:lpstr>PowerPoint Presentation</vt:lpstr>
      <vt:lpstr>PowerPoint Presentation</vt:lpstr>
      <vt:lpstr>Reading Lists and much more… </vt:lpstr>
      <vt:lpstr>PowerPoint Presentation</vt:lpstr>
      <vt:lpstr>PowerPoint Presentation</vt:lpstr>
      <vt:lpstr>                 Questions? </vt:lpstr>
      <vt:lpstr>Questions </vt:lpstr>
      <vt:lpstr>Any questions or issues, please see Miss Williams in the Library or send me a message on teams.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Bowden, Philippa (ESS)</dc:creator>
  <cp:lastModifiedBy>Williams, Denise</cp:lastModifiedBy>
  <cp:revision>331</cp:revision>
  <dcterms:created xsi:type="dcterms:W3CDTF">2019-12-20T16:16:05Z</dcterms:created>
  <dcterms:modified xsi:type="dcterms:W3CDTF">2023-01-19T09:42:48Z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0x010100DF84BE3E35322344A241D6987EDCC677</vt:lpwstr>
  </property>
</Properties>
</file>