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72" r:id="rId2"/>
    <p:sldId id="256" r:id="rId3"/>
    <p:sldId id="266" r:id="rId4"/>
    <p:sldId id="257" r:id="rId5"/>
    <p:sldId id="259" r:id="rId6"/>
    <p:sldId id="281" r:id="rId7"/>
    <p:sldId id="258" r:id="rId8"/>
    <p:sldId id="264" r:id="rId9"/>
    <p:sldId id="273" r:id="rId10"/>
    <p:sldId id="261" r:id="rId11"/>
    <p:sldId id="263" r:id="rId12"/>
    <p:sldId id="283" r:id="rId13"/>
    <p:sldId id="274" r:id="rId14"/>
    <p:sldId id="275" r:id="rId15"/>
    <p:sldId id="260" r:id="rId16"/>
    <p:sldId id="278" r:id="rId17"/>
    <p:sldId id="262" r:id="rId18"/>
    <p:sldId id="269" r:id="rId19"/>
    <p:sldId id="280" r:id="rId20"/>
    <p:sldId id="270" r:id="rId21"/>
    <p:sldId id="277" r:id="rId22"/>
    <p:sldId id="276" r:id="rId23"/>
    <p:sldId id="282" r:id="rId24"/>
    <p:sldId id="267" r:id="rId25"/>
    <p:sldId id="268" r:id="rId26"/>
    <p:sldId id="279" r:id="rId27"/>
    <p:sldId id="284" r:id="rId28"/>
    <p:sldId id="285" r:id="rId29"/>
    <p:sldId id="271" r:id="rId30"/>
  </p:sldIdLst>
  <p:sldSz cx="6858000" cy="9906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4D1F"/>
    <a:srgbClr val="682D85"/>
    <a:srgbClr val="FF66CC"/>
    <a:srgbClr val="BB86D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F0C500-38DE-4CC4-9887-D47651497FCE}" v="296" dt="2024-06-04T13:25:21.7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792" autoAdjust="0"/>
  </p:normalViewPr>
  <p:slideViewPr>
    <p:cSldViewPr snapToGrid="0">
      <p:cViewPr>
        <p:scale>
          <a:sx n="90" d="100"/>
          <a:sy n="90" d="100"/>
        </p:scale>
        <p:origin x="1268" y="-2672"/>
      </p:cViewPr>
      <p:guideLst/>
    </p:cSldViewPr>
  </p:slideViewPr>
  <p:notesTextViewPr>
    <p:cViewPr>
      <p:scale>
        <a:sx n="1" d="1"/>
        <a:sy n="1" d="1"/>
      </p:scale>
      <p:origin x="0" y="0"/>
    </p:cViewPr>
  </p:notesTextViewPr>
  <p:sorterViewPr>
    <p:cViewPr varScale="1">
      <p:scale>
        <a:sx n="1" d="1"/>
        <a:sy n="1" d="1"/>
      </p:scale>
      <p:origin x="0" y="-46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wey, Sian" userId="7d310cc5-dc4d-4217-98b3-16ea1a78b61a" providerId="ADAL" clId="{CFF0C500-38DE-4CC4-9887-D47651497FCE}"/>
    <pc:docChg chg="undo custSel addSld delSld modSld sldOrd">
      <pc:chgData name="Newey, Sian" userId="7d310cc5-dc4d-4217-98b3-16ea1a78b61a" providerId="ADAL" clId="{CFF0C500-38DE-4CC4-9887-D47651497FCE}" dt="2024-06-04T13:28:32.093" v="2228" actId="404"/>
      <pc:docMkLst>
        <pc:docMk/>
      </pc:docMkLst>
      <pc:sldChg chg="addSp delSp modSp mod">
        <pc:chgData name="Newey, Sian" userId="7d310cc5-dc4d-4217-98b3-16ea1a78b61a" providerId="ADAL" clId="{CFF0C500-38DE-4CC4-9887-D47651497FCE}" dt="2024-05-17T10:10:51.082" v="808" actId="14100"/>
        <pc:sldMkLst>
          <pc:docMk/>
          <pc:sldMk cId="1325802252" sldId="256"/>
        </pc:sldMkLst>
        <pc:spChg chg="del">
          <ac:chgData name="Newey, Sian" userId="7d310cc5-dc4d-4217-98b3-16ea1a78b61a" providerId="ADAL" clId="{CFF0C500-38DE-4CC4-9887-D47651497FCE}" dt="2024-05-15T08:42:50.610" v="42" actId="478"/>
          <ac:spMkLst>
            <pc:docMk/>
            <pc:sldMk cId="1325802252" sldId="256"/>
            <ac:spMk id="2" creationId="{00000000-0000-0000-0000-000000000000}"/>
          </ac:spMkLst>
        </pc:spChg>
        <pc:spChg chg="add">
          <ac:chgData name="Newey, Sian" userId="7d310cc5-dc4d-4217-98b3-16ea1a78b61a" providerId="ADAL" clId="{CFF0C500-38DE-4CC4-9887-D47651497FCE}" dt="2024-05-15T08:44:43.627" v="59"/>
          <ac:spMkLst>
            <pc:docMk/>
            <pc:sldMk cId="1325802252" sldId="256"/>
            <ac:spMk id="3" creationId="{AD58C03C-2BD9-176E-D1F7-C789D8F44F2A}"/>
          </ac:spMkLst>
        </pc:spChg>
        <pc:spChg chg="mod">
          <ac:chgData name="Newey, Sian" userId="7d310cc5-dc4d-4217-98b3-16ea1a78b61a" providerId="ADAL" clId="{CFF0C500-38DE-4CC4-9887-D47651497FCE}" dt="2024-05-15T08:38:55.317" v="30" actId="20577"/>
          <ac:spMkLst>
            <pc:docMk/>
            <pc:sldMk cId="1325802252" sldId="256"/>
            <ac:spMk id="4" creationId="{00000000-0000-0000-0000-000000000000}"/>
          </ac:spMkLst>
        </pc:spChg>
        <pc:spChg chg="add del mod">
          <ac:chgData name="Newey, Sian" userId="7d310cc5-dc4d-4217-98b3-16ea1a78b61a" providerId="ADAL" clId="{CFF0C500-38DE-4CC4-9887-D47651497FCE}" dt="2024-05-15T08:44:50.648" v="61" actId="478"/>
          <ac:spMkLst>
            <pc:docMk/>
            <pc:sldMk cId="1325802252" sldId="256"/>
            <ac:spMk id="6" creationId="{6D95B492-1511-1441-D488-4CD27D114778}"/>
          </ac:spMkLst>
        </pc:spChg>
        <pc:spChg chg="add mod">
          <ac:chgData name="Newey, Sian" userId="7d310cc5-dc4d-4217-98b3-16ea1a78b61a" providerId="ADAL" clId="{CFF0C500-38DE-4CC4-9887-D47651497FCE}" dt="2024-05-15T08:45:03.247" v="63"/>
          <ac:spMkLst>
            <pc:docMk/>
            <pc:sldMk cId="1325802252" sldId="256"/>
            <ac:spMk id="7" creationId="{6F9F2780-BD19-5815-163D-A118B24BCD9B}"/>
          </ac:spMkLst>
        </pc:spChg>
        <pc:spChg chg="del mod">
          <ac:chgData name="Newey, Sian" userId="7d310cc5-dc4d-4217-98b3-16ea1a78b61a" providerId="ADAL" clId="{CFF0C500-38DE-4CC4-9887-D47651497FCE}" dt="2024-05-15T08:42:49.213" v="41" actId="478"/>
          <ac:spMkLst>
            <pc:docMk/>
            <pc:sldMk cId="1325802252" sldId="256"/>
            <ac:spMk id="9" creationId="{00000000-0000-0000-0000-000000000000}"/>
          </ac:spMkLst>
        </pc:spChg>
        <pc:spChg chg="del mod">
          <ac:chgData name="Newey, Sian" userId="7d310cc5-dc4d-4217-98b3-16ea1a78b61a" providerId="ADAL" clId="{CFF0C500-38DE-4CC4-9887-D47651497FCE}" dt="2024-05-15T08:39:40.232" v="33" actId="478"/>
          <ac:spMkLst>
            <pc:docMk/>
            <pc:sldMk cId="1325802252" sldId="256"/>
            <ac:spMk id="10" creationId="{00000000-0000-0000-0000-000000000000}"/>
          </ac:spMkLst>
        </pc:spChg>
        <pc:spChg chg="mod">
          <ac:chgData name="Newey, Sian" userId="7d310cc5-dc4d-4217-98b3-16ea1a78b61a" providerId="ADAL" clId="{CFF0C500-38DE-4CC4-9887-D47651497FCE}" dt="2024-05-17T10:10:37.083" v="805" actId="1076"/>
          <ac:spMkLst>
            <pc:docMk/>
            <pc:sldMk cId="1325802252" sldId="256"/>
            <ac:spMk id="11" creationId="{00000000-0000-0000-0000-000000000000}"/>
          </ac:spMkLst>
        </pc:spChg>
        <pc:picChg chg="add del mod">
          <ac:chgData name="Newey, Sian" userId="7d310cc5-dc4d-4217-98b3-16ea1a78b61a" providerId="ADAL" clId="{CFF0C500-38DE-4CC4-9887-D47651497FCE}" dt="2024-05-15T08:45:41.885" v="75" actId="478"/>
          <ac:picMkLst>
            <pc:docMk/>
            <pc:sldMk cId="1325802252" sldId="256"/>
            <ac:picMk id="8" creationId="{6D56A538-4691-8A42-8041-AE40301C3CC9}"/>
          </ac:picMkLst>
        </pc:picChg>
        <pc:picChg chg="add mod">
          <ac:chgData name="Newey, Sian" userId="7d310cc5-dc4d-4217-98b3-16ea1a78b61a" providerId="ADAL" clId="{CFF0C500-38DE-4CC4-9887-D47651497FCE}" dt="2024-05-17T10:10:41.082" v="806" actId="14100"/>
          <ac:picMkLst>
            <pc:docMk/>
            <pc:sldMk cId="1325802252" sldId="256"/>
            <ac:picMk id="1026" creationId="{0A590DAF-82DC-9395-CF5F-8C64EA61763D}"/>
          </ac:picMkLst>
        </pc:picChg>
        <pc:picChg chg="add del mod">
          <ac:chgData name="Newey, Sian" userId="7d310cc5-dc4d-4217-98b3-16ea1a78b61a" providerId="ADAL" clId="{CFF0C500-38DE-4CC4-9887-D47651497FCE}" dt="2024-05-15T08:45:15.374" v="67" actId="478"/>
          <ac:picMkLst>
            <pc:docMk/>
            <pc:sldMk cId="1325802252" sldId="256"/>
            <ac:picMk id="1028" creationId="{7455B943-DA62-5BE9-6A81-17DDAA2DD923}"/>
          </ac:picMkLst>
        </pc:picChg>
        <pc:picChg chg="add mod">
          <ac:chgData name="Newey, Sian" userId="7d310cc5-dc4d-4217-98b3-16ea1a78b61a" providerId="ADAL" clId="{CFF0C500-38DE-4CC4-9887-D47651497FCE}" dt="2024-05-17T10:10:51.082" v="808" actId="14100"/>
          <ac:picMkLst>
            <pc:docMk/>
            <pc:sldMk cId="1325802252" sldId="256"/>
            <ac:picMk id="1030" creationId="{51A64A84-34E6-550B-6E31-D28FAF527D7E}"/>
          </ac:picMkLst>
        </pc:picChg>
        <pc:picChg chg="add mod">
          <ac:chgData name="Newey, Sian" userId="7d310cc5-dc4d-4217-98b3-16ea1a78b61a" providerId="ADAL" clId="{CFF0C500-38DE-4CC4-9887-D47651497FCE}" dt="2024-05-15T08:45:55.013" v="80" actId="14100"/>
          <ac:picMkLst>
            <pc:docMk/>
            <pc:sldMk cId="1325802252" sldId="256"/>
            <ac:picMk id="1032" creationId="{FF8F0355-088B-988E-DE06-D7A81E9DAEA8}"/>
          </ac:picMkLst>
        </pc:picChg>
      </pc:sldChg>
      <pc:sldChg chg="addSp modSp mod ord">
        <pc:chgData name="Newey, Sian" userId="7d310cc5-dc4d-4217-98b3-16ea1a78b61a" providerId="ADAL" clId="{CFF0C500-38DE-4CC4-9887-D47651497FCE}" dt="2024-06-04T13:23:40.398" v="2115" actId="20577"/>
        <pc:sldMkLst>
          <pc:docMk/>
          <pc:sldMk cId="1434338534" sldId="257"/>
        </pc:sldMkLst>
        <pc:spChg chg="add mod">
          <ac:chgData name="Newey, Sian" userId="7d310cc5-dc4d-4217-98b3-16ea1a78b61a" providerId="ADAL" clId="{CFF0C500-38DE-4CC4-9887-D47651497FCE}" dt="2024-05-20T13:01:07.967" v="1840" actId="14100"/>
          <ac:spMkLst>
            <pc:docMk/>
            <pc:sldMk cId="1434338534" sldId="257"/>
            <ac:spMk id="2" creationId="{821D90E0-9C38-6E8E-5BF9-B87C567A5548}"/>
          </ac:spMkLst>
        </pc:spChg>
        <pc:spChg chg="mod">
          <ac:chgData name="Newey, Sian" userId="7d310cc5-dc4d-4217-98b3-16ea1a78b61a" providerId="ADAL" clId="{CFF0C500-38DE-4CC4-9887-D47651497FCE}" dt="2024-06-04T13:22:02.774" v="2052" actId="14100"/>
          <ac:spMkLst>
            <pc:docMk/>
            <pc:sldMk cId="1434338534" sldId="257"/>
            <ac:spMk id="6" creationId="{00000000-0000-0000-0000-000000000000}"/>
          </ac:spMkLst>
        </pc:spChg>
        <pc:spChg chg="mod">
          <ac:chgData name="Newey, Sian" userId="7d310cc5-dc4d-4217-98b3-16ea1a78b61a" providerId="ADAL" clId="{CFF0C500-38DE-4CC4-9887-D47651497FCE}" dt="2024-05-20T13:00:14.289" v="1762" actId="1076"/>
          <ac:spMkLst>
            <pc:docMk/>
            <pc:sldMk cId="1434338534" sldId="257"/>
            <ac:spMk id="9" creationId="{00000000-0000-0000-0000-000000000000}"/>
          </ac:spMkLst>
        </pc:spChg>
        <pc:graphicFrameChg chg="modGraphic">
          <ac:chgData name="Newey, Sian" userId="7d310cc5-dc4d-4217-98b3-16ea1a78b61a" providerId="ADAL" clId="{CFF0C500-38DE-4CC4-9887-D47651497FCE}" dt="2024-06-04T13:23:40.398" v="2115" actId="20577"/>
          <ac:graphicFrameMkLst>
            <pc:docMk/>
            <pc:sldMk cId="1434338534" sldId="257"/>
            <ac:graphicFrameMk id="8" creationId="{00000000-0000-0000-0000-000000000000}"/>
          </ac:graphicFrameMkLst>
        </pc:graphicFrameChg>
        <pc:picChg chg="add mod">
          <ac:chgData name="Newey, Sian" userId="7d310cc5-dc4d-4217-98b3-16ea1a78b61a" providerId="ADAL" clId="{CFF0C500-38DE-4CC4-9887-D47651497FCE}" dt="2024-05-20T13:01:04.006" v="1839" actId="14100"/>
          <ac:picMkLst>
            <pc:docMk/>
            <pc:sldMk cId="1434338534" sldId="257"/>
            <ac:picMk id="3" creationId="{E27DED2C-40C9-101D-5C59-6197B2AB43FF}"/>
          </ac:picMkLst>
        </pc:picChg>
      </pc:sldChg>
      <pc:sldChg chg="addSp delSp modSp mod ord">
        <pc:chgData name="Newey, Sian" userId="7d310cc5-dc4d-4217-98b3-16ea1a78b61a" providerId="ADAL" clId="{CFF0C500-38DE-4CC4-9887-D47651497FCE}" dt="2024-05-20T08:45:03.009" v="1249"/>
        <pc:sldMkLst>
          <pc:docMk/>
          <pc:sldMk cId="3710042018" sldId="258"/>
        </pc:sldMkLst>
        <pc:spChg chg="del">
          <ac:chgData name="Newey, Sian" userId="7d310cc5-dc4d-4217-98b3-16ea1a78b61a" providerId="ADAL" clId="{CFF0C500-38DE-4CC4-9887-D47651497FCE}" dt="2024-05-15T08:48:57.741" v="82" actId="478"/>
          <ac:spMkLst>
            <pc:docMk/>
            <pc:sldMk cId="3710042018" sldId="258"/>
            <ac:spMk id="7" creationId="{00000000-0000-0000-0000-000000000000}"/>
          </ac:spMkLst>
        </pc:spChg>
        <pc:spChg chg="mod">
          <ac:chgData name="Newey, Sian" userId="7d310cc5-dc4d-4217-98b3-16ea1a78b61a" providerId="ADAL" clId="{CFF0C500-38DE-4CC4-9887-D47651497FCE}" dt="2024-05-17T10:28:53.176" v="863" actId="114"/>
          <ac:spMkLst>
            <pc:docMk/>
            <pc:sldMk cId="3710042018" sldId="258"/>
            <ac:spMk id="9" creationId="{00000000-0000-0000-0000-000000000000}"/>
          </ac:spMkLst>
        </pc:spChg>
        <pc:picChg chg="add del">
          <ac:chgData name="Newey, Sian" userId="7d310cc5-dc4d-4217-98b3-16ea1a78b61a" providerId="ADAL" clId="{CFF0C500-38DE-4CC4-9887-D47651497FCE}" dt="2024-05-15T08:49:01.267" v="83" actId="478"/>
          <ac:picMkLst>
            <pc:docMk/>
            <pc:sldMk cId="3710042018" sldId="258"/>
            <ac:picMk id="3" creationId="{479F87AB-EC95-02B6-2E9B-6A3DAF21E9E1}"/>
          </ac:picMkLst>
        </pc:picChg>
        <pc:picChg chg="add mod">
          <ac:chgData name="Newey, Sian" userId="7d310cc5-dc4d-4217-98b3-16ea1a78b61a" providerId="ADAL" clId="{CFF0C500-38DE-4CC4-9887-D47651497FCE}" dt="2024-05-15T08:49:35.620" v="87" actId="1076"/>
          <ac:picMkLst>
            <pc:docMk/>
            <pc:sldMk cId="3710042018" sldId="258"/>
            <ac:picMk id="8" creationId="{8D4E3983-A487-84A1-7A4B-AFBB5786B25F}"/>
          </ac:picMkLst>
        </pc:picChg>
      </pc:sldChg>
      <pc:sldChg chg="modSp mod ord">
        <pc:chgData name="Newey, Sian" userId="7d310cc5-dc4d-4217-98b3-16ea1a78b61a" providerId="ADAL" clId="{CFF0C500-38DE-4CC4-9887-D47651497FCE}" dt="2024-05-20T08:03:23.541" v="1150"/>
        <pc:sldMkLst>
          <pc:docMk/>
          <pc:sldMk cId="1474303486" sldId="259"/>
        </pc:sldMkLst>
        <pc:spChg chg="mod">
          <ac:chgData name="Newey, Sian" userId="7d310cc5-dc4d-4217-98b3-16ea1a78b61a" providerId="ADAL" clId="{CFF0C500-38DE-4CC4-9887-D47651497FCE}" dt="2024-05-15T08:50:40.222" v="163"/>
          <ac:spMkLst>
            <pc:docMk/>
            <pc:sldMk cId="1474303486" sldId="259"/>
            <ac:spMk id="5" creationId="{00000000-0000-0000-0000-000000000000}"/>
          </ac:spMkLst>
        </pc:spChg>
      </pc:sldChg>
      <pc:sldChg chg="modSp mod ord">
        <pc:chgData name="Newey, Sian" userId="7d310cc5-dc4d-4217-98b3-16ea1a78b61a" providerId="ADAL" clId="{CFF0C500-38DE-4CC4-9887-D47651497FCE}" dt="2024-05-20T08:45:52.581" v="1267"/>
        <pc:sldMkLst>
          <pc:docMk/>
          <pc:sldMk cId="1951750941" sldId="260"/>
        </pc:sldMkLst>
        <pc:spChg chg="mod">
          <ac:chgData name="Newey, Sian" userId="7d310cc5-dc4d-4217-98b3-16ea1a78b61a" providerId="ADAL" clId="{CFF0C500-38DE-4CC4-9887-D47651497FCE}" dt="2024-05-15T08:51:05.336" v="165" actId="20577"/>
          <ac:spMkLst>
            <pc:docMk/>
            <pc:sldMk cId="1951750941" sldId="260"/>
            <ac:spMk id="7" creationId="{4DC86A53-EFA8-469A-8727-58D5DEBCBF49}"/>
          </ac:spMkLst>
        </pc:spChg>
      </pc:sldChg>
      <pc:sldChg chg="addSp modSp mod ord">
        <pc:chgData name="Newey, Sian" userId="7d310cc5-dc4d-4217-98b3-16ea1a78b61a" providerId="ADAL" clId="{CFF0C500-38DE-4CC4-9887-D47651497FCE}" dt="2024-05-21T09:25:59.260" v="1886"/>
        <pc:sldMkLst>
          <pc:docMk/>
          <pc:sldMk cId="3608021734" sldId="261"/>
        </pc:sldMkLst>
        <pc:spChg chg="mod">
          <ac:chgData name="Newey, Sian" userId="7d310cc5-dc4d-4217-98b3-16ea1a78b61a" providerId="ADAL" clId="{CFF0C500-38DE-4CC4-9887-D47651497FCE}" dt="2024-05-15T08:52:04.611" v="246" actId="20577"/>
          <ac:spMkLst>
            <pc:docMk/>
            <pc:sldMk cId="3608021734" sldId="261"/>
            <ac:spMk id="5" creationId="{00000000-0000-0000-0000-000000000000}"/>
          </ac:spMkLst>
        </pc:spChg>
        <pc:picChg chg="add mod">
          <ac:chgData name="Newey, Sian" userId="7d310cc5-dc4d-4217-98b3-16ea1a78b61a" providerId="ADAL" clId="{CFF0C500-38DE-4CC4-9887-D47651497FCE}" dt="2024-05-15T08:53:27.206" v="253" actId="1076"/>
          <ac:picMkLst>
            <pc:docMk/>
            <pc:sldMk cId="3608021734" sldId="261"/>
            <ac:picMk id="3" creationId="{7F93EE6B-7491-24F1-EC41-4170953F09E1}"/>
          </ac:picMkLst>
        </pc:picChg>
      </pc:sldChg>
      <pc:sldChg chg="addSp delSp modSp mod">
        <pc:chgData name="Newey, Sian" userId="7d310cc5-dc4d-4217-98b3-16ea1a78b61a" providerId="ADAL" clId="{CFF0C500-38DE-4CC4-9887-D47651497FCE}" dt="2024-05-23T18:45:03.662" v="1986" actId="5793"/>
        <pc:sldMkLst>
          <pc:docMk/>
          <pc:sldMk cId="1703147697" sldId="262"/>
        </pc:sldMkLst>
        <pc:spChg chg="mod">
          <ac:chgData name="Newey, Sian" userId="7d310cc5-dc4d-4217-98b3-16ea1a78b61a" providerId="ADAL" clId="{CFF0C500-38DE-4CC4-9887-D47651497FCE}" dt="2024-05-23T18:45:03.662" v="1986" actId="5793"/>
          <ac:spMkLst>
            <pc:docMk/>
            <pc:sldMk cId="1703147697" sldId="262"/>
            <ac:spMk id="7" creationId="{00000000-0000-0000-0000-000000000000}"/>
          </ac:spMkLst>
        </pc:spChg>
        <pc:graphicFrameChg chg="del">
          <ac:chgData name="Newey, Sian" userId="7d310cc5-dc4d-4217-98b3-16ea1a78b61a" providerId="ADAL" clId="{CFF0C500-38DE-4CC4-9887-D47651497FCE}" dt="2024-05-15T08:53:44.523" v="254" actId="478"/>
          <ac:graphicFrameMkLst>
            <pc:docMk/>
            <pc:sldMk cId="1703147697" sldId="262"/>
            <ac:graphicFrameMk id="5" creationId="{00000000-0000-0000-0000-000000000000}"/>
          </ac:graphicFrameMkLst>
        </pc:graphicFrameChg>
        <pc:picChg chg="add del">
          <ac:chgData name="Newey, Sian" userId="7d310cc5-dc4d-4217-98b3-16ea1a78b61a" providerId="ADAL" clId="{CFF0C500-38DE-4CC4-9887-D47651497FCE}" dt="2024-05-15T08:55:09.226" v="256" actId="478"/>
          <ac:picMkLst>
            <pc:docMk/>
            <pc:sldMk cId="1703147697" sldId="262"/>
            <ac:picMk id="3" creationId="{19D2A883-28D2-9B38-77EB-BCF9D88FD13A}"/>
          </ac:picMkLst>
        </pc:picChg>
        <pc:picChg chg="add mod">
          <ac:chgData name="Newey, Sian" userId="7d310cc5-dc4d-4217-98b3-16ea1a78b61a" providerId="ADAL" clId="{CFF0C500-38DE-4CC4-9887-D47651497FCE}" dt="2024-05-15T08:55:16.218" v="259" actId="14100"/>
          <ac:picMkLst>
            <pc:docMk/>
            <pc:sldMk cId="1703147697" sldId="262"/>
            <ac:picMk id="8" creationId="{B3935737-8FDC-7CC2-C68C-58A646B1AE49}"/>
          </ac:picMkLst>
        </pc:picChg>
      </pc:sldChg>
      <pc:sldChg chg="addSp delSp modSp mod ord">
        <pc:chgData name="Newey, Sian" userId="7d310cc5-dc4d-4217-98b3-16ea1a78b61a" providerId="ADAL" clId="{CFF0C500-38DE-4CC4-9887-D47651497FCE}" dt="2024-05-21T09:26:07.761" v="1888"/>
        <pc:sldMkLst>
          <pc:docMk/>
          <pc:sldMk cId="1922253928" sldId="263"/>
        </pc:sldMkLst>
        <pc:spChg chg="add">
          <ac:chgData name="Newey, Sian" userId="7d310cc5-dc4d-4217-98b3-16ea1a78b61a" providerId="ADAL" clId="{CFF0C500-38DE-4CC4-9887-D47651497FCE}" dt="2024-05-15T09:37:01.204" v="343"/>
          <ac:spMkLst>
            <pc:docMk/>
            <pc:sldMk cId="1922253928" sldId="263"/>
            <ac:spMk id="3" creationId="{8A43963B-7BEB-7806-8AF9-D53D0371C5B1}"/>
          </ac:spMkLst>
        </pc:spChg>
        <pc:spChg chg="add del mod">
          <ac:chgData name="Newey, Sian" userId="7d310cc5-dc4d-4217-98b3-16ea1a78b61a" providerId="ADAL" clId="{CFF0C500-38DE-4CC4-9887-D47651497FCE}" dt="2024-05-20T10:50:59.932" v="1566" actId="478"/>
          <ac:spMkLst>
            <pc:docMk/>
            <pc:sldMk cId="1922253928" sldId="263"/>
            <ac:spMk id="3" creationId="{B28786D6-6437-6A76-7AD9-D17B0EA6D44B}"/>
          </ac:spMkLst>
        </pc:spChg>
        <pc:spChg chg="add mod">
          <ac:chgData name="Newey, Sian" userId="7d310cc5-dc4d-4217-98b3-16ea1a78b61a" providerId="ADAL" clId="{CFF0C500-38DE-4CC4-9887-D47651497FCE}" dt="2024-05-20T10:52:52.593" v="1707" actId="1076"/>
          <ac:spMkLst>
            <pc:docMk/>
            <pc:sldMk cId="1922253928" sldId="263"/>
            <ac:spMk id="5" creationId="{76FB9A5A-B7F6-D121-9980-9C7BECA1B73F}"/>
          </ac:spMkLst>
        </pc:spChg>
        <pc:spChg chg="mod">
          <ac:chgData name="Newey, Sian" userId="7d310cc5-dc4d-4217-98b3-16ea1a78b61a" providerId="ADAL" clId="{CFF0C500-38DE-4CC4-9887-D47651497FCE}" dt="2024-05-15T08:57:22.869" v="337" actId="20577"/>
          <ac:spMkLst>
            <pc:docMk/>
            <pc:sldMk cId="1922253928" sldId="263"/>
            <ac:spMk id="6" creationId="{00000000-0000-0000-0000-000000000000}"/>
          </ac:spMkLst>
        </pc:spChg>
        <pc:picChg chg="add mod">
          <ac:chgData name="Newey, Sian" userId="7d310cc5-dc4d-4217-98b3-16ea1a78b61a" providerId="ADAL" clId="{CFF0C500-38DE-4CC4-9887-D47651497FCE}" dt="2024-05-15T08:59:28.600" v="342" actId="1076"/>
          <ac:picMkLst>
            <pc:docMk/>
            <pc:sldMk cId="1922253928" sldId="263"/>
            <ac:picMk id="2" creationId="{DE78DFFC-AC81-1F99-3BD9-55013A72F4D3}"/>
          </ac:picMkLst>
        </pc:picChg>
        <pc:picChg chg="add del mod">
          <ac:chgData name="Newey, Sian" userId="7d310cc5-dc4d-4217-98b3-16ea1a78b61a" providerId="ADAL" clId="{CFF0C500-38DE-4CC4-9887-D47651497FCE}" dt="2024-05-15T09:37:11.154" v="347" actId="478"/>
          <ac:picMkLst>
            <pc:docMk/>
            <pc:sldMk cId="1922253928" sldId="263"/>
            <ac:picMk id="5" creationId="{31122271-657D-2F53-8A4F-430673EF29E7}"/>
          </ac:picMkLst>
        </pc:picChg>
        <pc:picChg chg="add mod">
          <ac:chgData name="Newey, Sian" userId="7d310cc5-dc4d-4217-98b3-16ea1a78b61a" providerId="ADAL" clId="{CFF0C500-38DE-4CC4-9887-D47651497FCE}" dt="2024-05-15T09:38:24.543" v="352" actId="1076"/>
          <ac:picMkLst>
            <pc:docMk/>
            <pc:sldMk cId="1922253928" sldId="263"/>
            <ac:picMk id="7" creationId="{55DB1504-E4B8-1ED5-789E-D825C42E736A}"/>
          </ac:picMkLst>
        </pc:picChg>
        <pc:picChg chg="add mod">
          <ac:chgData name="Newey, Sian" userId="7d310cc5-dc4d-4217-98b3-16ea1a78b61a" providerId="ADAL" clId="{CFF0C500-38DE-4CC4-9887-D47651497FCE}" dt="2024-05-15T09:40:15.225" v="363" actId="1076"/>
          <ac:picMkLst>
            <pc:docMk/>
            <pc:sldMk cId="1922253928" sldId="263"/>
            <ac:picMk id="8" creationId="{7057770D-1F3A-C55A-5CE5-DACC829D613E}"/>
          </ac:picMkLst>
        </pc:picChg>
        <pc:picChg chg="mod">
          <ac:chgData name="Newey, Sian" userId="7d310cc5-dc4d-4217-98b3-16ea1a78b61a" providerId="ADAL" clId="{CFF0C500-38DE-4CC4-9887-D47651497FCE}" dt="2024-05-15T09:38:30.712" v="353" actId="1076"/>
          <ac:picMkLst>
            <pc:docMk/>
            <pc:sldMk cId="1922253928" sldId="263"/>
            <ac:picMk id="2056" creationId="{00000000-0000-0000-0000-000000000000}"/>
          </ac:picMkLst>
        </pc:picChg>
        <pc:picChg chg="mod">
          <ac:chgData name="Newey, Sian" userId="7d310cc5-dc4d-4217-98b3-16ea1a78b61a" providerId="ADAL" clId="{CFF0C500-38DE-4CC4-9887-D47651497FCE}" dt="2024-05-15T09:38:37.690" v="356" actId="1076"/>
          <ac:picMkLst>
            <pc:docMk/>
            <pc:sldMk cId="1922253928" sldId="263"/>
            <ac:picMk id="2058" creationId="{00000000-0000-0000-0000-000000000000}"/>
          </ac:picMkLst>
        </pc:picChg>
        <pc:picChg chg="del">
          <ac:chgData name="Newey, Sian" userId="7d310cc5-dc4d-4217-98b3-16ea1a78b61a" providerId="ADAL" clId="{CFF0C500-38DE-4CC4-9887-D47651497FCE}" dt="2024-05-15T09:37:17.368" v="349" actId="478"/>
          <ac:picMkLst>
            <pc:docMk/>
            <pc:sldMk cId="1922253928" sldId="263"/>
            <ac:picMk id="2066" creationId="{00000000-0000-0000-0000-000000000000}"/>
          </ac:picMkLst>
        </pc:picChg>
        <pc:picChg chg="mod">
          <ac:chgData name="Newey, Sian" userId="7d310cc5-dc4d-4217-98b3-16ea1a78b61a" providerId="ADAL" clId="{CFF0C500-38DE-4CC4-9887-D47651497FCE}" dt="2024-05-15T09:38:36.030" v="355" actId="1076"/>
          <ac:picMkLst>
            <pc:docMk/>
            <pc:sldMk cId="1922253928" sldId="263"/>
            <ac:picMk id="2068" creationId="{00000000-0000-0000-0000-000000000000}"/>
          </ac:picMkLst>
        </pc:picChg>
        <pc:picChg chg="del">
          <ac:chgData name="Newey, Sian" userId="7d310cc5-dc4d-4217-98b3-16ea1a78b61a" providerId="ADAL" clId="{CFF0C500-38DE-4CC4-9887-D47651497FCE}" dt="2024-05-15T09:37:15.502" v="348" actId="478"/>
          <ac:picMkLst>
            <pc:docMk/>
            <pc:sldMk cId="1922253928" sldId="263"/>
            <ac:picMk id="2074" creationId="{00000000-0000-0000-0000-000000000000}"/>
          </ac:picMkLst>
        </pc:picChg>
        <pc:picChg chg="mod">
          <ac:chgData name="Newey, Sian" userId="7d310cc5-dc4d-4217-98b3-16ea1a78b61a" providerId="ADAL" clId="{CFF0C500-38DE-4CC4-9887-D47651497FCE}" dt="2024-05-15T09:38:33.881" v="354" actId="1076"/>
          <ac:picMkLst>
            <pc:docMk/>
            <pc:sldMk cId="1922253928" sldId="263"/>
            <ac:picMk id="2076" creationId="{00000000-0000-0000-0000-000000000000}"/>
          </ac:picMkLst>
        </pc:picChg>
      </pc:sldChg>
      <pc:sldChg chg="addSp delSp modSp mod ord">
        <pc:chgData name="Newey, Sian" userId="7d310cc5-dc4d-4217-98b3-16ea1a78b61a" providerId="ADAL" clId="{CFF0C500-38DE-4CC4-9887-D47651497FCE}" dt="2024-05-20T08:45:09.819" v="1251"/>
        <pc:sldMkLst>
          <pc:docMk/>
          <pc:sldMk cId="2247023195" sldId="264"/>
        </pc:sldMkLst>
        <pc:spChg chg="add mod">
          <ac:chgData name="Newey, Sian" userId="7d310cc5-dc4d-4217-98b3-16ea1a78b61a" providerId="ADAL" clId="{CFF0C500-38DE-4CC4-9887-D47651497FCE}" dt="2024-05-15T09:41:45.366" v="433" actId="13822"/>
          <ac:spMkLst>
            <pc:docMk/>
            <pc:sldMk cId="2247023195" sldId="264"/>
            <ac:spMk id="2" creationId="{E5306DFD-4115-ACDA-61FE-440B1AA71E1B}"/>
          </ac:spMkLst>
        </pc:spChg>
        <pc:spChg chg="del">
          <ac:chgData name="Newey, Sian" userId="7d310cc5-dc4d-4217-98b3-16ea1a78b61a" providerId="ADAL" clId="{CFF0C500-38DE-4CC4-9887-D47651497FCE}" dt="2024-05-15T09:43:04.297" v="448" actId="478"/>
          <ac:spMkLst>
            <pc:docMk/>
            <pc:sldMk cId="2247023195" sldId="264"/>
            <ac:spMk id="8" creationId="{00000000-0000-0000-0000-000000000000}"/>
          </ac:spMkLst>
        </pc:spChg>
        <pc:spChg chg="mod">
          <ac:chgData name="Newey, Sian" userId="7d310cc5-dc4d-4217-98b3-16ea1a78b61a" providerId="ADAL" clId="{CFF0C500-38DE-4CC4-9887-D47651497FCE}" dt="2024-05-15T09:47:03.846" v="515" actId="20577"/>
          <ac:spMkLst>
            <pc:docMk/>
            <pc:sldMk cId="2247023195" sldId="264"/>
            <ac:spMk id="9" creationId="{00000000-0000-0000-0000-000000000000}"/>
          </ac:spMkLst>
        </pc:spChg>
        <pc:spChg chg="add del mod">
          <ac:chgData name="Newey, Sian" userId="7d310cc5-dc4d-4217-98b3-16ea1a78b61a" providerId="ADAL" clId="{CFF0C500-38DE-4CC4-9887-D47651497FCE}" dt="2024-05-17T10:30:41.845" v="951" actId="20577"/>
          <ac:spMkLst>
            <pc:docMk/>
            <pc:sldMk cId="2247023195" sldId="264"/>
            <ac:spMk id="10" creationId="{00000000-0000-0000-0000-000000000000}"/>
          </ac:spMkLst>
        </pc:spChg>
        <pc:spChg chg="add del">
          <ac:chgData name="Newey, Sian" userId="7d310cc5-dc4d-4217-98b3-16ea1a78b61a" providerId="ADAL" clId="{CFF0C500-38DE-4CC4-9887-D47651497FCE}" dt="2024-05-15T09:45:25.713" v="472" actId="478"/>
          <ac:spMkLst>
            <pc:docMk/>
            <pc:sldMk cId="2247023195" sldId="264"/>
            <ac:spMk id="11" creationId="{00000000-0000-0000-0000-000000000000}"/>
          </ac:spMkLst>
        </pc:spChg>
        <pc:spChg chg="mod">
          <ac:chgData name="Newey, Sian" userId="7d310cc5-dc4d-4217-98b3-16ea1a78b61a" providerId="ADAL" clId="{CFF0C500-38DE-4CC4-9887-D47651497FCE}" dt="2024-05-15T09:45:43.673" v="492" actId="1076"/>
          <ac:spMkLst>
            <pc:docMk/>
            <pc:sldMk cId="2247023195" sldId="264"/>
            <ac:spMk id="12" creationId="{00000000-0000-0000-0000-000000000000}"/>
          </ac:spMkLst>
        </pc:spChg>
        <pc:spChg chg="mod">
          <ac:chgData name="Newey, Sian" userId="7d310cc5-dc4d-4217-98b3-16ea1a78b61a" providerId="ADAL" clId="{CFF0C500-38DE-4CC4-9887-D47651497FCE}" dt="2024-05-15T09:45:36.659" v="490" actId="20577"/>
          <ac:spMkLst>
            <pc:docMk/>
            <pc:sldMk cId="2247023195" sldId="264"/>
            <ac:spMk id="15" creationId="{00000000-0000-0000-0000-000000000000}"/>
          </ac:spMkLst>
        </pc:spChg>
        <pc:spChg chg="del">
          <ac:chgData name="Newey, Sian" userId="7d310cc5-dc4d-4217-98b3-16ea1a78b61a" providerId="ADAL" clId="{CFF0C500-38DE-4CC4-9887-D47651497FCE}" dt="2024-05-15T09:45:40.342" v="491" actId="478"/>
          <ac:spMkLst>
            <pc:docMk/>
            <pc:sldMk cId="2247023195" sldId="264"/>
            <ac:spMk id="16" creationId="{00000000-0000-0000-0000-000000000000}"/>
          </ac:spMkLst>
        </pc:spChg>
        <pc:spChg chg="del">
          <ac:chgData name="Newey, Sian" userId="7d310cc5-dc4d-4217-98b3-16ea1a78b61a" providerId="ADAL" clId="{CFF0C500-38DE-4CC4-9887-D47651497FCE}" dt="2024-05-15T09:46:13.345" v="501" actId="478"/>
          <ac:spMkLst>
            <pc:docMk/>
            <pc:sldMk cId="2247023195" sldId="264"/>
            <ac:spMk id="18" creationId="{00000000-0000-0000-0000-000000000000}"/>
          </ac:spMkLst>
        </pc:spChg>
        <pc:spChg chg="add del mod">
          <ac:chgData name="Newey, Sian" userId="7d310cc5-dc4d-4217-98b3-16ea1a78b61a" providerId="ADAL" clId="{CFF0C500-38DE-4CC4-9887-D47651497FCE}" dt="2024-05-15T09:45:16.755" v="470" actId="1076"/>
          <ac:spMkLst>
            <pc:docMk/>
            <pc:sldMk cId="2247023195" sldId="264"/>
            <ac:spMk id="20" creationId="{00000000-0000-0000-0000-000000000000}"/>
          </ac:spMkLst>
        </pc:spChg>
        <pc:spChg chg="mod">
          <ac:chgData name="Newey, Sian" userId="7d310cc5-dc4d-4217-98b3-16ea1a78b61a" providerId="ADAL" clId="{CFF0C500-38DE-4CC4-9887-D47651497FCE}" dt="2024-05-15T09:46:03.377" v="500" actId="1076"/>
          <ac:spMkLst>
            <pc:docMk/>
            <pc:sldMk cId="2247023195" sldId="264"/>
            <ac:spMk id="21" creationId="{00000000-0000-0000-0000-000000000000}"/>
          </ac:spMkLst>
        </pc:spChg>
        <pc:spChg chg="del">
          <ac:chgData name="Newey, Sian" userId="7d310cc5-dc4d-4217-98b3-16ea1a78b61a" providerId="ADAL" clId="{CFF0C500-38DE-4CC4-9887-D47651497FCE}" dt="2024-05-15T09:45:00.599" v="469" actId="478"/>
          <ac:spMkLst>
            <pc:docMk/>
            <pc:sldMk cId="2247023195" sldId="264"/>
            <ac:spMk id="24" creationId="{00000000-0000-0000-0000-000000000000}"/>
          </ac:spMkLst>
        </pc:spChg>
        <pc:spChg chg="del">
          <ac:chgData name="Newey, Sian" userId="7d310cc5-dc4d-4217-98b3-16ea1a78b61a" providerId="ADAL" clId="{CFF0C500-38DE-4CC4-9887-D47651497FCE}" dt="2024-05-15T09:45:59.551" v="499" actId="478"/>
          <ac:spMkLst>
            <pc:docMk/>
            <pc:sldMk cId="2247023195" sldId="264"/>
            <ac:spMk id="26" creationId="{00000000-0000-0000-0000-000000000000}"/>
          </ac:spMkLst>
        </pc:spChg>
        <pc:spChg chg="add del mod">
          <ac:chgData name="Newey, Sian" userId="7d310cc5-dc4d-4217-98b3-16ea1a78b61a" providerId="ADAL" clId="{CFF0C500-38DE-4CC4-9887-D47651497FCE}" dt="2024-05-15T09:45:20.121" v="471" actId="1076"/>
          <ac:spMkLst>
            <pc:docMk/>
            <pc:sldMk cId="2247023195" sldId="264"/>
            <ac:spMk id="28" creationId="{00000000-0000-0000-0000-000000000000}"/>
          </ac:spMkLst>
        </pc:spChg>
        <pc:spChg chg="mod">
          <ac:chgData name="Newey, Sian" userId="7d310cc5-dc4d-4217-98b3-16ea1a78b61a" providerId="ADAL" clId="{CFF0C500-38DE-4CC4-9887-D47651497FCE}" dt="2024-05-15T09:46:16.151" v="502" actId="1076"/>
          <ac:spMkLst>
            <pc:docMk/>
            <pc:sldMk cId="2247023195" sldId="264"/>
            <ac:spMk id="29" creationId="{00000000-0000-0000-0000-000000000000}"/>
          </ac:spMkLst>
        </pc:spChg>
        <pc:spChg chg="del">
          <ac:chgData name="Newey, Sian" userId="7d310cc5-dc4d-4217-98b3-16ea1a78b61a" providerId="ADAL" clId="{CFF0C500-38DE-4CC4-9887-D47651497FCE}" dt="2024-05-15T09:44:56.396" v="468" actId="478"/>
          <ac:spMkLst>
            <pc:docMk/>
            <pc:sldMk cId="2247023195" sldId="264"/>
            <ac:spMk id="31" creationId="{00000000-0000-0000-0000-000000000000}"/>
          </ac:spMkLst>
        </pc:spChg>
        <pc:spChg chg="mod">
          <ac:chgData name="Newey, Sian" userId="7d310cc5-dc4d-4217-98b3-16ea1a78b61a" providerId="ADAL" clId="{CFF0C500-38DE-4CC4-9887-D47651497FCE}" dt="2024-05-15T09:45:56.216" v="498" actId="20577"/>
          <ac:spMkLst>
            <pc:docMk/>
            <pc:sldMk cId="2247023195" sldId="264"/>
            <ac:spMk id="34" creationId="{00000000-0000-0000-0000-000000000000}"/>
          </ac:spMkLst>
        </pc:spChg>
        <pc:grpChg chg="del">
          <ac:chgData name="Newey, Sian" userId="7d310cc5-dc4d-4217-98b3-16ea1a78b61a" providerId="ADAL" clId="{CFF0C500-38DE-4CC4-9887-D47651497FCE}" dt="2024-05-15T09:43:06.681" v="449" actId="478"/>
          <ac:grpSpMkLst>
            <pc:docMk/>
            <pc:sldMk cId="2247023195" sldId="264"/>
            <ac:grpSpMk id="7" creationId="{00000000-0000-0000-0000-000000000000}"/>
          </ac:grpSpMkLst>
        </pc:grpChg>
        <pc:picChg chg="add del">
          <ac:chgData name="Newey, Sian" userId="7d310cc5-dc4d-4217-98b3-16ea1a78b61a" providerId="ADAL" clId="{CFF0C500-38DE-4CC4-9887-D47651497FCE}" dt="2024-05-15T09:41:27.782" v="394" actId="478"/>
          <ac:picMkLst>
            <pc:docMk/>
            <pc:sldMk cId="2247023195" sldId="264"/>
            <ac:picMk id="4" creationId="{00000000-0000-0000-0000-000000000000}"/>
          </ac:picMkLst>
        </pc:picChg>
        <pc:picChg chg="add mod">
          <ac:chgData name="Newey, Sian" userId="7d310cc5-dc4d-4217-98b3-16ea1a78b61a" providerId="ADAL" clId="{CFF0C500-38DE-4CC4-9887-D47651497FCE}" dt="2024-05-17T10:30:08.902" v="878" actId="1076"/>
          <ac:picMkLst>
            <pc:docMk/>
            <pc:sldMk cId="2247023195" sldId="264"/>
            <ac:picMk id="13" creationId="{5D1EAEDA-10E8-BA23-84F5-BD4E3C9E428F}"/>
          </ac:picMkLst>
        </pc:picChg>
        <pc:picChg chg="add mod">
          <ac:chgData name="Newey, Sian" userId="7d310cc5-dc4d-4217-98b3-16ea1a78b61a" providerId="ADAL" clId="{CFF0C500-38DE-4CC4-9887-D47651497FCE}" dt="2024-05-17T10:30:11.311" v="879" actId="1076"/>
          <ac:picMkLst>
            <pc:docMk/>
            <pc:sldMk cId="2247023195" sldId="264"/>
            <ac:picMk id="3074" creationId="{DCD12F35-F247-9018-56D8-7D1FD8F6666A}"/>
          </ac:picMkLst>
        </pc:picChg>
      </pc:sldChg>
      <pc:sldChg chg="ord">
        <pc:chgData name="Newey, Sian" userId="7d310cc5-dc4d-4217-98b3-16ea1a78b61a" providerId="ADAL" clId="{CFF0C500-38DE-4CC4-9887-D47651497FCE}" dt="2024-05-20T08:02:48.409" v="1146"/>
        <pc:sldMkLst>
          <pc:docMk/>
          <pc:sldMk cId="770881777" sldId="267"/>
        </pc:sldMkLst>
      </pc:sldChg>
      <pc:sldChg chg="addSp delSp modSp mod ord">
        <pc:chgData name="Newey, Sian" userId="7d310cc5-dc4d-4217-98b3-16ea1a78b61a" providerId="ADAL" clId="{CFF0C500-38DE-4CC4-9887-D47651497FCE}" dt="2024-05-20T08:02:44.753" v="1144"/>
        <pc:sldMkLst>
          <pc:docMk/>
          <pc:sldMk cId="2916763753" sldId="268"/>
        </pc:sldMkLst>
        <pc:spChg chg="mod">
          <ac:chgData name="Newey, Sian" userId="7d310cc5-dc4d-4217-98b3-16ea1a78b61a" providerId="ADAL" clId="{CFF0C500-38DE-4CC4-9887-D47651497FCE}" dt="2024-05-15T09:48:00.726" v="555" actId="33524"/>
          <ac:spMkLst>
            <pc:docMk/>
            <pc:sldMk cId="2916763753" sldId="268"/>
            <ac:spMk id="5" creationId="{00000000-0000-0000-0000-000000000000}"/>
          </ac:spMkLst>
        </pc:spChg>
        <pc:picChg chg="add del">
          <ac:chgData name="Newey, Sian" userId="7d310cc5-dc4d-4217-98b3-16ea1a78b61a" providerId="ADAL" clId="{CFF0C500-38DE-4CC4-9887-D47651497FCE}" dt="2024-05-17T13:32:07.783" v="1094" actId="478"/>
          <ac:picMkLst>
            <pc:docMk/>
            <pc:sldMk cId="2916763753" sldId="268"/>
            <ac:picMk id="3" creationId="{14CA76C2-B028-4AA5-31ED-F95953CF3F7F}"/>
          </ac:picMkLst>
        </pc:picChg>
      </pc:sldChg>
      <pc:sldChg chg="modSp mod ord">
        <pc:chgData name="Newey, Sian" userId="7d310cc5-dc4d-4217-98b3-16ea1a78b61a" providerId="ADAL" clId="{CFF0C500-38DE-4CC4-9887-D47651497FCE}" dt="2024-05-20T08:02:57.731" v="1148"/>
        <pc:sldMkLst>
          <pc:docMk/>
          <pc:sldMk cId="1560432863" sldId="269"/>
        </pc:sldMkLst>
        <pc:spChg chg="mod">
          <ac:chgData name="Newey, Sian" userId="7d310cc5-dc4d-4217-98b3-16ea1a78b61a" providerId="ADAL" clId="{CFF0C500-38DE-4CC4-9887-D47651497FCE}" dt="2024-05-15T09:40:59.156" v="391" actId="20577"/>
          <ac:spMkLst>
            <pc:docMk/>
            <pc:sldMk cId="1560432863" sldId="269"/>
            <ac:spMk id="8" creationId="{00000000-0000-0000-0000-000000000000}"/>
          </ac:spMkLst>
        </pc:spChg>
      </pc:sldChg>
      <pc:sldChg chg="modSp mod">
        <pc:chgData name="Newey, Sian" userId="7d310cc5-dc4d-4217-98b3-16ea1a78b61a" providerId="ADAL" clId="{CFF0C500-38DE-4CC4-9887-D47651497FCE}" dt="2024-05-15T09:40:40.768" v="377" actId="20577"/>
        <pc:sldMkLst>
          <pc:docMk/>
          <pc:sldMk cId="641135826" sldId="270"/>
        </pc:sldMkLst>
        <pc:spChg chg="mod">
          <ac:chgData name="Newey, Sian" userId="7d310cc5-dc4d-4217-98b3-16ea1a78b61a" providerId="ADAL" clId="{CFF0C500-38DE-4CC4-9887-D47651497FCE}" dt="2024-05-15T09:40:40.768" v="377" actId="20577"/>
          <ac:spMkLst>
            <pc:docMk/>
            <pc:sldMk cId="641135826" sldId="270"/>
            <ac:spMk id="7" creationId="{00000000-0000-0000-0000-000000000000}"/>
          </ac:spMkLst>
        </pc:spChg>
      </pc:sldChg>
      <pc:sldChg chg="addSp delSp modSp new mod">
        <pc:chgData name="Newey, Sian" userId="7d310cc5-dc4d-4217-98b3-16ea1a78b61a" providerId="ADAL" clId="{CFF0C500-38DE-4CC4-9887-D47651497FCE}" dt="2024-06-04T13:24:36.026" v="2116" actId="478"/>
        <pc:sldMkLst>
          <pc:docMk/>
          <pc:sldMk cId="25884222" sldId="271"/>
        </pc:sldMkLst>
        <pc:spChg chg="del mod">
          <ac:chgData name="Newey, Sian" userId="7d310cc5-dc4d-4217-98b3-16ea1a78b61a" providerId="ADAL" clId="{CFF0C500-38DE-4CC4-9887-D47651497FCE}" dt="2024-05-17T13:35:30.620" v="1124" actId="478"/>
          <ac:spMkLst>
            <pc:docMk/>
            <pc:sldMk cId="25884222" sldId="271"/>
            <ac:spMk id="2" creationId="{CF4BDA8D-64C8-FF21-4AAB-2C608627735E}"/>
          </ac:spMkLst>
        </pc:spChg>
        <pc:spChg chg="add del mod">
          <ac:chgData name="Newey, Sian" userId="7d310cc5-dc4d-4217-98b3-16ea1a78b61a" providerId="ADAL" clId="{CFF0C500-38DE-4CC4-9887-D47651497FCE}" dt="2024-05-17T13:35:46.959" v="1130" actId="1076"/>
          <ac:spMkLst>
            <pc:docMk/>
            <pc:sldMk cId="25884222" sldId="271"/>
            <ac:spMk id="3" creationId="{B7060866-489D-4AB8-9E24-7514F69F0FC1}"/>
          </ac:spMkLst>
        </pc:spChg>
        <pc:spChg chg="add mod">
          <ac:chgData name="Newey, Sian" userId="7d310cc5-dc4d-4217-98b3-16ea1a78b61a" providerId="ADAL" clId="{CFF0C500-38DE-4CC4-9887-D47651497FCE}" dt="2024-05-15T09:53:20.320" v="752" actId="478"/>
          <ac:spMkLst>
            <pc:docMk/>
            <pc:sldMk cId="25884222" sldId="271"/>
            <ac:spMk id="4" creationId="{5A33BB38-9718-88D9-EF29-F745B2CD9F52}"/>
          </ac:spMkLst>
        </pc:spChg>
        <pc:spChg chg="add del mod">
          <ac:chgData name="Newey, Sian" userId="7d310cc5-dc4d-4217-98b3-16ea1a78b61a" providerId="ADAL" clId="{CFF0C500-38DE-4CC4-9887-D47651497FCE}" dt="2024-06-04T13:24:36.026" v="2116" actId="478"/>
          <ac:spMkLst>
            <pc:docMk/>
            <pc:sldMk cId="25884222" sldId="271"/>
            <ac:spMk id="5" creationId="{8DAEA8A0-377F-3B80-1959-315D31E8E0AD}"/>
          </ac:spMkLst>
        </pc:spChg>
        <pc:spChg chg="add del mod">
          <ac:chgData name="Newey, Sian" userId="7d310cc5-dc4d-4217-98b3-16ea1a78b61a" providerId="ADAL" clId="{CFF0C500-38DE-4CC4-9887-D47651497FCE}" dt="2024-05-17T13:35:50.298" v="1131" actId="478"/>
          <ac:spMkLst>
            <pc:docMk/>
            <pc:sldMk cId="25884222" sldId="271"/>
            <ac:spMk id="8" creationId="{77D20202-339B-0364-10C4-81F7081B5628}"/>
          </ac:spMkLst>
        </pc:spChg>
        <pc:picChg chg="add mod">
          <ac:chgData name="Newey, Sian" userId="7d310cc5-dc4d-4217-98b3-16ea1a78b61a" providerId="ADAL" clId="{CFF0C500-38DE-4CC4-9887-D47651497FCE}" dt="2024-05-17T13:36:00.207" v="1133" actId="1076"/>
          <ac:picMkLst>
            <pc:docMk/>
            <pc:sldMk cId="25884222" sldId="271"/>
            <ac:picMk id="4" creationId="{CD0EB555-0671-B4C0-E6BC-FD6E912EE2CF}"/>
          </ac:picMkLst>
        </pc:picChg>
        <pc:picChg chg="add mod">
          <ac:chgData name="Newey, Sian" userId="7d310cc5-dc4d-4217-98b3-16ea1a78b61a" providerId="ADAL" clId="{CFF0C500-38DE-4CC4-9887-D47651497FCE}" dt="2024-05-17T13:35:55.452" v="1132" actId="1076"/>
          <ac:picMkLst>
            <pc:docMk/>
            <pc:sldMk cId="25884222" sldId="271"/>
            <ac:picMk id="6" creationId="{15B1E781-38DD-2D8E-2B39-EF286038657C}"/>
          </ac:picMkLst>
        </pc:picChg>
        <pc:picChg chg="add del mod">
          <ac:chgData name="Newey, Sian" userId="7d310cc5-dc4d-4217-98b3-16ea1a78b61a" providerId="ADAL" clId="{CFF0C500-38DE-4CC4-9887-D47651497FCE}" dt="2024-05-15T09:53:23.273" v="755" actId="14100"/>
          <ac:picMkLst>
            <pc:docMk/>
            <pc:sldMk cId="25884222" sldId="271"/>
            <ac:picMk id="1026" creationId="{4B6CCAD8-FA61-E915-C76D-8B7306853893}"/>
          </ac:picMkLst>
        </pc:picChg>
        <pc:picChg chg="add del mod">
          <ac:chgData name="Newey, Sian" userId="7d310cc5-dc4d-4217-98b3-16ea1a78b61a" providerId="ADAL" clId="{CFF0C500-38DE-4CC4-9887-D47651497FCE}" dt="2024-05-17T12:55:12.110" v="1066" actId="478"/>
          <ac:picMkLst>
            <pc:docMk/>
            <pc:sldMk cId="25884222" sldId="271"/>
            <ac:picMk id="1028" creationId="{B967222F-85CD-557D-89E5-2ED951321F00}"/>
          </ac:picMkLst>
        </pc:picChg>
        <pc:picChg chg="add del mod">
          <ac:chgData name="Newey, Sian" userId="7d310cc5-dc4d-4217-98b3-16ea1a78b61a" providerId="ADAL" clId="{CFF0C500-38DE-4CC4-9887-D47651497FCE}" dt="2024-05-17T12:55:17.777" v="1069" actId="478"/>
          <ac:picMkLst>
            <pc:docMk/>
            <pc:sldMk cId="25884222" sldId="271"/>
            <ac:picMk id="1030" creationId="{67BEE898-3ABA-E26D-4F08-852465573376}"/>
          </ac:picMkLst>
        </pc:picChg>
        <pc:picChg chg="add mod">
          <ac:chgData name="Newey, Sian" userId="7d310cc5-dc4d-4217-98b3-16ea1a78b61a" providerId="ADAL" clId="{CFF0C500-38DE-4CC4-9887-D47651497FCE}" dt="2024-05-17T13:35:35.125" v="1126" actId="1076"/>
          <ac:picMkLst>
            <pc:docMk/>
            <pc:sldMk cId="25884222" sldId="271"/>
            <ac:picMk id="4098" creationId="{9CC63C5F-AD50-BF7D-B08D-633F4ADBBB8B}"/>
          </ac:picMkLst>
        </pc:picChg>
      </pc:sldChg>
      <pc:sldChg chg="addSp delSp modSp new mod ord">
        <pc:chgData name="Newey, Sian" userId="7d310cc5-dc4d-4217-98b3-16ea1a78b61a" providerId="ADAL" clId="{CFF0C500-38DE-4CC4-9887-D47651497FCE}" dt="2024-06-04T13:20:14.887" v="2008" actId="14100"/>
        <pc:sldMkLst>
          <pc:docMk/>
          <pc:sldMk cId="891227455" sldId="272"/>
        </pc:sldMkLst>
        <pc:spChg chg="mod">
          <ac:chgData name="Newey, Sian" userId="7d310cc5-dc4d-4217-98b3-16ea1a78b61a" providerId="ADAL" clId="{CFF0C500-38DE-4CC4-9887-D47651497FCE}" dt="2024-05-17T09:53:47.740" v="772" actId="1076"/>
          <ac:spMkLst>
            <pc:docMk/>
            <pc:sldMk cId="891227455" sldId="272"/>
            <ac:spMk id="2" creationId="{53C8100C-A47C-3534-964C-3FC9A4C9CD88}"/>
          </ac:spMkLst>
        </pc:spChg>
        <pc:spChg chg="del">
          <ac:chgData name="Newey, Sian" userId="7d310cc5-dc4d-4217-98b3-16ea1a78b61a" providerId="ADAL" clId="{CFF0C500-38DE-4CC4-9887-D47651497FCE}" dt="2024-05-17T09:53:03.267" v="765" actId="22"/>
          <ac:spMkLst>
            <pc:docMk/>
            <pc:sldMk cId="891227455" sldId="272"/>
            <ac:spMk id="3" creationId="{BFA8BE7D-4B90-0937-B827-DC34BE9879E7}"/>
          </ac:spMkLst>
        </pc:spChg>
        <pc:spChg chg="add mod">
          <ac:chgData name="Newey, Sian" userId="7d310cc5-dc4d-4217-98b3-16ea1a78b61a" providerId="ADAL" clId="{CFF0C500-38DE-4CC4-9887-D47651497FCE}" dt="2024-05-17T10:09:06.753" v="795" actId="478"/>
          <ac:spMkLst>
            <pc:docMk/>
            <pc:sldMk cId="891227455" sldId="272"/>
            <ac:spMk id="6" creationId="{51DC84CE-3E46-84C2-8393-471BA0F86CDB}"/>
          </ac:spMkLst>
        </pc:spChg>
        <pc:spChg chg="add mod">
          <ac:chgData name="Newey, Sian" userId="7d310cc5-dc4d-4217-98b3-16ea1a78b61a" providerId="ADAL" clId="{CFF0C500-38DE-4CC4-9887-D47651497FCE}" dt="2024-05-20T10:54:02.527" v="1708" actId="207"/>
          <ac:spMkLst>
            <pc:docMk/>
            <pc:sldMk cId="891227455" sldId="272"/>
            <ac:spMk id="7" creationId="{C45F17F3-A49D-4422-CA9A-B95A9E09FF20}"/>
          </ac:spMkLst>
        </pc:spChg>
        <pc:spChg chg="add mod">
          <ac:chgData name="Newey, Sian" userId="7d310cc5-dc4d-4217-98b3-16ea1a78b61a" providerId="ADAL" clId="{CFF0C500-38DE-4CC4-9887-D47651497FCE}" dt="2024-05-20T08:42:11.531" v="1174" actId="20577"/>
          <ac:spMkLst>
            <pc:docMk/>
            <pc:sldMk cId="891227455" sldId="272"/>
            <ac:spMk id="8" creationId="{6FE5826F-4404-850F-5778-D9F0CC5EB803}"/>
          </ac:spMkLst>
        </pc:spChg>
        <pc:spChg chg="add mod">
          <ac:chgData name="Newey, Sian" userId="7d310cc5-dc4d-4217-98b3-16ea1a78b61a" providerId="ADAL" clId="{CFF0C500-38DE-4CC4-9887-D47651497FCE}" dt="2024-05-20T10:54:10.616" v="1709" actId="207"/>
          <ac:spMkLst>
            <pc:docMk/>
            <pc:sldMk cId="891227455" sldId="272"/>
            <ac:spMk id="9" creationId="{BA26C525-6C6A-B4B0-B348-3A01A4646A76}"/>
          </ac:spMkLst>
        </pc:spChg>
        <pc:spChg chg="add mod">
          <ac:chgData name="Newey, Sian" userId="7d310cc5-dc4d-4217-98b3-16ea1a78b61a" providerId="ADAL" clId="{CFF0C500-38DE-4CC4-9887-D47651497FCE}" dt="2024-05-20T08:42:34.795" v="1207" actId="20577"/>
          <ac:spMkLst>
            <pc:docMk/>
            <pc:sldMk cId="891227455" sldId="272"/>
            <ac:spMk id="10" creationId="{A3FBF951-A29A-9E1C-014D-154B9BB56AAA}"/>
          </ac:spMkLst>
        </pc:spChg>
        <pc:spChg chg="add mod">
          <ac:chgData name="Newey, Sian" userId="7d310cc5-dc4d-4217-98b3-16ea1a78b61a" providerId="ADAL" clId="{CFF0C500-38DE-4CC4-9887-D47651497FCE}" dt="2024-05-20T10:54:16.108" v="1710" actId="207"/>
          <ac:spMkLst>
            <pc:docMk/>
            <pc:sldMk cId="891227455" sldId="272"/>
            <ac:spMk id="11" creationId="{7EA93392-17BD-F244-A032-C0DBFCF27804}"/>
          </ac:spMkLst>
        </pc:spChg>
        <pc:spChg chg="add mod">
          <ac:chgData name="Newey, Sian" userId="7d310cc5-dc4d-4217-98b3-16ea1a78b61a" providerId="ADAL" clId="{CFF0C500-38DE-4CC4-9887-D47651497FCE}" dt="2024-05-20T08:42:56.443" v="1217" actId="1076"/>
          <ac:spMkLst>
            <pc:docMk/>
            <pc:sldMk cId="891227455" sldId="272"/>
            <ac:spMk id="12" creationId="{61DF6DCE-D58D-65E2-0538-485C9675DA9B}"/>
          </ac:spMkLst>
        </pc:spChg>
        <pc:picChg chg="add del mod">
          <ac:chgData name="Newey, Sian" userId="7d310cc5-dc4d-4217-98b3-16ea1a78b61a" providerId="ADAL" clId="{CFF0C500-38DE-4CC4-9887-D47651497FCE}" dt="2024-06-04T13:20:13.205" v="2006" actId="14100"/>
          <ac:picMkLst>
            <pc:docMk/>
            <pc:sldMk cId="891227455" sldId="272"/>
            <ac:picMk id="4" creationId="{FAFBBC06-7949-1959-E9B6-A28AE0F581E3}"/>
          </ac:picMkLst>
        </pc:picChg>
        <pc:picChg chg="add del mod ord">
          <ac:chgData name="Newey, Sian" userId="7d310cc5-dc4d-4217-98b3-16ea1a78b61a" providerId="ADAL" clId="{CFF0C500-38DE-4CC4-9887-D47651497FCE}" dt="2024-06-04T13:18:46.404" v="1990" actId="14100"/>
          <ac:picMkLst>
            <pc:docMk/>
            <pc:sldMk cId="891227455" sldId="272"/>
            <ac:picMk id="5" creationId="{8F82A97D-A8A3-C643-B723-59ED19350BF5}"/>
          </ac:picMkLst>
        </pc:picChg>
        <pc:picChg chg="add del">
          <ac:chgData name="Newey, Sian" userId="7d310cc5-dc4d-4217-98b3-16ea1a78b61a" providerId="ADAL" clId="{CFF0C500-38DE-4CC4-9887-D47651497FCE}" dt="2024-06-04T13:20:11.740" v="2003" actId="22"/>
          <ac:picMkLst>
            <pc:docMk/>
            <pc:sldMk cId="891227455" sldId="272"/>
            <ac:picMk id="13" creationId="{8F47CE12-417D-E719-BE7D-C4D0AC0C01C2}"/>
          </ac:picMkLst>
        </pc:picChg>
        <pc:picChg chg="add del mod">
          <ac:chgData name="Newey, Sian" userId="7d310cc5-dc4d-4217-98b3-16ea1a78b61a" providerId="ADAL" clId="{CFF0C500-38DE-4CC4-9887-D47651497FCE}" dt="2024-06-04T13:20:14.887" v="2008" actId="14100"/>
          <ac:picMkLst>
            <pc:docMk/>
            <pc:sldMk cId="891227455" sldId="272"/>
            <ac:picMk id="1026" creationId="{F7029FB2-2BDE-28E5-139F-D5923014258D}"/>
          </ac:picMkLst>
        </pc:picChg>
        <pc:picChg chg="add del mod">
          <ac:chgData name="Newey, Sian" userId="7d310cc5-dc4d-4217-98b3-16ea1a78b61a" providerId="ADAL" clId="{CFF0C500-38DE-4CC4-9887-D47651497FCE}" dt="2024-05-17T10:09:08.975" v="797" actId="1076"/>
          <ac:picMkLst>
            <pc:docMk/>
            <pc:sldMk cId="891227455" sldId="272"/>
            <ac:picMk id="1028" creationId="{93AE32B7-A3F2-C5C4-FF2C-B188A827F2C1}"/>
          </ac:picMkLst>
        </pc:picChg>
        <pc:picChg chg="add del">
          <ac:chgData name="Newey, Sian" userId="7d310cc5-dc4d-4217-98b3-16ea1a78b61a" providerId="ADAL" clId="{CFF0C500-38DE-4CC4-9887-D47651497FCE}" dt="2024-06-04T13:20:12.073" v="2004" actId="478"/>
          <ac:picMkLst>
            <pc:docMk/>
            <pc:sldMk cId="891227455" sldId="272"/>
            <ac:picMk id="1028" creationId="{EB918A5C-68BF-F31F-B377-F260061C1A0E}"/>
          </ac:picMkLst>
        </pc:picChg>
        <pc:picChg chg="add mod">
          <ac:chgData name="Newey, Sian" userId="7d310cc5-dc4d-4217-98b3-16ea1a78b61a" providerId="ADAL" clId="{CFF0C500-38DE-4CC4-9887-D47651497FCE}" dt="2024-05-17T10:09:40.644" v="802" actId="14100"/>
          <ac:picMkLst>
            <pc:docMk/>
            <pc:sldMk cId="891227455" sldId="272"/>
            <ac:picMk id="1030" creationId="{4D5755D8-C91F-54AC-BE0F-F4262F43E7CB}"/>
          </ac:picMkLst>
        </pc:picChg>
      </pc:sldChg>
      <pc:sldChg chg="addSp modSp new mod ord">
        <pc:chgData name="Newey, Sian" userId="7d310cc5-dc4d-4217-98b3-16ea1a78b61a" providerId="ADAL" clId="{CFF0C500-38DE-4CC4-9887-D47651497FCE}" dt="2024-05-21T09:25:47.645" v="1878"/>
        <pc:sldMkLst>
          <pc:docMk/>
          <pc:sldMk cId="3486904748" sldId="273"/>
        </pc:sldMkLst>
        <pc:picChg chg="add mod">
          <ac:chgData name="Newey, Sian" userId="7d310cc5-dc4d-4217-98b3-16ea1a78b61a" providerId="ADAL" clId="{CFF0C500-38DE-4CC4-9887-D47651497FCE}" dt="2024-05-17T10:04:37.335" v="776" actId="14100"/>
          <ac:picMkLst>
            <pc:docMk/>
            <pc:sldMk cId="3486904748" sldId="273"/>
            <ac:picMk id="5" creationId="{D0DE81E7-AAAF-BE04-8D86-2E8917E10DB8}"/>
          </ac:picMkLst>
        </pc:picChg>
      </pc:sldChg>
      <pc:sldChg chg="addSp modSp new mod ord">
        <pc:chgData name="Newey, Sian" userId="7d310cc5-dc4d-4217-98b3-16ea1a78b61a" providerId="ADAL" clId="{CFF0C500-38DE-4CC4-9887-D47651497FCE}" dt="2024-05-20T08:45:50.882" v="1265"/>
        <pc:sldMkLst>
          <pc:docMk/>
          <pc:sldMk cId="11660017" sldId="274"/>
        </pc:sldMkLst>
        <pc:picChg chg="add mod">
          <ac:chgData name="Newey, Sian" userId="7d310cc5-dc4d-4217-98b3-16ea1a78b61a" providerId="ADAL" clId="{CFF0C500-38DE-4CC4-9887-D47651497FCE}" dt="2024-05-17T10:05:49.046" v="779" actId="14100"/>
          <ac:picMkLst>
            <pc:docMk/>
            <pc:sldMk cId="11660017" sldId="274"/>
            <ac:picMk id="5" creationId="{3FB8CA7B-573B-114E-248A-3CABC61E1BEA}"/>
          </ac:picMkLst>
        </pc:picChg>
        <pc:picChg chg="add mod">
          <ac:chgData name="Newey, Sian" userId="7d310cc5-dc4d-4217-98b3-16ea1a78b61a" providerId="ADAL" clId="{CFF0C500-38DE-4CC4-9887-D47651497FCE}" dt="2024-05-17T10:06:09.797" v="783" actId="14100"/>
          <ac:picMkLst>
            <pc:docMk/>
            <pc:sldMk cId="11660017" sldId="274"/>
            <ac:picMk id="7" creationId="{EFF4F55E-D706-8256-6709-B9D6938F41FC}"/>
          </ac:picMkLst>
        </pc:picChg>
      </pc:sldChg>
      <pc:sldChg chg="addSp delSp modSp new mod ord">
        <pc:chgData name="Newey, Sian" userId="7d310cc5-dc4d-4217-98b3-16ea1a78b61a" providerId="ADAL" clId="{CFF0C500-38DE-4CC4-9887-D47651497FCE}" dt="2024-05-20T08:46:00.484" v="1273"/>
        <pc:sldMkLst>
          <pc:docMk/>
          <pc:sldMk cId="3067589783" sldId="275"/>
        </pc:sldMkLst>
        <pc:spChg chg="del">
          <ac:chgData name="Newey, Sian" userId="7d310cc5-dc4d-4217-98b3-16ea1a78b61a" providerId="ADAL" clId="{CFF0C500-38DE-4CC4-9887-D47651497FCE}" dt="2024-05-17T10:06:32.198" v="785" actId="22"/>
          <ac:spMkLst>
            <pc:docMk/>
            <pc:sldMk cId="3067589783" sldId="275"/>
            <ac:spMk id="3" creationId="{B17793E9-D056-B113-B03A-7BEB77AD6313}"/>
          </ac:spMkLst>
        </pc:spChg>
        <pc:picChg chg="add mod ord">
          <ac:chgData name="Newey, Sian" userId="7d310cc5-dc4d-4217-98b3-16ea1a78b61a" providerId="ADAL" clId="{CFF0C500-38DE-4CC4-9887-D47651497FCE}" dt="2024-05-17T10:06:36.812" v="787" actId="14100"/>
          <ac:picMkLst>
            <pc:docMk/>
            <pc:sldMk cId="3067589783" sldId="275"/>
            <ac:picMk id="5" creationId="{04BCDC6D-B1F2-7E1F-0A3A-769B93C0AE24}"/>
          </ac:picMkLst>
        </pc:picChg>
        <pc:picChg chg="add mod">
          <ac:chgData name="Newey, Sian" userId="7d310cc5-dc4d-4217-98b3-16ea1a78b61a" providerId="ADAL" clId="{CFF0C500-38DE-4CC4-9887-D47651497FCE}" dt="2024-05-17T10:06:56.263" v="790" actId="14100"/>
          <ac:picMkLst>
            <pc:docMk/>
            <pc:sldMk cId="3067589783" sldId="275"/>
            <ac:picMk id="7" creationId="{8E9DE970-2E9B-F571-12B9-5091D3AE97E0}"/>
          </ac:picMkLst>
        </pc:picChg>
      </pc:sldChg>
      <pc:sldChg chg="addSp delSp modSp new mod">
        <pc:chgData name="Newey, Sian" userId="7d310cc5-dc4d-4217-98b3-16ea1a78b61a" providerId="ADAL" clId="{CFF0C500-38DE-4CC4-9887-D47651497FCE}" dt="2024-05-17T10:51:46.936" v="1000" actId="1076"/>
        <pc:sldMkLst>
          <pc:docMk/>
          <pc:sldMk cId="1472447066" sldId="276"/>
        </pc:sldMkLst>
        <pc:spChg chg="mod">
          <ac:chgData name="Newey, Sian" userId="7d310cc5-dc4d-4217-98b3-16ea1a78b61a" providerId="ADAL" clId="{CFF0C500-38DE-4CC4-9887-D47651497FCE}" dt="2024-05-17T10:51:15.768" v="990" actId="27636"/>
          <ac:spMkLst>
            <pc:docMk/>
            <pc:sldMk cId="1472447066" sldId="276"/>
            <ac:spMk id="2" creationId="{EDE67773-EB9D-3BF9-DE67-297F2CFEC159}"/>
          </ac:spMkLst>
        </pc:spChg>
        <pc:spChg chg="del">
          <ac:chgData name="Newey, Sian" userId="7d310cc5-dc4d-4217-98b3-16ea1a78b61a" providerId="ADAL" clId="{CFF0C500-38DE-4CC4-9887-D47651497FCE}" dt="2024-05-17T10:47:39.955" v="953"/>
          <ac:spMkLst>
            <pc:docMk/>
            <pc:sldMk cId="1472447066" sldId="276"/>
            <ac:spMk id="3" creationId="{81FDDA56-B4EF-9C0E-6208-2E8A642B698D}"/>
          </ac:spMkLst>
        </pc:spChg>
        <pc:spChg chg="add mod">
          <ac:chgData name="Newey, Sian" userId="7d310cc5-dc4d-4217-98b3-16ea1a78b61a" providerId="ADAL" clId="{CFF0C500-38DE-4CC4-9887-D47651497FCE}" dt="2024-05-17T10:51:35.375" v="997" actId="404"/>
          <ac:spMkLst>
            <pc:docMk/>
            <pc:sldMk cId="1472447066" sldId="276"/>
            <ac:spMk id="5" creationId="{89DE9F62-E64C-FA07-D346-5EA26A033888}"/>
          </ac:spMkLst>
        </pc:spChg>
        <pc:spChg chg="add mod">
          <ac:chgData name="Newey, Sian" userId="7d310cc5-dc4d-4217-98b3-16ea1a78b61a" providerId="ADAL" clId="{CFF0C500-38DE-4CC4-9887-D47651497FCE}" dt="2024-05-17T10:51:46.936" v="1000" actId="1076"/>
          <ac:spMkLst>
            <pc:docMk/>
            <pc:sldMk cId="1472447066" sldId="276"/>
            <ac:spMk id="7" creationId="{202FDEDC-7281-0837-DE01-F815D1597237}"/>
          </ac:spMkLst>
        </pc:spChg>
        <pc:picChg chg="add mod">
          <ac:chgData name="Newey, Sian" userId="7d310cc5-dc4d-4217-98b3-16ea1a78b61a" providerId="ADAL" clId="{CFF0C500-38DE-4CC4-9887-D47651497FCE}" dt="2024-05-17T10:51:19.744" v="992" actId="1076"/>
          <ac:picMkLst>
            <pc:docMk/>
            <pc:sldMk cId="1472447066" sldId="276"/>
            <ac:picMk id="2050" creationId="{35D98DBB-18FF-E432-A85F-0C73B2A4892D}"/>
          </ac:picMkLst>
        </pc:picChg>
        <pc:picChg chg="add mod">
          <ac:chgData name="Newey, Sian" userId="7d310cc5-dc4d-4217-98b3-16ea1a78b61a" providerId="ADAL" clId="{CFF0C500-38DE-4CC4-9887-D47651497FCE}" dt="2024-05-17T10:51:21.057" v="993" actId="1076"/>
          <ac:picMkLst>
            <pc:docMk/>
            <pc:sldMk cId="1472447066" sldId="276"/>
            <ac:picMk id="2052" creationId="{B023823F-C765-854E-CC9E-3E64ED4E0058}"/>
          </ac:picMkLst>
        </pc:picChg>
        <pc:picChg chg="add mod">
          <ac:chgData name="Newey, Sian" userId="7d310cc5-dc4d-4217-98b3-16ea1a78b61a" providerId="ADAL" clId="{CFF0C500-38DE-4CC4-9887-D47651497FCE}" dt="2024-05-17T10:51:18.611" v="991" actId="14100"/>
          <ac:picMkLst>
            <pc:docMk/>
            <pc:sldMk cId="1472447066" sldId="276"/>
            <ac:picMk id="2054" creationId="{381FA505-5FB4-4627-D135-295BC15EC2ED}"/>
          </ac:picMkLst>
        </pc:picChg>
      </pc:sldChg>
      <pc:sldChg chg="new del">
        <pc:chgData name="Newey, Sian" userId="7d310cc5-dc4d-4217-98b3-16ea1a78b61a" providerId="ADAL" clId="{CFF0C500-38DE-4CC4-9887-D47651497FCE}" dt="2024-05-17T10:08:19.112" v="792" actId="47"/>
        <pc:sldMkLst>
          <pc:docMk/>
          <pc:sldMk cId="2866644381" sldId="276"/>
        </pc:sldMkLst>
      </pc:sldChg>
      <pc:sldChg chg="addSp delSp modSp new mod">
        <pc:chgData name="Newey, Sian" userId="7d310cc5-dc4d-4217-98b3-16ea1a78b61a" providerId="ADAL" clId="{CFF0C500-38DE-4CC4-9887-D47651497FCE}" dt="2024-05-17T10:57:00.774" v="1065" actId="1076"/>
        <pc:sldMkLst>
          <pc:docMk/>
          <pc:sldMk cId="203072218" sldId="277"/>
        </pc:sldMkLst>
        <pc:spChg chg="mod">
          <ac:chgData name="Newey, Sian" userId="7d310cc5-dc4d-4217-98b3-16ea1a78b61a" providerId="ADAL" clId="{CFF0C500-38DE-4CC4-9887-D47651497FCE}" dt="2024-05-17T10:53:16.274" v="1023" actId="14100"/>
          <ac:spMkLst>
            <pc:docMk/>
            <pc:sldMk cId="203072218" sldId="277"/>
            <ac:spMk id="2" creationId="{8809DD67-5905-328A-F889-594F3F1B8830}"/>
          </ac:spMkLst>
        </pc:spChg>
        <pc:spChg chg="del">
          <ac:chgData name="Newey, Sian" userId="7d310cc5-dc4d-4217-98b3-16ea1a78b61a" providerId="ADAL" clId="{CFF0C500-38DE-4CC4-9887-D47651497FCE}" dt="2024-05-17T10:53:12.987" v="1022"/>
          <ac:spMkLst>
            <pc:docMk/>
            <pc:sldMk cId="203072218" sldId="277"/>
            <ac:spMk id="3" creationId="{83FE258A-E9FC-9E67-C66F-CA2A13367A0B}"/>
          </ac:spMkLst>
        </pc:spChg>
        <pc:spChg chg="add mod">
          <ac:chgData name="Newey, Sian" userId="7d310cc5-dc4d-4217-98b3-16ea1a78b61a" providerId="ADAL" clId="{CFF0C500-38DE-4CC4-9887-D47651497FCE}" dt="2024-05-17T10:56:47.163" v="1062" actId="1076"/>
          <ac:spMkLst>
            <pc:docMk/>
            <pc:sldMk cId="203072218" sldId="277"/>
            <ac:spMk id="6" creationId="{DCBA96EB-D51A-EF24-9618-A88ACDA9FDB3}"/>
          </ac:spMkLst>
        </pc:spChg>
        <pc:spChg chg="add mod">
          <ac:chgData name="Newey, Sian" userId="7d310cc5-dc4d-4217-98b3-16ea1a78b61a" providerId="ADAL" clId="{CFF0C500-38DE-4CC4-9887-D47651497FCE}" dt="2024-05-17T10:56:07.725" v="1053" actId="404"/>
          <ac:spMkLst>
            <pc:docMk/>
            <pc:sldMk cId="203072218" sldId="277"/>
            <ac:spMk id="8" creationId="{0B6C1618-729A-CAA1-790D-9218BB007DB0}"/>
          </ac:spMkLst>
        </pc:spChg>
        <pc:spChg chg="add mod">
          <ac:chgData name="Newey, Sian" userId="7d310cc5-dc4d-4217-98b3-16ea1a78b61a" providerId="ADAL" clId="{CFF0C500-38DE-4CC4-9887-D47651497FCE}" dt="2024-05-17T10:56:58.235" v="1064" actId="1076"/>
          <ac:spMkLst>
            <pc:docMk/>
            <pc:sldMk cId="203072218" sldId="277"/>
            <ac:spMk id="10" creationId="{33BDB943-C27B-232A-7A0E-F3D2DD44BF17}"/>
          </ac:spMkLst>
        </pc:spChg>
        <pc:spChg chg="add del">
          <ac:chgData name="Newey, Sian" userId="7d310cc5-dc4d-4217-98b3-16ea1a78b61a" providerId="ADAL" clId="{CFF0C500-38DE-4CC4-9887-D47651497FCE}" dt="2024-05-17T10:55:29.432" v="1042" actId="22"/>
          <ac:spMkLst>
            <pc:docMk/>
            <pc:sldMk cId="203072218" sldId="277"/>
            <ac:spMk id="12" creationId="{2F180DEF-58F9-8196-39F8-90E1AD9BC71D}"/>
          </ac:spMkLst>
        </pc:spChg>
        <pc:spChg chg="add del mod">
          <ac:chgData name="Newey, Sian" userId="7d310cc5-dc4d-4217-98b3-16ea1a78b61a" providerId="ADAL" clId="{CFF0C500-38DE-4CC4-9887-D47651497FCE}" dt="2024-05-17T10:56:03.056" v="1051" actId="478"/>
          <ac:spMkLst>
            <pc:docMk/>
            <pc:sldMk cId="203072218" sldId="277"/>
            <ac:spMk id="14" creationId="{6E2A4CD9-A66B-E25A-11EA-8B8F0C96ED4A}"/>
          </ac:spMkLst>
        </pc:spChg>
        <pc:spChg chg="add mod">
          <ac:chgData name="Newey, Sian" userId="7d310cc5-dc4d-4217-98b3-16ea1a78b61a" providerId="ADAL" clId="{CFF0C500-38DE-4CC4-9887-D47651497FCE}" dt="2024-05-17T10:57:00.774" v="1065" actId="1076"/>
          <ac:spMkLst>
            <pc:docMk/>
            <pc:sldMk cId="203072218" sldId="277"/>
            <ac:spMk id="16" creationId="{F8D6275D-1918-6416-CA44-52B6DA1D6B48}"/>
          </ac:spMkLst>
        </pc:spChg>
        <pc:picChg chg="add mod">
          <ac:chgData name="Newey, Sian" userId="7d310cc5-dc4d-4217-98b3-16ea1a78b61a" providerId="ADAL" clId="{CFF0C500-38DE-4CC4-9887-D47651497FCE}" dt="2024-05-17T10:53:29.686" v="1026" actId="1076"/>
          <ac:picMkLst>
            <pc:docMk/>
            <pc:sldMk cId="203072218" sldId="277"/>
            <ac:picMk id="4" creationId="{46084E66-B524-0749-AE57-9A4C2162CBFE}"/>
          </ac:picMkLst>
        </pc:picChg>
        <pc:picChg chg="add mod">
          <ac:chgData name="Newey, Sian" userId="7d310cc5-dc4d-4217-98b3-16ea1a78b61a" providerId="ADAL" clId="{CFF0C500-38DE-4CC4-9887-D47651497FCE}" dt="2024-05-17T10:53:41.926" v="1029" actId="1076"/>
          <ac:picMkLst>
            <pc:docMk/>
            <pc:sldMk cId="203072218" sldId="277"/>
            <ac:picMk id="3074" creationId="{B448735F-C745-D5A6-61A9-DB31A57A4A0B}"/>
          </ac:picMkLst>
        </pc:picChg>
        <pc:picChg chg="add del mod">
          <ac:chgData name="Newey, Sian" userId="7d310cc5-dc4d-4217-98b3-16ea1a78b61a" providerId="ADAL" clId="{CFF0C500-38DE-4CC4-9887-D47651497FCE}" dt="2024-05-17T10:56:00.579" v="1050" actId="478"/>
          <ac:picMkLst>
            <pc:docMk/>
            <pc:sldMk cId="203072218" sldId="277"/>
            <ac:picMk id="3076" creationId="{550EE0D9-5F51-82E2-2324-254C8523833F}"/>
          </ac:picMkLst>
        </pc:picChg>
      </pc:sldChg>
      <pc:sldChg chg="addSp delSp modSp new mod">
        <pc:chgData name="Newey, Sian" userId="7d310cc5-dc4d-4217-98b3-16ea1a78b61a" providerId="ADAL" clId="{CFF0C500-38DE-4CC4-9887-D47651497FCE}" dt="2024-05-17T13:22:14.997" v="1092" actId="14100"/>
        <pc:sldMkLst>
          <pc:docMk/>
          <pc:sldMk cId="1349470085" sldId="278"/>
        </pc:sldMkLst>
        <pc:spChg chg="del">
          <ac:chgData name="Newey, Sian" userId="7d310cc5-dc4d-4217-98b3-16ea1a78b61a" providerId="ADAL" clId="{CFF0C500-38DE-4CC4-9887-D47651497FCE}" dt="2024-05-17T13:20:50.324" v="1080" actId="22"/>
          <ac:spMkLst>
            <pc:docMk/>
            <pc:sldMk cId="1349470085" sldId="278"/>
            <ac:spMk id="3" creationId="{A8E5EBFB-993E-BBCC-E106-41B27ACB3938}"/>
          </ac:spMkLst>
        </pc:spChg>
        <pc:spChg chg="add mod">
          <ac:chgData name="Newey, Sian" userId="7d310cc5-dc4d-4217-98b3-16ea1a78b61a" providerId="ADAL" clId="{CFF0C500-38DE-4CC4-9887-D47651497FCE}" dt="2024-05-17T13:21:30.470" v="1084" actId="478"/>
          <ac:spMkLst>
            <pc:docMk/>
            <pc:sldMk cId="1349470085" sldId="278"/>
            <ac:spMk id="7" creationId="{0FC39605-250F-FD64-8218-0CF278AC0437}"/>
          </ac:spMkLst>
        </pc:spChg>
        <pc:picChg chg="add del mod ord">
          <ac:chgData name="Newey, Sian" userId="7d310cc5-dc4d-4217-98b3-16ea1a78b61a" providerId="ADAL" clId="{CFF0C500-38DE-4CC4-9887-D47651497FCE}" dt="2024-05-17T13:21:30.470" v="1084" actId="478"/>
          <ac:picMkLst>
            <pc:docMk/>
            <pc:sldMk cId="1349470085" sldId="278"/>
            <ac:picMk id="5" creationId="{CD248A1B-2E67-1007-90AC-A7531AAED9DE}"/>
          </ac:picMkLst>
        </pc:picChg>
        <pc:picChg chg="add mod">
          <ac:chgData name="Newey, Sian" userId="7d310cc5-dc4d-4217-98b3-16ea1a78b61a" providerId="ADAL" clId="{CFF0C500-38DE-4CC4-9887-D47651497FCE}" dt="2024-05-17T13:22:14.997" v="1092" actId="14100"/>
          <ac:picMkLst>
            <pc:docMk/>
            <pc:sldMk cId="1349470085" sldId="278"/>
            <ac:picMk id="9" creationId="{9F56C1FB-3732-0941-B616-FA7250DE9AA5}"/>
          </ac:picMkLst>
        </pc:picChg>
      </pc:sldChg>
      <pc:sldChg chg="addSp delSp modSp new mod">
        <pc:chgData name="Newey, Sian" userId="7d310cc5-dc4d-4217-98b3-16ea1a78b61a" providerId="ADAL" clId="{CFF0C500-38DE-4CC4-9887-D47651497FCE}" dt="2024-05-17T13:58:20.948" v="1135" actId="478"/>
        <pc:sldMkLst>
          <pc:docMk/>
          <pc:sldMk cId="78035881" sldId="279"/>
        </pc:sldMkLst>
        <pc:spChg chg="del">
          <ac:chgData name="Newey, Sian" userId="7d310cc5-dc4d-4217-98b3-16ea1a78b61a" providerId="ADAL" clId="{CFF0C500-38DE-4CC4-9887-D47651497FCE}" dt="2024-05-17T13:32:10.244" v="1096" actId="22"/>
          <ac:spMkLst>
            <pc:docMk/>
            <pc:sldMk cId="78035881" sldId="279"/>
            <ac:spMk id="3" creationId="{EC365710-F4A2-5980-1926-5EA09C378714}"/>
          </ac:spMkLst>
        </pc:spChg>
        <pc:picChg chg="add mod ord modCrop">
          <ac:chgData name="Newey, Sian" userId="7d310cc5-dc4d-4217-98b3-16ea1a78b61a" providerId="ADAL" clId="{CFF0C500-38DE-4CC4-9887-D47651497FCE}" dt="2024-05-17T13:32:39.294" v="1102" actId="1076"/>
          <ac:picMkLst>
            <pc:docMk/>
            <pc:sldMk cId="78035881" sldId="279"/>
            <ac:picMk id="5" creationId="{A27D232A-B19D-438A-BF64-8B799D682399}"/>
          </ac:picMkLst>
        </pc:picChg>
        <pc:picChg chg="add del">
          <ac:chgData name="Newey, Sian" userId="7d310cc5-dc4d-4217-98b3-16ea1a78b61a" providerId="ADAL" clId="{CFF0C500-38DE-4CC4-9887-D47651497FCE}" dt="2024-05-17T13:58:20.948" v="1135" actId="478"/>
          <ac:picMkLst>
            <pc:docMk/>
            <pc:sldMk cId="78035881" sldId="279"/>
            <ac:picMk id="7" creationId="{81F1334C-096E-91CA-D2A3-7469010ED9A0}"/>
          </ac:picMkLst>
        </pc:picChg>
      </pc:sldChg>
      <pc:sldChg chg="addSp delSp modSp new mod ord">
        <pc:chgData name="Newey, Sian" userId="7d310cc5-dc4d-4217-98b3-16ea1a78b61a" providerId="ADAL" clId="{CFF0C500-38DE-4CC4-9887-D47651497FCE}" dt="2024-05-21T09:26:42.872" v="1894"/>
        <pc:sldMkLst>
          <pc:docMk/>
          <pc:sldMk cId="1425147669" sldId="280"/>
        </pc:sldMkLst>
        <pc:spChg chg="del">
          <ac:chgData name="Newey, Sian" userId="7d310cc5-dc4d-4217-98b3-16ea1a78b61a" providerId="ADAL" clId="{CFF0C500-38DE-4CC4-9887-D47651497FCE}" dt="2024-05-17T13:58:23.308" v="1137" actId="22"/>
          <ac:spMkLst>
            <pc:docMk/>
            <pc:sldMk cId="1425147669" sldId="280"/>
            <ac:spMk id="3" creationId="{6AC5537A-43FB-01DB-D012-7A9156466AC3}"/>
          </ac:spMkLst>
        </pc:spChg>
        <pc:picChg chg="add mod ord">
          <ac:chgData name="Newey, Sian" userId="7d310cc5-dc4d-4217-98b3-16ea1a78b61a" providerId="ADAL" clId="{CFF0C500-38DE-4CC4-9887-D47651497FCE}" dt="2024-05-17T13:58:29.591" v="1140" actId="14100"/>
          <ac:picMkLst>
            <pc:docMk/>
            <pc:sldMk cId="1425147669" sldId="280"/>
            <ac:picMk id="5" creationId="{9BF3D280-863D-35C9-B834-91BB4ED349B8}"/>
          </ac:picMkLst>
        </pc:picChg>
      </pc:sldChg>
      <pc:sldChg chg="addSp modSp new del mod">
        <pc:chgData name="Newey, Sian" userId="7d310cc5-dc4d-4217-98b3-16ea1a78b61a" providerId="ADAL" clId="{CFF0C500-38DE-4CC4-9887-D47651497FCE}" dt="2024-05-17T13:34:06.572" v="1121" actId="47"/>
        <pc:sldMkLst>
          <pc:docMk/>
          <pc:sldMk cId="2659865564" sldId="280"/>
        </pc:sldMkLst>
        <pc:spChg chg="add mod">
          <ac:chgData name="Newey, Sian" userId="7d310cc5-dc4d-4217-98b3-16ea1a78b61a" providerId="ADAL" clId="{CFF0C500-38DE-4CC4-9887-D47651497FCE}" dt="2024-05-17T13:33:51.342" v="1120" actId="1076"/>
          <ac:spMkLst>
            <pc:docMk/>
            <pc:sldMk cId="2659865564" sldId="280"/>
            <ac:spMk id="4" creationId="{53EDE876-035F-8400-1695-51EDB868CE93}"/>
          </ac:spMkLst>
        </pc:spChg>
      </pc:sldChg>
      <pc:sldChg chg="addSp delSp modSp new mod modNotesTx">
        <pc:chgData name="Newey, Sian" userId="7d310cc5-dc4d-4217-98b3-16ea1a78b61a" providerId="ADAL" clId="{CFF0C500-38DE-4CC4-9887-D47651497FCE}" dt="2024-05-21T07:55:46.992" v="1876" actId="20577"/>
        <pc:sldMkLst>
          <pc:docMk/>
          <pc:sldMk cId="2930307075" sldId="281"/>
        </pc:sldMkLst>
        <pc:spChg chg="mod">
          <ac:chgData name="Newey, Sian" userId="7d310cc5-dc4d-4217-98b3-16ea1a78b61a" providerId="ADAL" clId="{CFF0C500-38DE-4CC4-9887-D47651497FCE}" dt="2024-05-20T08:44:42.450" v="1243" actId="114"/>
          <ac:spMkLst>
            <pc:docMk/>
            <pc:sldMk cId="2930307075" sldId="281"/>
            <ac:spMk id="2" creationId="{FBEC7830-838D-D765-D464-AD52B4FDA3A7}"/>
          </ac:spMkLst>
        </pc:spChg>
        <pc:spChg chg="del mod">
          <ac:chgData name="Newey, Sian" userId="7d310cc5-dc4d-4217-98b3-16ea1a78b61a" providerId="ADAL" clId="{CFF0C500-38DE-4CC4-9887-D47651497FCE}" dt="2024-05-20T10:07:09.944" v="1368" actId="478"/>
          <ac:spMkLst>
            <pc:docMk/>
            <pc:sldMk cId="2930307075" sldId="281"/>
            <ac:spMk id="3" creationId="{52E31289-C7E5-9DB3-7151-4025D8CB6374}"/>
          </ac:spMkLst>
        </pc:spChg>
        <pc:spChg chg="add mod">
          <ac:chgData name="Newey, Sian" userId="7d310cc5-dc4d-4217-98b3-16ea1a78b61a" providerId="ADAL" clId="{CFF0C500-38DE-4CC4-9887-D47651497FCE}" dt="2024-05-20T10:05:50.809" v="1312" actId="13822"/>
          <ac:spMkLst>
            <pc:docMk/>
            <pc:sldMk cId="2930307075" sldId="281"/>
            <ac:spMk id="5" creationId="{818CFAF4-5345-6A12-1A50-63E6EFFFE23B}"/>
          </ac:spMkLst>
        </pc:spChg>
        <pc:spChg chg="add mod">
          <ac:chgData name="Newey, Sian" userId="7d310cc5-dc4d-4217-98b3-16ea1a78b61a" providerId="ADAL" clId="{CFF0C500-38DE-4CC4-9887-D47651497FCE}" dt="2024-05-20T10:06:07.755" v="1336" actId="113"/>
          <ac:spMkLst>
            <pc:docMk/>
            <pc:sldMk cId="2930307075" sldId="281"/>
            <ac:spMk id="6" creationId="{6CD97933-6CBD-341E-7B9B-15F60F6F1651}"/>
          </ac:spMkLst>
        </pc:spChg>
        <pc:spChg chg="add mod">
          <ac:chgData name="Newey, Sian" userId="7d310cc5-dc4d-4217-98b3-16ea1a78b61a" providerId="ADAL" clId="{CFF0C500-38DE-4CC4-9887-D47651497FCE}" dt="2024-05-20T10:06:50.107" v="1364" actId="1076"/>
          <ac:spMkLst>
            <pc:docMk/>
            <pc:sldMk cId="2930307075" sldId="281"/>
            <ac:spMk id="7" creationId="{80ECC0DD-DA77-9BF8-158B-0A5C87626CAC}"/>
          </ac:spMkLst>
        </pc:spChg>
        <pc:spChg chg="add mod">
          <ac:chgData name="Newey, Sian" userId="7d310cc5-dc4d-4217-98b3-16ea1a78b61a" providerId="ADAL" clId="{CFF0C500-38DE-4CC4-9887-D47651497FCE}" dt="2024-05-20T10:15:25.519" v="1492" actId="1076"/>
          <ac:spMkLst>
            <pc:docMk/>
            <pc:sldMk cId="2930307075" sldId="281"/>
            <ac:spMk id="8" creationId="{1987A60E-7E90-3278-240C-B869FFF4E2E6}"/>
          </ac:spMkLst>
        </pc:spChg>
        <pc:spChg chg="add mod">
          <ac:chgData name="Newey, Sian" userId="7d310cc5-dc4d-4217-98b3-16ea1a78b61a" providerId="ADAL" clId="{CFF0C500-38DE-4CC4-9887-D47651497FCE}" dt="2024-05-20T10:15:27.183" v="1493" actId="1076"/>
          <ac:spMkLst>
            <pc:docMk/>
            <pc:sldMk cId="2930307075" sldId="281"/>
            <ac:spMk id="9" creationId="{D5CDEF1C-0A1F-A70A-F4ED-CCF866C78E46}"/>
          </ac:spMkLst>
        </pc:spChg>
        <pc:spChg chg="add mod">
          <ac:chgData name="Newey, Sian" userId="7d310cc5-dc4d-4217-98b3-16ea1a78b61a" providerId="ADAL" clId="{CFF0C500-38DE-4CC4-9887-D47651497FCE}" dt="2024-05-20T10:15:29.563" v="1494" actId="1076"/>
          <ac:spMkLst>
            <pc:docMk/>
            <pc:sldMk cId="2930307075" sldId="281"/>
            <ac:spMk id="10" creationId="{91BD9488-E6E0-868A-6A68-4CB0C290EE93}"/>
          </ac:spMkLst>
        </pc:spChg>
        <pc:spChg chg="add mod">
          <ac:chgData name="Newey, Sian" userId="7d310cc5-dc4d-4217-98b3-16ea1a78b61a" providerId="ADAL" clId="{CFF0C500-38DE-4CC4-9887-D47651497FCE}" dt="2024-05-20T10:32:52.997" v="1523" actId="1076"/>
          <ac:spMkLst>
            <pc:docMk/>
            <pc:sldMk cId="2930307075" sldId="281"/>
            <ac:spMk id="11" creationId="{7E179F40-E941-8778-031A-338D56596C4B}"/>
          </ac:spMkLst>
        </pc:spChg>
        <pc:picChg chg="add mod">
          <ac:chgData name="Newey, Sian" userId="7d310cc5-dc4d-4217-98b3-16ea1a78b61a" providerId="ADAL" clId="{CFF0C500-38DE-4CC4-9887-D47651497FCE}" dt="2024-05-20T08:44:58.749" v="1247" actId="1076"/>
          <ac:picMkLst>
            <pc:docMk/>
            <pc:sldMk cId="2930307075" sldId="281"/>
            <ac:picMk id="4" creationId="{CED74962-A015-F71E-61C3-58793C331956}"/>
          </ac:picMkLst>
        </pc:picChg>
        <pc:picChg chg="add mod modCrop">
          <ac:chgData name="Newey, Sian" userId="7d310cc5-dc4d-4217-98b3-16ea1a78b61a" providerId="ADAL" clId="{CFF0C500-38DE-4CC4-9887-D47651497FCE}" dt="2024-05-20T10:48:25.241" v="1562" actId="1076"/>
          <ac:picMkLst>
            <pc:docMk/>
            <pc:sldMk cId="2930307075" sldId="281"/>
            <ac:picMk id="13" creationId="{047C05CE-418B-486E-48D8-B6D3F3541AE7}"/>
          </ac:picMkLst>
        </pc:picChg>
        <pc:picChg chg="add del mod">
          <ac:chgData name="Newey, Sian" userId="7d310cc5-dc4d-4217-98b3-16ea1a78b61a" providerId="ADAL" clId="{CFF0C500-38DE-4CC4-9887-D47651497FCE}" dt="2024-05-20T10:48:08.228" v="1555" actId="478"/>
          <ac:picMkLst>
            <pc:docMk/>
            <pc:sldMk cId="2930307075" sldId="281"/>
            <ac:picMk id="1026" creationId="{56EF8E46-9B16-4BDD-40EB-1DA1043C9E1A}"/>
          </ac:picMkLst>
        </pc:picChg>
      </pc:sldChg>
      <pc:sldChg chg="addSp delSp modSp new mod">
        <pc:chgData name="Newey, Sian" userId="7d310cc5-dc4d-4217-98b3-16ea1a78b61a" providerId="ADAL" clId="{CFF0C500-38DE-4CC4-9887-D47651497FCE}" dt="2024-05-20T10:59:03.486" v="1721" actId="1076"/>
        <pc:sldMkLst>
          <pc:docMk/>
          <pc:sldMk cId="2727150472" sldId="282"/>
        </pc:sldMkLst>
        <pc:spChg chg="mod">
          <ac:chgData name="Newey, Sian" userId="7d310cc5-dc4d-4217-98b3-16ea1a78b61a" providerId="ADAL" clId="{CFF0C500-38DE-4CC4-9887-D47651497FCE}" dt="2024-05-20T10:58:53.157" v="1719" actId="1076"/>
          <ac:spMkLst>
            <pc:docMk/>
            <pc:sldMk cId="2727150472" sldId="282"/>
            <ac:spMk id="2" creationId="{7FFA7A44-E045-E10D-4DDB-A01D67A2919D}"/>
          </ac:spMkLst>
        </pc:spChg>
        <pc:spChg chg="mod">
          <ac:chgData name="Newey, Sian" userId="7d310cc5-dc4d-4217-98b3-16ea1a78b61a" providerId="ADAL" clId="{CFF0C500-38DE-4CC4-9887-D47651497FCE}" dt="2024-05-20T10:58:55.820" v="1720" actId="1076"/>
          <ac:spMkLst>
            <pc:docMk/>
            <pc:sldMk cId="2727150472" sldId="282"/>
            <ac:spMk id="3" creationId="{C50311D6-5D72-E891-4B65-5E77BF485A77}"/>
          </ac:spMkLst>
        </pc:spChg>
        <pc:spChg chg="add del">
          <ac:chgData name="Newey, Sian" userId="7d310cc5-dc4d-4217-98b3-16ea1a78b61a" providerId="ADAL" clId="{CFF0C500-38DE-4CC4-9887-D47651497FCE}" dt="2024-05-20T10:07:56.822" v="1370" actId="478"/>
          <ac:spMkLst>
            <pc:docMk/>
            <pc:sldMk cId="2727150472" sldId="282"/>
            <ac:spMk id="5" creationId="{BC948A7A-9109-AE0C-14D7-4F2454F7708B}"/>
          </ac:spMkLst>
        </pc:spChg>
        <pc:graphicFrameChg chg="add mod modGraphic">
          <ac:chgData name="Newey, Sian" userId="7d310cc5-dc4d-4217-98b3-16ea1a78b61a" providerId="ADAL" clId="{CFF0C500-38DE-4CC4-9887-D47651497FCE}" dt="2024-05-20T10:59:03.486" v="1721" actId="1076"/>
          <ac:graphicFrameMkLst>
            <pc:docMk/>
            <pc:sldMk cId="2727150472" sldId="282"/>
            <ac:graphicFrameMk id="6" creationId="{9CDBED01-56C6-A88F-A4A9-B5487C867EA1}"/>
          </ac:graphicFrameMkLst>
        </pc:graphicFrameChg>
        <pc:picChg chg="add mod">
          <ac:chgData name="Newey, Sian" userId="7d310cc5-dc4d-4217-98b3-16ea1a78b61a" providerId="ADAL" clId="{CFF0C500-38DE-4CC4-9887-D47651497FCE}" dt="2024-05-20T10:56:56.738" v="1711" actId="14100"/>
          <ac:picMkLst>
            <pc:docMk/>
            <pc:sldMk cId="2727150472" sldId="282"/>
            <ac:picMk id="4" creationId="{2C725ED1-2035-C963-3949-250FF467E212}"/>
          </ac:picMkLst>
        </pc:picChg>
        <pc:picChg chg="add mod modCrop">
          <ac:chgData name="Newey, Sian" userId="7d310cc5-dc4d-4217-98b3-16ea1a78b61a" providerId="ADAL" clId="{CFF0C500-38DE-4CC4-9887-D47651497FCE}" dt="2024-05-20T10:58:50.273" v="1718" actId="1076"/>
          <ac:picMkLst>
            <pc:docMk/>
            <pc:sldMk cId="2727150472" sldId="282"/>
            <ac:picMk id="7" creationId="{D1D0AB21-16F2-2582-BB6E-C0ED2274B74B}"/>
          </ac:picMkLst>
        </pc:picChg>
      </pc:sldChg>
      <pc:sldChg chg="add">
        <pc:chgData name="Newey, Sian" userId="7d310cc5-dc4d-4217-98b3-16ea1a78b61a" providerId="ADAL" clId="{CFF0C500-38DE-4CC4-9887-D47651497FCE}" dt="2024-05-20T12:58:58.491" v="1722"/>
        <pc:sldMkLst>
          <pc:docMk/>
          <pc:sldMk cId="3503677532" sldId="283"/>
        </pc:sldMkLst>
      </pc:sldChg>
      <pc:sldChg chg="addSp modSp new mod">
        <pc:chgData name="Newey, Sian" userId="7d310cc5-dc4d-4217-98b3-16ea1a78b61a" providerId="ADAL" clId="{CFF0C500-38DE-4CC4-9887-D47651497FCE}" dt="2024-06-04T13:28:01.249" v="2223" actId="20577"/>
        <pc:sldMkLst>
          <pc:docMk/>
          <pc:sldMk cId="3441932591" sldId="284"/>
        </pc:sldMkLst>
        <pc:spChg chg="mod">
          <ac:chgData name="Newey, Sian" userId="7d310cc5-dc4d-4217-98b3-16ea1a78b61a" providerId="ADAL" clId="{CFF0C500-38DE-4CC4-9887-D47651497FCE}" dt="2024-06-04T13:25:09.339" v="2180" actId="6549"/>
          <ac:spMkLst>
            <pc:docMk/>
            <pc:sldMk cId="3441932591" sldId="284"/>
            <ac:spMk id="2" creationId="{338D5BBF-F0E9-5964-68F9-E0A1DA947821}"/>
          </ac:spMkLst>
        </pc:spChg>
        <pc:spChg chg="mod">
          <ac:chgData name="Newey, Sian" userId="7d310cc5-dc4d-4217-98b3-16ea1a78b61a" providerId="ADAL" clId="{CFF0C500-38DE-4CC4-9887-D47651497FCE}" dt="2024-06-04T13:28:01.249" v="2223" actId="20577"/>
          <ac:spMkLst>
            <pc:docMk/>
            <pc:sldMk cId="3441932591" sldId="284"/>
            <ac:spMk id="3" creationId="{5680BBCE-23A5-3169-9F97-B794BD55FD3F}"/>
          </ac:spMkLst>
        </pc:spChg>
        <pc:picChg chg="add mod">
          <ac:chgData name="Newey, Sian" userId="7d310cc5-dc4d-4217-98b3-16ea1a78b61a" providerId="ADAL" clId="{CFF0C500-38DE-4CC4-9887-D47651497FCE}" dt="2024-06-04T13:25:21.759" v="2182" actId="14100"/>
          <ac:picMkLst>
            <pc:docMk/>
            <pc:sldMk cId="3441932591" sldId="284"/>
            <ac:picMk id="5" creationId="{1BBFA724-2B63-63AD-8A45-C124C9E3E845}"/>
          </ac:picMkLst>
        </pc:picChg>
      </pc:sldChg>
      <pc:sldChg chg="new del">
        <pc:chgData name="Newey, Sian" userId="7d310cc5-dc4d-4217-98b3-16ea1a78b61a" providerId="ADAL" clId="{CFF0C500-38DE-4CC4-9887-D47651497FCE}" dt="2024-05-23T18:47:04.250" v="1988" actId="47"/>
        <pc:sldMkLst>
          <pc:docMk/>
          <pc:sldMk cId="3707286118" sldId="284"/>
        </pc:sldMkLst>
      </pc:sldChg>
      <pc:sldChg chg="delSp modSp new mod">
        <pc:chgData name="Newey, Sian" userId="7d310cc5-dc4d-4217-98b3-16ea1a78b61a" providerId="ADAL" clId="{CFF0C500-38DE-4CC4-9887-D47651497FCE}" dt="2024-06-04T13:28:32.093" v="2228" actId="404"/>
        <pc:sldMkLst>
          <pc:docMk/>
          <pc:sldMk cId="944430100" sldId="285"/>
        </pc:sldMkLst>
        <pc:spChg chg="del">
          <ac:chgData name="Newey, Sian" userId="7d310cc5-dc4d-4217-98b3-16ea1a78b61a" providerId="ADAL" clId="{CFF0C500-38DE-4CC4-9887-D47651497FCE}" dt="2024-06-04T13:26:08.838" v="2196" actId="478"/>
          <ac:spMkLst>
            <pc:docMk/>
            <pc:sldMk cId="944430100" sldId="285"/>
            <ac:spMk id="2" creationId="{1296B90F-C905-7ED9-B4CC-BE3146D8950B}"/>
          </ac:spMkLst>
        </pc:spChg>
        <pc:spChg chg="mod">
          <ac:chgData name="Newey, Sian" userId="7d310cc5-dc4d-4217-98b3-16ea1a78b61a" providerId="ADAL" clId="{CFF0C500-38DE-4CC4-9887-D47651497FCE}" dt="2024-06-04T13:28:32.093" v="2228" actId="404"/>
          <ac:spMkLst>
            <pc:docMk/>
            <pc:sldMk cId="944430100" sldId="285"/>
            <ac:spMk id="3" creationId="{B0A59AFA-9317-D5B7-737C-9711E970216E}"/>
          </ac:spMkLst>
        </pc:spChg>
      </pc:sldChg>
      <pc:sldChg chg="delSp modSp new del mod">
        <pc:chgData name="Newey, Sian" userId="7d310cc5-dc4d-4217-98b3-16ea1a78b61a" providerId="ADAL" clId="{CFF0C500-38DE-4CC4-9887-D47651497FCE}" dt="2024-06-04T13:28:18.403" v="2226" actId="47"/>
        <pc:sldMkLst>
          <pc:docMk/>
          <pc:sldMk cId="1294267933" sldId="286"/>
        </pc:sldMkLst>
        <pc:spChg chg="del">
          <ac:chgData name="Newey, Sian" userId="7d310cc5-dc4d-4217-98b3-16ea1a78b61a" providerId="ADAL" clId="{CFF0C500-38DE-4CC4-9887-D47651497FCE}" dt="2024-06-04T13:26:32.512" v="2203" actId="478"/>
          <ac:spMkLst>
            <pc:docMk/>
            <pc:sldMk cId="1294267933" sldId="286"/>
            <ac:spMk id="2" creationId="{7ACEA49F-7C3F-DBE9-AED5-E52F08DD34DD}"/>
          </ac:spMkLst>
        </pc:spChg>
        <pc:spChg chg="mod">
          <ac:chgData name="Newey, Sian" userId="7d310cc5-dc4d-4217-98b3-16ea1a78b61a" providerId="ADAL" clId="{CFF0C500-38DE-4CC4-9887-D47651497FCE}" dt="2024-06-04T13:27:29.841" v="2217" actId="404"/>
          <ac:spMkLst>
            <pc:docMk/>
            <pc:sldMk cId="1294267933" sldId="286"/>
            <ac:spMk id="3" creationId="{066262D5-3901-CDA4-25CE-4E471C56D32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A2E249-AAE2-4F73-BE6A-5ED19B7C7235}"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GB"/>
        </a:p>
      </dgm:t>
    </dgm:pt>
    <dgm:pt modelId="{9ADABC18-BB4B-4475-BC80-67BD7CAEE0D5}">
      <dgm:prSet phldrT="[Text]"/>
      <dgm:spPr/>
      <dgm:t>
        <a:bodyPr/>
        <a:lstStyle/>
        <a:p>
          <a:r>
            <a:rPr lang="en-US" dirty="0"/>
            <a:t>Pencil case</a:t>
          </a:r>
          <a:endParaRPr lang="en-GB" dirty="0"/>
        </a:p>
      </dgm:t>
    </dgm:pt>
    <dgm:pt modelId="{D3E4D266-ADDB-4021-BC24-1A825C1D44E7}" type="parTrans" cxnId="{61293F4D-53F9-4765-92E4-C9444DF1A0FB}">
      <dgm:prSet/>
      <dgm:spPr/>
      <dgm:t>
        <a:bodyPr/>
        <a:lstStyle/>
        <a:p>
          <a:endParaRPr lang="en-GB"/>
        </a:p>
      </dgm:t>
    </dgm:pt>
    <dgm:pt modelId="{130F7E70-AD36-4F2B-9652-B672AA0E29E5}" type="sibTrans" cxnId="{61293F4D-53F9-4765-92E4-C9444DF1A0FB}">
      <dgm:prSet/>
      <dgm:spPr/>
      <dgm:t>
        <a:bodyPr/>
        <a:lstStyle/>
        <a:p>
          <a:endParaRPr lang="en-GB"/>
        </a:p>
      </dgm:t>
    </dgm:pt>
    <dgm:pt modelId="{1FC47611-D85D-4EDC-AF56-CD0172383676}">
      <dgm:prSet phldrT="[Text]"/>
      <dgm:spPr/>
      <dgm:t>
        <a:bodyPr/>
        <a:lstStyle/>
        <a:p>
          <a:r>
            <a:rPr lang="en-US" dirty="0"/>
            <a:t>Planner</a:t>
          </a:r>
          <a:endParaRPr lang="en-GB" dirty="0"/>
        </a:p>
      </dgm:t>
    </dgm:pt>
    <dgm:pt modelId="{FB1000C6-D53C-496A-87BC-1118A2AA336D}" type="parTrans" cxnId="{AE876861-B541-42B3-B02D-3E63C612D639}">
      <dgm:prSet/>
      <dgm:spPr/>
      <dgm:t>
        <a:bodyPr/>
        <a:lstStyle/>
        <a:p>
          <a:endParaRPr lang="en-GB"/>
        </a:p>
      </dgm:t>
    </dgm:pt>
    <dgm:pt modelId="{31BE04C9-2318-4B08-BFC5-4B49D2DC151A}" type="sibTrans" cxnId="{AE876861-B541-42B3-B02D-3E63C612D639}">
      <dgm:prSet/>
      <dgm:spPr/>
      <dgm:t>
        <a:bodyPr/>
        <a:lstStyle/>
        <a:p>
          <a:endParaRPr lang="en-GB"/>
        </a:p>
      </dgm:t>
    </dgm:pt>
    <dgm:pt modelId="{20CDF272-0B61-42C1-8652-D9639EA14F55}">
      <dgm:prSet phldrT="[Text]"/>
      <dgm:spPr/>
      <dgm:t>
        <a:bodyPr/>
        <a:lstStyle/>
        <a:p>
          <a:r>
            <a:rPr lang="en-US" dirty="0"/>
            <a:t>PE kit</a:t>
          </a:r>
          <a:endParaRPr lang="en-GB" dirty="0"/>
        </a:p>
      </dgm:t>
    </dgm:pt>
    <dgm:pt modelId="{D62DC44E-858A-46AA-A7AA-151CD7019EAE}" type="parTrans" cxnId="{2C395EEF-7531-4858-BD9A-658B6D4FC1A7}">
      <dgm:prSet/>
      <dgm:spPr/>
      <dgm:t>
        <a:bodyPr/>
        <a:lstStyle/>
        <a:p>
          <a:endParaRPr lang="en-GB"/>
        </a:p>
      </dgm:t>
    </dgm:pt>
    <dgm:pt modelId="{1CFE8FFD-4F86-4805-B989-953B1EA08DB1}" type="sibTrans" cxnId="{2C395EEF-7531-4858-BD9A-658B6D4FC1A7}">
      <dgm:prSet/>
      <dgm:spPr/>
      <dgm:t>
        <a:bodyPr/>
        <a:lstStyle/>
        <a:p>
          <a:endParaRPr lang="en-GB"/>
        </a:p>
      </dgm:t>
    </dgm:pt>
    <dgm:pt modelId="{074E408C-A529-4C87-9639-8C42FCD97C2D}">
      <dgm:prSet phldrT="[Text]"/>
      <dgm:spPr/>
      <dgm:t>
        <a:bodyPr/>
        <a:lstStyle/>
        <a:p>
          <a:r>
            <a:rPr lang="en-US" dirty="0"/>
            <a:t>Coat</a:t>
          </a:r>
          <a:endParaRPr lang="en-GB" dirty="0"/>
        </a:p>
      </dgm:t>
    </dgm:pt>
    <dgm:pt modelId="{DC8E5353-CFE8-4B6A-8F1A-4A6A01582DB2}" type="parTrans" cxnId="{25A41F01-B6CC-4864-BB45-B7A69371B4E2}">
      <dgm:prSet/>
      <dgm:spPr/>
      <dgm:t>
        <a:bodyPr/>
        <a:lstStyle/>
        <a:p>
          <a:endParaRPr lang="en-GB"/>
        </a:p>
      </dgm:t>
    </dgm:pt>
    <dgm:pt modelId="{B5A646AC-FD5D-4B65-ADC2-EBC4BAE38EFD}" type="sibTrans" cxnId="{25A41F01-B6CC-4864-BB45-B7A69371B4E2}">
      <dgm:prSet/>
      <dgm:spPr/>
      <dgm:t>
        <a:bodyPr/>
        <a:lstStyle/>
        <a:p>
          <a:endParaRPr lang="en-GB"/>
        </a:p>
      </dgm:t>
    </dgm:pt>
    <dgm:pt modelId="{1713A3D5-4DE0-40AD-BBE0-CB5A755926E9}">
      <dgm:prSet phldrT="[Text]"/>
      <dgm:spPr/>
      <dgm:t>
        <a:bodyPr/>
        <a:lstStyle/>
        <a:p>
          <a:r>
            <a:rPr lang="en-US" dirty="0"/>
            <a:t>Is everything labeled? </a:t>
          </a:r>
          <a:endParaRPr lang="en-GB" dirty="0"/>
        </a:p>
      </dgm:t>
    </dgm:pt>
    <dgm:pt modelId="{22E89081-842D-406F-8EBD-F682FF9814F4}" type="parTrans" cxnId="{53BE2953-9872-49A6-AB51-F598E2DB5EEE}">
      <dgm:prSet/>
      <dgm:spPr/>
      <dgm:t>
        <a:bodyPr/>
        <a:lstStyle/>
        <a:p>
          <a:endParaRPr lang="en-GB"/>
        </a:p>
      </dgm:t>
    </dgm:pt>
    <dgm:pt modelId="{D28A937D-BC27-4523-BC85-9D42462B55B4}" type="sibTrans" cxnId="{53BE2953-9872-49A6-AB51-F598E2DB5EEE}">
      <dgm:prSet/>
      <dgm:spPr/>
      <dgm:t>
        <a:bodyPr/>
        <a:lstStyle/>
        <a:p>
          <a:endParaRPr lang="en-GB"/>
        </a:p>
      </dgm:t>
    </dgm:pt>
    <dgm:pt modelId="{D44D399D-4AC7-45C1-BC4B-43C433E3511D}">
      <dgm:prSet phldrT="[Text]"/>
      <dgm:spPr/>
      <dgm:t>
        <a:bodyPr/>
        <a:lstStyle/>
        <a:p>
          <a:r>
            <a:rPr lang="en-US" dirty="0"/>
            <a:t>Reading book </a:t>
          </a:r>
          <a:endParaRPr lang="en-GB" dirty="0"/>
        </a:p>
      </dgm:t>
    </dgm:pt>
    <dgm:pt modelId="{A1E39246-532F-4CDB-ADD3-51CB15C8C044}" type="sibTrans" cxnId="{8558A4EA-96D3-4A83-B48B-3C6D507C62FA}">
      <dgm:prSet/>
      <dgm:spPr/>
      <dgm:t>
        <a:bodyPr/>
        <a:lstStyle/>
        <a:p>
          <a:endParaRPr lang="en-GB"/>
        </a:p>
      </dgm:t>
    </dgm:pt>
    <dgm:pt modelId="{5B1AA6F9-A19D-47E4-9EAF-3A4DB14E1EE9}" type="parTrans" cxnId="{8558A4EA-96D3-4A83-B48B-3C6D507C62FA}">
      <dgm:prSet/>
      <dgm:spPr/>
      <dgm:t>
        <a:bodyPr/>
        <a:lstStyle/>
        <a:p>
          <a:endParaRPr lang="en-GB"/>
        </a:p>
      </dgm:t>
    </dgm:pt>
    <dgm:pt modelId="{FD78D53A-EAD8-4AF4-8BED-5EBFBD4670E2}" type="pres">
      <dgm:prSet presAssocID="{D8A2E249-AAE2-4F73-BE6A-5ED19B7C7235}" presName="linear" presStyleCnt="0">
        <dgm:presLayoutVars>
          <dgm:dir/>
          <dgm:animLvl val="lvl"/>
          <dgm:resizeHandles val="exact"/>
        </dgm:presLayoutVars>
      </dgm:prSet>
      <dgm:spPr/>
    </dgm:pt>
    <dgm:pt modelId="{C4D47773-2EB6-42BE-9887-174CF106F46A}" type="pres">
      <dgm:prSet presAssocID="{9ADABC18-BB4B-4475-BC80-67BD7CAEE0D5}" presName="parentLin" presStyleCnt="0"/>
      <dgm:spPr/>
    </dgm:pt>
    <dgm:pt modelId="{AA606A52-1AB4-43F8-9041-1C82C3FA87AE}" type="pres">
      <dgm:prSet presAssocID="{9ADABC18-BB4B-4475-BC80-67BD7CAEE0D5}" presName="parentLeftMargin" presStyleLbl="node1" presStyleIdx="0" presStyleCnt="6"/>
      <dgm:spPr/>
    </dgm:pt>
    <dgm:pt modelId="{EB65B072-2EA9-428D-9BF3-03EA500E0639}" type="pres">
      <dgm:prSet presAssocID="{9ADABC18-BB4B-4475-BC80-67BD7CAEE0D5}" presName="parentText" presStyleLbl="node1" presStyleIdx="0" presStyleCnt="6">
        <dgm:presLayoutVars>
          <dgm:chMax val="0"/>
          <dgm:bulletEnabled val="1"/>
        </dgm:presLayoutVars>
      </dgm:prSet>
      <dgm:spPr/>
    </dgm:pt>
    <dgm:pt modelId="{FAB44D72-1A15-4ECE-A829-FF0341318916}" type="pres">
      <dgm:prSet presAssocID="{9ADABC18-BB4B-4475-BC80-67BD7CAEE0D5}" presName="negativeSpace" presStyleCnt="0"/>
      <dgm:spPr/>
    </dgm:pt>
    <dgm:pt modelId="{0F04EC52-E10A-4C10-A7A4-164A36F0D6F8}" type="pres">
      <dgm:prSet presAssocID="{9ADABC18-BB4B-4475-BC80-67BD7CAEE0D5}" presName="childText" presStyleLbl="conFgAcc1" presStyleIdx="0" presStyleCnt="6">
        <dgm:presLayoutVars>
          <dgm:bulletEnabled val="1"/>
        </dgm:presLayoutVars>
      </dgm:prSet>
      <dgm:spPr/>
    </dgm:pt>
    <dgm:pt modelId="{2BC8DEB4-BC40-4D4C-9B49-49E3D69ADBAB}" type="pres">
      <dgm:prSet presAssocID="{130F7E70-AD36-4F2B-9652-B672AA0E29E5}" presName="spaceBetweenRectangles" presStyleCnt="0"/>
      <dgm:spPr/>
    </dgm:pt>
    <dgm:pt modelId="{00EA3584-5582-4688-98AD-E9266F76B610}" type="pres">
      <dgm:prSet presAssocID="{1FC47611-D85D-4EDC-AF56-CD0172383676}" presName="parentLin" presStyleCnt="0"/>
      <dgm:spPr/>
    </dgm:pt>
    <dgm:pt modelId="{65FFF002-6B71-4910-B98F-7C0F6E7C80C6}" type="pres">
      <dgm:prSet presAssocID="{1FC47611-D85D-4EDC-AF56-CD0172383676}" presName="parentLeftMargin" presStyleLbl="node1" presStyleIdx="0" presStyleCnt="6"/>
      <dgm:spPr/>
    </dgm:pt>
    <dgm:pt modelId="{3C67CAFB-3827-49B1-8A6D-930DC64525E9}" type="pres">
      <dgm:prSet presAssocID="{1FC47611-D85D-4EDC-AF56-CD0172383676}" presName="parentText" presStyleLbl="node1" presStyleIdx="1" presStyleCnt="6">
        <dgm:presLayoutVars>
          <dgm:chMax val="0"/>
          <dgm:bulletEnabled val="1"/>
        </dgm:presLayoutVars>
      </dgm:prSet>
      <dgm:spPr/>
    </dgm:pt>
    <dgm:pt modelId="{AC2DFEF0-7B48-486D-95E9-C24D4626E09B}" type="pres">
      <dgm:prSet presAssocID="{1FC47611-D85D-4EDC-AF56-CD0172383676}" presName="negativeSpace" presStyleCnt="0"/>
      <dgm:spPr/>
    </dgm:pt>
    <dgm:pt modelId="{87E5A6B3-29C2-4B22-81F9-67C3C8535810}" type="pres">
      <dgm:prSet presAssocID="{1FC47611-D85D-4EDC-AF56-CD0172383676}" presName="childText" presStyleLbl="conFgAcc1" presStyleIdx="1" presStyleCnt="6">
        <dgm:presLayoutVars>
          <dgm:bulletEnabled val="1"/>
        </dgm:presLayoutVars>
      </dgm:prSet>
      <dgm:spPr/>
    </dgm:pt>
    <dgm:pt modelId="{CC7CE5D5-0031-4717-BAB7-5EFBCC0DD7C5}" type="pres">
      <dgm:prSet presAssocID="{31BE04C9-2318-4B08-BFC5-4B49D2DC151A}" presName="spaceBetweenRectangles" presStyleCnt="0"/>
      <dgm:spPr/>
    </dgm:pt>
    <dgm:pt modelId="{4AE40574-99C3-412F-A518-5B25CC377D9D}" type="pres">
      <dgm:prSet presAssocID="{20CDF272-0B61-42C1-8652-D9639EA14F55}" presName="parentLin" presStyleCnt="0"/>
      <dgm:spPr/>
    </dgm:pt>
    <dgm:pt modelId="{E4F805DD-3C11-46A7-B581-536AFFD354E9}" type="pres">
      <dgm:prSet presAssocID="{20CDF272-0B61-42C1-8652-D9639EA14F55}" presName="parentLeftMargin" presStyleLbl="node1" presStyleIdx="1" presStyleCnt="6"/>
      <dgm:spPr/>
    </dgm:pt>
    <dgm:pt modelId="{5FA17C15-BF8C-4DAA-87D6-1190AD709D8D}" type="pres">
      <dgm:prSet presAssocID="{20CDF272-0B61-42C1-8652-D9639EA14F55}" presName="parentText" presStyleLbl="node1" presStyleIdx="2" presStyleCnt="6">
        <dgm:presLayoutVars>
          <dgm:chMax val="0"/>
          <dgm:bulletEnabled val="1"/>
        </dgm:presLayoutVars>
      </dgm:prSet>
      <dgm:spPr/>
    </dgm:pt>
    <dgm:pt modelId="{E37F51F6-7869-42A6-97F6-96424AB392B4}" type="pres">
      <dgm:prSet presAssocID="{20CDF272-0B61-42C1-8652-D9639EA14F55}" presName="negativeSpace" presStyleCnt="0"/>
      <dgm:spPr/>
    </dgm:pt>
    <dgm:pt modelId="{D6FC5E89-095E-48CD-9156-951DF5A2A01D}" type="pres">
      <dgm:prSet presAssocID="{20CDF272-0B61-42C1-8652-D9639EA14F55}" presName="childText" presStyleLbl="conFgAcc1" presStyleIdx="2" presStyleCnt="6">
        <dgm:presLayoutVars>
          <dgm:bulletEnabled val="1"/>
        </dgm:presLayoutVars>
      </dgm:prSet>
      <dgm:spPr/>
    </dgm:pt>
    <dgm:pt modelId="{41B1FB76-4410-484C-900A-91F7E4697A78}" type="pres">
      <dgm:prSet presAssocID="{1CFE8FFD-4F86-4805-B989-953B1EA08DB1}" presName="spaceBetweenRectangles" presStyleCnt="0"/>
      <dgm:spPr/>
    </dgm:pt>
    <dgm:pt modelId="{003E2084-09A2-4E49-BFBB-054A90DD8A51}" type="pres">
      <dgm:prSet presAssocID="{D44D399D-4AC7-45C1-BC4B-43C433E3511D}" presName="parentLin" presStyleCnt="0"/>
      <dgm:spPr/>
    </dgm:pt>
    <dgm:pt modelId="{173D4422-AC50-4FF9-9E05-6801709F2AD6}" type="pres">
      <dgm:prSet presAssocID="{D44D399D-4AC7-45C1-BC4B-43C433E3511D}" presName="parentLeftMargin" presStyleLbl="node1" presStyleIdx="2" presStyleCnt="6"/>
      <dgm:spPr/>
    </dgm:pt>
    <dgm:pt modelId="{B074736F-28C3-473B-8F5E-F2975747895A}" type="pres">
      <dgm:prSet presAssocID="{D44D399D-4AC7-45C1-BC4B-43C433E3511D}" presName="parentText" presStyleLbl="node1" presStyleIdx="3" presStyleCnt="6">
        <dgm:presLayoutVars>
          <dgm:chMax val="0"/>
          <dgm:bulletEnabled val="1"/>
        </dgm:presLayoutVars>
      </dgm:prSet>
      <dgm:spPr/>
    </dgm:pt>
    <dgm:pt modelId="{97169DC6-4656-4075-AB13-BFE83A1BE94F}" type="pres">
      <dgm:prSet presAssocID="{D44D399D-4AC7-45C1-BC4B-43C433E3511D}" presName="negativeSpace" presStyleCnt="0"/>
      <dgm:spPr/>
    </dgm:pt>
    <dgm:pt modelId="{61E20751-8BDF-4B9F-B982-22ACE34B6DE4}" type="pres">
      <dgm:prSet presAssocID="{D44D399D-4AC7-45C1-BC4B-43C433E3511D}" presName="childText" presStyleLbl="conFgAcc1" presStyleIdx="3" presStyleCnt="6">
        <dgm:presLayoutVars>
          <dgm:bulletEnabled val="1"/>
        </dgm:presLayoutVars>
      </dgm:prSet>
      <dgm:spPr/>
    </dgm:pt>
    <dgm:pt modelId="{D87796A8-320F-4B71-84F4-08119C6DF613}" type="pres">
      <dgm:prSet presAssocID="{A1E39246-532F-4CDB-ADD3-51CB15C8C044}" presName="spaceBetweenRectangles" presStyleCnt="0"/>
      <dgm:spPr/>
    </dgm:pt>
    <dgm:pt modelId="{5CD9BD51-CCF6-46C7-9520-A26B372591A1}" type="pres">
      <dgm:prSet presAssocID="{074E408C-A529-4C87-9639-8C42FCD97C2D}" presName="parentLin" presStyleCnt="0"/>
      <dgm:spPr/>
    </dgm:pt>
    <dgm:pt modelId="{3C7E1C0E-AA81-448B-80B9-B54FC9E42994}" type="pres">
      <dgm:prSet presAssocID="{074E408C-A529-4C87-9639-8C42FCD97C2D}" presName="parentLeftMargin" presStyleLbl="node1" presStyleIdx="3" presStyleCnt="6"/>
      <dgm:spPr/>
    </dgm:pt>
    <dgm:pt modelId="{A6748EA1-7705-4597-AF21-8CA322BE45C5}" type="pres">
      <dgm:prSet presAssocID="{074E408C-A529-4C87-9639-8C42FCD97C2D}" presName="parentText" presStyleLbl="node1" presStyleIdx="4" presStyleCnt="6">
        <dgm:presLayoutVars>
          <dgm:chMax val="0"/>
          <dgm:bulletEnabled val="1"/>
        </dgm:presLayoutVars>
      </dgm:prSet>
      <dgm:spPr/>
    </dgm:pt>
    <dgm:pt modelId="{0EFDB321-6087-48AF-B50A-6A1062BA4D5F}" type="pres">
      <dgm:prSet presAssocID="{074E408C-A529-4C87-9639-8C42FCD97C2D}" presName="negativeSpace" presStyleCnt="0"/>
      <dgm:spPr/>
    </dgm:pt>
    <dgm:pt modelId="{0E7E8C41-F810-4131-BA72-4F6C52059020}" type="pres">
      <dgm:prSet presAssocID="{074E408C-A529-4C87-9639-8C42FCD97C2D}" presName="childText" presStyleLbl="conFgAcc1" presStyleIdx="4" presStyleCnt="6">
        <dgm:presLayoutVars>
          <dgm:bulletEnabled val="1"/>
        </dgm:presLayoutVars>
      </dgm:prSet>
      <dgm:spPr/>
    </dgm:pt>
    <dgm:pt modelId="{AC16C14C-AC75-4547-8693-7FF54C2A781D}" type="pres">
      <dgm:prSet presAssocID="{B5A646AC-FD5D-4B65-ADC2-EBC4BAE38EFD}" presName="spaceBetweenRectangles" presStyleCnt="0"/>
      <dgm:spPr/>
    </dgm:pt>
    <dgm:pt modelId="{C6EC6876-ADAE-43F7-96A1-5E12BFF825B5}" type="pres">
      <dgm:prSet presAssocID="{1713A3D5-4DE0-40AD-BBE0-CB5A755926E9}" presName="parentLin" presStyleCnt="0"/>
      <dgm:spPr/>
    </dgm:pt>
    <dgm:pt modelId="{0381D835-3B9E-4E34-B276-21F82F190E63}" type="pres">
      <dgm:prSet presAssocID="{1713A3D5-4DE0-40AD-BBE0-CB5A755926E9}" presName="parentLeftMargin" presStyleLbl="node1" presStyleIdx="4" presStyleCnt="6"/>
      <dgm:spPr/>
    </dgm:pt>
    <dgm:pt modelId="{20344A7E-CA28-4B15-9DAF-AFB461F6A8D0}" type="pres">
      <dgm:prSet presAssocID="{1713A3D5-4DE0-40AD-BBE0-CB5A755926E9}" presName="parentText" presStyleLbl="node1" presStyleIdx="5" presStyleCnt="6">
        <dgm:presLayoutVars>
          <dgm:chMax val="0"/>
          <dgm:bulletEnabled val="1"/>
        </dgm:presLayoutVars>
      </dgm:prSet>
      <dgm:spPr/>
    </dgm:pt>
    <dgm:pt modelId="{D67F165D-1580-4EAF-BE06-EE2D0BAE37E9}" type="pres">
      <dgm:prSet presAssocID="{1713A3D5-4DE0-40AD-BBE0-CB5A755926E9}" presName="negativeSpace" presStyleCnt="0"/>
      <dgm:spPr/>
    </dgm:pt>
    <dgm:pt modelId="{449921E4-6ABF-4839-9DAA-7A267F507655}" type="pres">
      <dgm:prSet presAssocID="{1713A3D5-4DE0-40AD-BBE0-CB5A755926E9}" presName="childText" presStyleLbl="conFgAcc1" presStyleIdx="5" presStyleCnt="6">
        <dgm:presLayoutVars>
          <dgm:bulletEnabled val="1"/>
        </dgm:presLayoutVars>
      </dgm:prSet>
      <dgm:spPr/>
    </dgm:pt>
  </dgm:ptLst>
  <dgm:cxnLst>
    <dgm:cxn modelId="{25A41F01-B6CC-4864-BB45-B7A69371B4E2}" srcId="{D8A2E249-AAE2-4F73-BE6A-5ED19B7C7235}" destId="{074E408C-A529-4C87-9639-8C42FCD97C2D}" srcOrd="4" destOrd="0" parTransId="{DC8E5353-CFE8-4B6A-8F1A-4A6A01582DB2}" sibTransId="{B5A646AC-FD5D-4B65-ADC2-EBC4BAE38EFD}"/>
    <dgm:cxn modelId="{A133FA19-6E5B-4018-888D-23989CBAA660}" type="presOf" srcId="{1FC47611-D85D-4EDC-AF56-CD0172383676}" destId="{65FFF002-6B71-4910-B98F-7C0F6E7C80C6}" srcOrd="0" destOrd="0" presId="urn:microsoft.com/office/officeart/2005/8/layout/list1"/>
    <dgm:cxn modelId="{E4F60A1E-6B41-4B29-8466-EAB225DC8632}" type="presOf" srcId="{9ADABC18-BB4B-4475-BC80-67BD7CAEE0D5}" destId="{EB65B072-2EA9-428D-9BF3-03EA500E0639}" srcOrd="1" destOrd="0" presId="urn:microsoft.com/office/officeart/2005/8/layout/list1"/>
    <dgm:cxn modelId="{C9D48320-5AEC-48C4-97A3-D87B93C0CE61}" type="presOf" srcId="{1713A3D5-4DE0-40AD-BBE0-CB5A755926E9}" destId="{0381D835-3B9E-4E34-B276-21F82F190E63}" srcOrd="0" destOrd="0" presId="urn:microsoft.com/office/officeart/2005/8/layout/list1"/>
    <dgm:cxn modelId="{4F9C172D-77A9-45A3-B6E4-0D71C05C1C9E}" type="presOf" srcId="{D44D399D-4AC7-45C1-BC4B-43C433E3511D}" destId="{173D4422-AC50-4FF9-9E05-6801709F2AD6}" srcOrd="0" destOrd="0" presId="urn:microsoft.com/office/officeart/2005/8/layout/list1"/>
    <dgm:cxn modelId="{27B5365D-7899-4549-BA56-15394264156D}" type="presOf" srcId="{D8A2E249-AAE2-4F73-BE6A-5ED19B7C7235}" destId="{FD78D53A-EAD8-4AF4-8BED-5EBFBD4670E2}" srcOrd="0" destOrd="0" presId="urn:microsoft.com/office/officeart/2005/8/layout/list1"/>
    <dgm:cxn modelId="{AE876861-B541-42B3-B02D-3E63C612D639}" srcId="{D8A2E249-AAE2-4F73-BE6A-5ED19B7C7235}" destId="{1FC47611-D85D-4EDC-AF56-CD0172383676}" srcOrd="1" destOrd="0" parTransId="{FB1000C6-D53C-496A-87BC-1118A2AA336D}" sibTransId="{31BE04C9-2318-4B08-BFC5-4B49D2DC151A}"/>
    <dgm:cxn modelId="{424D354A-5006-4C67-BFB6-F1A023063595}" type="presOf" srcId="{074E408C-A529-4C87-9639-8C42FCD97C2D}" destId="{3C7E1C0E-AA81-448B-80B9-B54FC9E42994}" srcOrd="0" destOrd="0" presId="urn:microsoft.com/office/officeart/2005/8/layout/list1"/>
    <dgm:cxn modelId="{61293F4D-53F9-4765-92E4-C9444DF1A0FB}" srcId="{D8A2E249-AAE2-4F73-BE6A-5ED19B7C7235}" destId="{9ADABC18-BB4B-4475-BC80-67BD7CAEE0D5}" srcOrd="0" destOrd="0" parTransId="{D3E4D266-ADDB-4021-BC24-1A825C1D44E7}" sibTransId="{130F7E70-AD36-4F2B-9652-B672AA0E29E5}"/>
    <dgm:cxn modelId="{53BE2953-9872-49A6-AB51-F598E2DB5EEE}" srcId="{D8A2E249-AAE2-4F73-BE6A-5ED19B7C7235}" destId="{1713A3D5-4DE0-40AD-BBE0-CB5A755926E9}" srcOrd="5" destOrd="0" parTransId="{22E89081-842D-406F-8EBD-F682FF9814F4}" sibTransId="{D28A937D-BC27-4523-BC85-9D42462B55B4}"/>
    <dgm:cxn modelId="{CC36C37C-0CCB-4DE0-A141-6D985A15C8DF}" type="presOf" srcId="{1713A3D5-4DE0-40AD-BBE0-CB5A755926E9}" destId="{20344A7E-CA28-4B15-9DAF-AFB461F6A8D0}" srcOrd="1" destOrd="0" presId="urn:microsoft.com/office/officeart/2005/8/layout/list1"/>
    <dgm:cxn modelId="{68B8DA98-CE1D-4A68-B021-204CE8986D96}" type="presOf" srcId="{20CDF272-0B61-42C1-8652-D9639EA14F55}" destId="{E4F805DD-3C11-46A7-B581-536AFFD354E9}" srcOrd="0" destOrd="0" presId="urn:microsoft.com/office/officeart/2005/8/layout/list1"/>
    <dgm:cxn modelId="{A3CF52A2-A66D-41F5-91DB-64012875CA0E}" type="presOf" srcId="{9ADABC18-BB4B-4475-BC80-67BD7CAEE0D5}" destId="{AA606A52-1AB4-43F8-9041-1C82C3FA87AE}" srcOrd="0" destOrd="0" presId="urn:microsoft.com/office/officeart/2005/8/layout/list1"/>
    <dgm:cxn modelId="{44858AAD-32F6-4ED4-8810-BA7AD40F5618}" type="presOf" srcId="{20CDF272-0B61-42C1-8652-D9639EA14F55}" destId="{5FA17C15-BF8C-4DAA-87D6-1190AD709D8D}" srcOrd="1" destOrd="0" presId="urn:microsoft.com/office/officeart/2005/8/layout/list1"/>
    <dgm:cxn modelId="{B13CE8B7-5415-485E-81F3-024F4048E877}" type="presOf" srcId="{D44D399D-4AC7-45C1-BC4B-43C433E3511D}" destId="{B074736F-28C3-473B-8F5E-F2975747895A}" srcOrd="1" destOrd="0" presId="urn:microsoft.com/office/officeart/2005/8/layout/list1"/>
    <dgm:cxn modelId="{8DE58AD4-C650-4B4C-9360-1D22512A6D1B}" type="presOf" srcId="{1FC47611-D85D-4EDC-AF56-CD0172383676}" destId="{3C67CAFB-3827-49B1-8A6D-930DC64525E9}" srcOrd="1" destOrd="0" presId="urn:microsoft.com/office/officeart/2005/8/layout/list1"/>
    <dgm:cxn modelId="{F121ABDC-840E-41AD-9D6E-0A1D8B00738F}" type="presOf" srcId="{074E408C-A529-4C87-9639-8C42FCD97C2D}" destId="{A6748EA1-7705-4597-AF21-8CA322BE45C5}" srcOrd="1" destOrd="0" presId="urn:microsoft.com/office/officeart/2005/8/layout/list1"/>
    <dgm:cxn modelId="{8558A4EA-96D3-4A83-B48B-3C6D507C62FA}" srcId="{D8A2E249-AAE2-4F73-BE6A-5ED19B7C7235}" destId="{D44D399D-4AC7-45C1-BC4B-43C433E3511D}" srcOrd="3" destOrd="0" parTransId="{5B1AA6F9-A19D-47E4-9EAF-3A4DB14E1EE9}" sibTransId="{A1E39246-532F-4CDB-ADD3-51CB15C8C044}"/>
    <dgm:cxn modelId="{2C395EEF-7531-4858-BD9A-658B6D4FC1A7}" srcId="{D8A2E249-AAE2-4F73-BE6A-5ED19B7C7235}" destId="{20CDF272-0B61-42C1-8652-D9639EA14F55}" srcOrd="2" destOrd="0" parTransId="{D62DC44E-858A-46AA-A7AA-151CD7019EAE}" sibTransId="{1CFE8FFD-4F86-4805-B989-953B1EA08DB1}"/>
    <dgm:cxn modelId="{027EF59B-D3A2-415D-9FAF-F2938487D97D}" type="presParOf" srcId="{FD78D53A-EAD8-4AF4-8BED-5EBFBD4670E2}" destId="{C4D47773-2EB6-42BE-9887-174CF106F46A}" srcOrd="0" destOrd="0" presId="urn:microsoft.com/office/officeart/2005/8/layout/list1"/>
    <dgm:cxn modelId="{474744C6-B0DC-4D00-8A76-025F21EB0A9E}" type="presParOf" srcId="{C4D47773-2EB6-42BE-9887-174CF106F46A}" destId="{AA606A52-1AB4-43F8-9041-1C82C3FA87AE}" srcOrd="0" destOrd="0" presId="urn:microsoft.com/office/officeart/2005/8/layout/list1"/>
    <dgm:cxn modelId="{5E6B765B-60BD-471C-B334-0CDA7CED77D6}" type="presParOf" srcId="{C4D47773-2EB6-42BE-9887-174CF106F46A}" destId="{EB65B072-2EA9-428D-9BF3-03EA500E0639}" srcOrd="1" destOrd="0" presId="urn:microsoft.com/office/officeart/2005/8/layout/list1"/>
    <dgm:cxn modelId="{73B6DE86-6BA7-4504-B28A-9F04F1C1C437}" type="presParOf" srcId="{FD78D53A-EAD8-4AF4-8BED-5EBFBD4670E2}" destId="{FAB44D72-1A15-4ECE-A829-FF0341318916}" srcOrd="1" destOrd="0" presId="urn:microsoft.com/office/officeart/2005/8/layout/list1"/>
    <dgm:cxn modelId="{B8FFE486-C880-42F5-80EB-0859299FA3FA}" type="presParOf" srcId="{FD78D53A-EAD8-4AF4-8BED-5EBFBD4670E2}" destId="{0F04EC52-E10A-4C10-A7A4-164A36F0D6F8}" srcOrd="2" destOrd="0" presId="urn:microsoft.com/office/officeart/2005/8/layout/list1"/>
    <dgm:cxn modelId="{C68A8B4E-B634-4298-B618-AFD618495535}" type="presParOf" srcId="{FD78D53A-EAD8-4AF4-8BED-5EBFBD4670E2}" destId="{2BC8DEB4-BC40-4D4C-9B49-49E3D69ADBAB}" srcOrd="3" destOrd="0" presId="urn:microsoft.com/office/officeart/2005/8/layout/list1"/>
    <dgm:cxn modelId="{E9EC1F1B-9B9B-415C-99CC-03E0708D1714}" type="presParOf" srcId="{FD78D53A-EAD8-4AF4-8BED-5EBFBD4670E2}" destId="{00EA3584-5582-4688-98AD-E9266F76B610}" srcOrd="4" destOrd="0" presId="urn:microsoft.com/office/officeart/2005/8/layout/list1"/>
    <dgm:cxn modelId="{79C942E6-E66B-4817-AE60-54468448B1D7}" type="presParOf" srcId="{00EA3584-5582-4688-98AD-E9266F76B610}" destId="{65FFF002-6B71-4910-B98F-7C0F6E7C80C6}" srcOrd="0" destOrd="0" presId="urn:microsoft.com/office/officeart/2005/8/layout/list1"/>
    <dgm:cxn modelId="{200C0CA6-296D-418E-946A-25E6B40F26BD}" type="presParOf" srcId="{00EA3584-5582-4688-98AD-E9266F76B610}" destId="{3C67CAFB-3827-49B1-8A6D-930DC64525E9}" srcOrd="1" destOrd="0" presId="urn:microsoft.com/office/officeart/2005/8/layout/list1"/>
    <dgm:cxn modelId="{780F5476-2002-4DE1-8642-FDB8EFD71BE8}" type="presParOf" srcId="{FD78D53A-EAD8-4AF4-8BED-5EBFBD4670E2}" destId="{AC2DFEF0-7B48-486D-95E9-C24D4626E09B}" srcOrd="5" destOrd="0" presId="urn:microsoft.com/office/officeart/2005/8/layout/list1"/>
    <dgm:cxn modelId="{D7A16F56-AC80-4859-9442-9D6476320E96}" type="presParOf" srcId="{FD78D53A-EAD8-4AF4-8BED-5EBFBD4670E2}" destId="{87E5A6B3-29C2-4B22-81F9-67C3C8535810}" srcOrd="6" destOrd="0" presId="urn:microsoft.com/office/officeart/2005/8/layout/list1"/>
    <dgm:cxn modelId="{7CB9B84F-42EA-4BA3-B7E5-1D5386E56547}" type="presParOf" srcId="{FD78D53A-EAD8-4AF4-8BED-5EBFBD4670E2}" destId="{CC7CE5D5-0031-4717-BAB7-5EFBCC0DD7C5}" srcOrd="7" destOrd="0" presId="urn:microsoft.com/office/officeart/2005/8/layout/list1"/>
    <dgm:cxn modelId="{C45C67B5-7408-4F2F-AC46-FC3852706411}" type="presParOf" srcId="{FD78D53A-EAD8-4AF4-8BED-5EBFBD4670E2}" destId="{4AE40574-99C3-412F-A518-5B25CC377D9D}" srcOrd="8" destOrd="0" presId="urn:microsoft.com/office/officeart/2005/8/layout/list1"/>
    <dgm:cxn modelId="{D71542DE-D0CC-41D7-BA6D-19950CBBE78A}" type="presParOf" srcId="{4AE40574-99C3-412F-A518-5B25CC377D9D}" destId="{E4F805DD-3C11-46A7-B581-536AFFD354E9}" srcOrd="0" destOrd="0" presId="urn:microsoft.com/office/officeart/2005/8/layout/list1"/>
    <dgm:cxn modelId="{7290C625-F97C-4673-9E2F-8BAC0B82D688}" type="presParOf" srcId="{4AE40574-99C3-412F-A518-5B25CC377D9D}" destId="{5FA17C15-BF8C-4DAA-87D6-1190AD709D8D}" srcOrd="1" destOrd="0" presId="urn:microsoft.com/office/officeart/2005/8/layout/list1"/>
    <dgm:cxn modelId="{AF49BA4D-8906-470E-94C7-06F9585F172F}" type="presParOf" srcId="{FD78D53A-EAD8-4AF4-8BED-5EBFBD4670E2}" destId="{E37F51F6-7869-42A6-97F6-96424AB392B4}" srcOrd="9" destOrd="0" presId="urn:microsoft.com/office/officeart/2005/8/layout/list1"/>
    <dgm:cxn modelId="{902F1741-527B-4FD9-B6CB-FE956258076C}" type="presParOf" srcId="{FD78D53A-EAD8-4AF4-8BED-5EBFBD4670E2}" destId="{D6FC5E89-095E-48CD-9156-951DF5A2A01D}" srcOrd="10" destOrd="0" presId="urn:microsoft.com/office/officeart/2005/8/layout/list1"/>
    <dgm:cxn modelId="{78ECBDD4-C196-4F8B-A83B-DA8BA3EFB5C2}" type="presParOf" srcId="{FD78D53A-EAD8-4AF4-8BED-5EBFBD4670E2}" destId="{41B1FB76-4410-484C-900A-91F7E4697A78}" srcOrd="11" destOrd="0" presId="urn:microsoft.com/office/officeart/2005/8/layout/list1"/>
    <dgm:cxn modelId="{8E4FC26E-C2CE-45A7-B287-CD57EAFE2498}" type="presParOf" srcId="{FD78D53A-EAD8-4AF4-8BED-5EBFBD4670E2}" destId="{003E2084-09A2-4E49-BFBB-054A90DD8A51}" srcOrd="12" destOrd="0" presId="urn:microsoft.com/office/officeart/2005/8/layout/list1"/>
    <dgm:cxn modelId="{4934D930-0A0D-4B30-876E-A1C8C9B5FC05}" type="presParOf" srcId="{003E2084-09A2-4E49-BFBB-054A90DD8A51}" destId="{173D4422-AC50-4FF9-9E05-6801709F2AD6}" srcOrd="0" destOrd="0" presId="urn:microsoft.com/office/officeart/2005/8/layout/list1"/>
    <dgm:cxn modelId="{52F03553-DDDA-40FC-B85F-A7060C38B1B3}" type="presParOf" srcId="{003E2084-09A2-4E49-BFBB-054A90DD8A51}" destId="{B074736F-28C3-473B-8F5E-F2975747895A}" srcOrd="1" destOrd="0" presId="urn:microsoft.com/office/officeart/2005/8/layout/list1"/>
    <dgm:cxn modelId="{FA5DB5D9-41D5-4F16-863B-519D2444D2ED}" type="presParOf" srcId="{FD78D53A-EAD8-4AF4-8BED-5EBFBD4670E2}" destId="{97169DC6-4656-4075-AB13-BFE83A1BE94F}" srcOrd="13" destOrd="0" presId="urn:microsoft.com/office/officeart/2005/8/layout/list1"/>
    <dgm:cxn modelId="{127C39AB-8B93-4B29-BAA1-D6217ABDE6B5}" type="presParOf" srcId="{FD78D53A-EAD8-4AF4-8BED-5EBFBD4670E2}" destId="{61E20751-8BDF-4B9F-B982-22ACE34B6DE4}" srcOrd="14" destOrd="0" presId="urn:microsoft.com/office/officeart/2005/8/layout/list1"/>
    <dgm:cxn modelId="{53EFEA4B-0327-40FC-8064-45251122999D}" type="presParOf" srcId="{FD78D53A-EAD8-4AF4-8BED-5EBFBD4670E2}" destId="{D87796A8-320F-4B71-84F4-08119C6DF613}" srcOrd="15" destOrd="0" presId="urn:microsoft.com/office/officeart/2005/8/layout/list1"/>
    <dgm:cxn modelId="{4D27BA25-956B-4C63-A275-B3116304B5E8}" type="presParOf" srcId="{FD78D53A-EAD8-4AF4-8BED-5EBFBD4670E2}" destId="{5CD9BD51-CCF6-46C7-9520-A26B372591A1}" srcOrd="16" destOrd="0" presId="urn:microsoft.com/office/officeart/2005/8/layout/list1"/>
    <dgm:cxn modelId="{C1568925-22AC-4615-8BAF-B7E81F51AEC4}" type="presParOf" srcId="{5CD9BD51-CCF6-46C7-9520-A26B372591A1}" destId="{3C7E1C0E-AA81-448B-80B9-B54FC9E42994}" srcOrd="0" destOrd="0" presId="urn:microsoft.com/office/officeart/2005/8/layout/list1"/>
    <dgm:cxn modelId="{44FA968E-CFCA-4082-8CA8-E5579E0298A6}" type="presParOf" srcId="{5CD9BD51-CCF6-46C7-9520-A26B372591A1}" destId="{A6748EA1-7705-4597-AF21-8CA322BE45C5}" srcOrd="1" destOrd="0" presId="urn:microsoft.com/office/officeart/2005/8/layout/list1"/>
    <dgm:cxn modelId="{08880D9D-67B7-47BC-A5C7-D20F52EF9FAA}" type="presParOf" srcId="{FD78D53A-EAD8-4AF4-8BED-5EBFBD4670E2}" destId="{0EFDB321-6087-48AF-B50A-6A1062BA4D5F}" srcOrd="17" destOrd="0" presId="urn:microsoft.com/office/officeart/2005/8/layout/list1"/>
    <dgm:cxn modelId="{9D207FBD-1B86-41BB-8141-4E093E7032A3}" type="presParOf" srcId="{FD78D53A-EAD8-4AF4-8BED-5EBFBD4670E2}" destId="{0E7E8C41-F810-4131-BA72-4F6C52059020}" srcOrd="18" destOrd="0" presId="urn:microsoft.com/office/officeart/2005/8/layout/list1"/>
    <dgm:cxn modelId="{ED75BDD3-6764-4C94-88F9-1B15119F695F}" type="presParOf" srcId="{FD78D53A-EAD8-4AF4-8BED-5EBFBD4670E2}" destId="{AC16C14C-AC75-4547-8693-7FF54C2A781D}" srcOrd="19" destOrd="0" presId="urn:microsoft.com/office/officeart/2005/8/layout/list1"/>
    <dgm:cxn modelId="{ABC88960-8805-4F56-8F4D-17D22DC6C9B9}" type="presParOf" srcId="{FD78D53A-EAD8-4AF4-8BED-5EBFBD4670E2}" destId="{C6EC6876-ADAE-43F7-96A1-5E12BFF825B5}" srcOrd="20" destOrd="0" presId="urn:microsoft.com/office/officeart/2005/8/layout/list1"/>
    <dgm:cxn modelId="{90333217-1CE4-46EC-886D-0FFA177B9718}" type="presParOf" srcId="{C6EC6876-ADAE-43F7-96A1-5E12BFF825B5}" destId="{0381D835-3B9E-4E34-B276-21F82F190E63}" srcOrd="0" destOrd="0" presId="urn:microsoft.com/office/officeart/2005/8/layout/list1"/>
    <dgm:cxn modelId="{F4C72C3D-3951-4A8D-A10A-428D7D689BD6}" type="presParOf" srcId="{C6EC6876-ADAE-43F7-96A1-5E12BFF825B5}" destId="{20344A7E-CA28-4B15-9DAF-AFB461F6A8D0}" srcOrd="1" destOrd="0" presId="urn:microsoft.com/office/officeart/2005/8/layout/list1"/>
    <dgm:cxn modelId="{059741FD-0EA4-4C32-A620-B63D4B54C3FD}" type="presParOf" srcId="{FD78D53A-EAD8-4AF4-8BED-5EBFBD4670E2}" destId="{D67F165D-1580-4EAF-BE06-EE2D0BAE37E9}" srcOrd="21" destOrd="0" presId="urn:microsoft.com/office/officeart/2005/8/layout/list1"/>
    <dgm:cxn modelId="{08BECE7E-FDEF-48E3-B27D-29911A1AA392}" type="presParOf" srcId="{FD78D53A-EAD8-4AF4-8BED-5EBFBD4670E2}" destId="{449921E4-6ABF-4839-9DAA-7A267F507655}"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4EC52-E10A-4C10-A7A4-164A36F0D6F8}">
      <dsp:nvSpPr>
        <dsp:cNvPr id="0" name=""/>
        <dsp:cNvSpPr/>
      </dsp:nvSpPr>
      <dsp:spPr>
        <a:xfrm>
          <a:off x="0" y="394188"/>
          <a:ext cx="4572000" cy="529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65B072-2EA9-428D-9BF3-03EA500E0639}">
      <dsp:nvSpPr>
        <dsp:cNvPr id="0" name=""/>
        <dsp:cNvSpPr/>
      </dsp:nvSpPr>
      <dsp:spPr>
        <a:xfrm>
          <a:off x="228600" y="84228"/>
          <a:ext cx="3200400" cy="619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marL="0" lvl="0" indent="0" algn="l" defTabSz="933450">
            <a:lnSpc>
              <a:spcPct val="90000"/>
            </a:lnSpc>
            <a:spcBef>
              <a:spcPct val="0"/>
            </a:spcBef>
            <a:spcAft>
              <a:spcPct val="35000"/>
            </a:spcAft>
            <a:buNone/>
          </a:pPr>
          <a:r>
            <a:rPr lang="en-US" sz="2100" kern="1200" dirty="0"/>
            <a:t>Pencil case</a:t>
          </a:r>
          <a:endParaRPr lang="en-GB" sz="2100" kern="1200" dirty="0"/>
        </a:p>
      </dsp:txBody>
      <dsp:txXfrm>
        <a:off x="258862" y="114490"/>
        <a:ext cx="3139876" cy="559396"/>
      </dsp:txXfrm>
    </dsp:sp>
    <dsp:sp modelId="{87E5A6B3-29C2-4B22-81F9-67C3C8535810}">
      <dsp:nvSpPr>
        <dsp:cNvPr id="0" name=""/>
        <dsp:cNvSpPr/>
      </dsp:nvSpPr>
      <dsp:spPr>
        <a:xfrm>
          <a:off x="0" y="1346748"/>
          <a:ext cx="4572000" cy="529200"/>
        </a:xfrm>
        <a:prstGeom prst="rect">
          <a:avLst/>
        </a:prstGeom>
        <a:solidFill>
          <a:schemeClr val="lt1">
            <a:alpha val="90000"/>
            <a:hueOff val="0"/>
            <a:satOff val="0"/>
            <a:lumOff val="0"/>
            <a:alphaOff val="0"/>
          </a:schemeClr>
        </a:solidFill>
        <a:ln w="12700" cap="flat" cmpd="sng" algn="ctr">
          <a:solidFill>
            <a:schemeClr val="accent3">
              <a:hueOff val="542120"/>
              <a:satOff val="20000"/>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67CAFB-3827-49B1-8A6D-930DC64525E9}">
      <dsp:nvSpPr>
        <dsp:cNvPr id="0" name=""/>
        <dsp:cNvSpPr/>
      </dsp:nvSpPr>
      <dsp:spPr>
        <a:xfrm>
          <a:off x="228600" y="1036788"/>
          <a:ext cx="3200400" cy="619920"/>
        </a:xfrm>
        <a:prstGeom prst="roundRect">
          <a:avLst/>
        </a:prstGeom>
        <a:solidFill>
          <a:schemeClr val="accent3">
            <a:hueOff val="542120"/>
            <a:satOff val="20000"/>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marL="0" lvl="0" indent="0" algn="l" defTabSz="933450">
            <a:lnSpc>
              <a:spcPct val="90000"/>
            </a:lnSpc>
            <a:spcBef>
              <a:spcPct val="0"/>
            </a:spcBef>
            <a:spcAft>
              <a:spcPct val="35000"/>
            </a:spcAft>
            <a:buNone/>
          </a:pPr>
          <a:r>
            <a:rPr lang="en-US" sz="2100" kern="1200" dirty="0"/>
            <a:t>Planner</a:t>
          </a:r>
          <a:endParaRPr lang="en-GB" sz="2100" kern="1200" dirty="0"/>
        </a:p>
      </dsp:txBody>
      <dsp:txXfrm>
        <a:off x="258862" y="1067050"/>
        <a:ext cx="3139876" cy="559396"/>
      </dsp:txXfrm>
    </dsp:sp>
    <dsp:sp modelId="{D6FC5E89-095E-48CD-9156-951DF5A2A01D}">
      <dsp:nvSpPr>
        <dsp:cNvPr id="0" name=""/>
        <dsp:cNvSpPr/>
      </dsp:nvSpPr>
      <dsp:spPr>
        <a:xfrm>
          <a:off x="0" y="2299309"/>
          <a:ext cx="4572000" cy="529200"/>
        </a:xfrm>
        <a:prstGeom prst="rect">
          <a:avLst/>
        </a:prstGeom>
        <a:solidFill>
          <a:schemeClr val="lt1">
            <a:alpha val="90000"/>
            <a:hueOff val="0"/>
            <a:satOff val="0"/>
            <a:lumOff val="0"/>
            <a:alphaOff val="0"/>
          </a:schemeClr>
        </a:solidFill>
        <a:ln w="12700" cap="flat" cmpd="sng" algn="ctr">
          <a:solidFill>
            <a:schemeClr val="accent3">
              <a:hueOff val="1084240"/>
              <a:satOff val="40000"/>
              <a:lumOff val="-5882"/>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A17C15-BF8C-4DAA-87D6-1190AD709D8D}">
      <dsp:nvSpPr>
        <dsp:cNvPr id="0" name=""/>
        <dsp:cNvSpPr/>
      </dsp:nvSpPr>
      <dsp:spPr>
        <a:xfrm>
          <a:off x="228600" y="1989349"/>
          <a:ext cx="3200400" cy="619920"/>
        </a:xfrm>
        <a:prstGeom prst="roundRect">
          <a:avLst/>
        </a:prstGeom>
        <a:solidFill>
          <a:schemeClr val="accent3">
            <a:hueOff val="1084240"/>
            <a:satOff val="40000"/>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marL="0" lvl="0" indent="0" algn="l" defTabSz="933450">
            <a:lnSpc>
              <a:spcPct val="90000"/>
            </a:lnSpc>
            <a:spcBef>
              <a:spcPct val="0"/>
            </a:spcBef>
            <a:spcAft>
              <a:spcPct val="35000"/>
            </a:spcAft>
            <a:buNone/>
          </a:pPr>
          <a:r>
            <a:rPr lang="en-US" sz="2100" kern="1200" dirty="0"/>
            <a:t>PE kit</a:t>
          </a:r>
          <a:endParaRPr lang="en-GB" sz="2100" kern="1200" dirty="0"/>
        </a:p>
      </dsp:txBody>
      <dsp:txXfrm>
        <a:off x="258862" y="2019611"/>
        <a:ext cx="3139876" cy="559396"/>
      </dsp:txXfrm>
    </dsp:sp>
    <dsp:sp modelId="{61E20751-8BDF-4B9F-B982-22ACE34B6DE4}">
      <dsp:nvSpPr>
        <dsp:cNvPr id="0" name=""/>
        <dsp:cNvSpPr/>
      </dsp:nvSpPr>
      <dsp:spPr>
        <a:xfrm>
          <a:off x="0" y="3251869"/>
          <a:ext cx="4572000" cy="529200"/>
        </a:xfrm>
        <a:prstGeom prst="rect">
          <a:avLst/>
        </a:prstGeom>
        <a:solidFill>
          <a:schemeClr val="lt1">
            <a:alpha val="90000"/>
            <a:hueOff val="0"/>
            <a:satOff val="0"/>
            <a:lumOff val="0"/>
            <a:alphaOff val="0"/>
          </a:schemeClr>
        </a:solidFill>
        <a:ln w="12700" cap="flat" cmpd="sng" algn="ctr">
          <a:solidFill>
            <a:schemeClr val="accent3">
              <a:hueOff val="1626359"/>
              <a:satOff val="60000"/>
              <a:lumOff val="-8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74736F-28C3-473B-8F5E-F2975747895A}">
      <dsp:nvSpPr>
        <dsp:cNvPr id="0" name=""/>
        <dsp:cNvSpPr/>
      </dsp:nvSpPr>
      <dsp:spPr>
        <a:xfrm>
          <a:off x="228600" y="2941909"/>
          <a:ext cx="3200400" cy="619920"/>
        </a:xfrm>
        <a:prstGeom prst="roundRect">
          <a:avLst/>
        </a:prstGeom>
        <a:solidFill>
          <a:schemeClr val="accent3">
            <a:hueOff val="1626359"/>
            <a:satOff val="60000"/>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marL="0" lvl="0" indent="0" algn="l" defTabSz="933450">
            <a:lnSpc>
              <a:spcPct val="90000"/>
            </a:lnSpc>
            <a:spcBef>
              <a:spcPct val="0"/>
            </a:spcBef>
            <a:spcAft>
              <a:spcPct val="35000"/>
            </a:spcAft>
            <a:buNone/>
          </a:pPr>
          <a:r>
            <a:rPr lang="en-US" sz="2100" kern="1200" dirty="0"/>
            <a:t>Reading book </a:t>
          </a:r>
          <a:endParaRPr lang="en-GB" sz="2100" kern="1200" dirty="0"/>
        </a:p>
      </dsp:txBody>
      <dsp:txXfrm>
        <a:off x="258862" y="2972171"/>
        <a:ext cx="3139876" cy="559396"/>
      </dsp:txXfrm>
    </dsp:sp>
    <dsp:sp modelId="{0E7E8C41-F810-4131-BA72-4F6C52059020}">
      <dsp:nvSpPr>
        <dsp:cNvPr id="0" name=""/>
        <dsp:cNvSpPr/>
      </dsp:nvSpPr>
      <dsp:spPr>
        <a:xfrm>
          <a:off x="0" y="4204429"/>
          <a:ext cx="4572000" cy="529200"/>
        </a:xfrm>
        <a:prstGeom prst="rect">
          <a:avLst/>
        </a:prstGeom>
        <a:solidFill>
          <a:schemeClr val="lt1">
            <a:alpha val="90000"/>
            <a:hueOff val="0"/>
            <a:satOff val="0"/>
            <a:lumOff val="0"/>
            <a:alphaOff val="0"/>
          </a:schemeClr>
        </a:solidFill>
        <a:ln w="12700" cap="flat" cmpd="sng" algn="ctr">
          <a:solidFill>
            <a:schemeClr val="accent3">
              <a:hueOff val="2168479"/>
              <a:satOff val="80000"/>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748EA1-7705-4597-AF21-8CA322BE45C5}">
      <dsp:nvSpPr>
        <dsp:cNvPr id="0" name=""/>
        <dsp:cNvSpPr/>
      </dsp:nvSpPr>
      <dsp:spPr>
        <a:xfrm>
          <a:off x="228600" y="3894469"/>
          <a:ext cx="3200400" cy="619920"/>
        </a:xfrm>
        <a:prstGeom prst="roundRect">
          <a:avLst/>
        </a:prstGeom>
        <a:solidFill>
          <a:schemeClr val="accent3">
            <a:hueOff val="2168479"/>
            <a:satOff val="80000"/>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marL="0" lvl="0" indent="0" algn="l" defTabSz="933450">
            <a:lnSpc>
              <a:spcPct val="90000"/>
            </a:lnSpc>
            <a:spcBef>
              <a:spcPct val="0"/>
            </a:spcBef>
            <a:spcAft>
              <a:spcPct val="35000"/>
            </a:spcAft>
            <a:buNone/>
          </a:pPr>
          <a:r>
            <a:rPr lang="en-US" sz="2100" kern="1200" dirty="0"/>
            <a:t>Coat</a:t>
          </a:r>
          <a:endParaRPr lang="en-GB" sz="2100" kern="1200" dirty="0"/>
        </a:p>
      </dsp:txBody>
      <dsp:txXfrm>
        <a:off x="258862" y="3924731"/>
        <a:ext cx="3139876" cy="559396"/>
      </dsp:txXfrm>
    </dsp:sp>
    <dsp:sp modelId="{449921E4-6ABF-4839-9DAA-7A267F507655}">
      <dsp:nvSpPr>
        <dsp:cNvPr id="0" name=""/>
        <dsp:cNvSpPr/>
      </dsp:nvSpPr>
      <dsp:spPr>
        <a:xfrm>
          <a:off x="0" y="5156989"/>
          <a:ext cx="4572000" cy="529200"/>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344A7E-CA28-4B15-9DAF-AFB461F6A8D0}">
      <dsp:nvSpPr>
        <dsp:cNvPr id="0" name=""/>
        <dsp:cNvSpPr/>
      </dsp:nvSpPr>
      <dsp:spPr>
        <a:xfrm>
          <a:off x="228600" y="4847029"/>
          <a:ext cx="3200400" cy="619920"/>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marL="0" lvl="0" indent="0" algn="l" defTabSz="933450">
            <a:lnSpc>
              <a:spcPct val="90000"/>
            </a:lnSpc>
            <a:spcBef>
              <a:spcPct val="0"/>
            </a:spcBef>
            <a:spcAft>
              <a:spcPct val="35000"/>
            </a:spcAft>
            <a:buNone/>
          </a:pPr>
          <a:r>
            <a:rPr lang="en-US" sz="2100" kern="1200" dirty="0"/>
            <a:t>Is everything labeled? </a:t>
          </a:r>
          <a:endParaRPr lang="en-GB" sz="2100" kern="1200" dirty="0"/>
        </a:p>
      </dsp:txBody>
      <dsp:txXfrm>
        <a:off x="258862" y="4877291"/>
        <a:ext cx="3139876"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49D2ED-365B-44D7-8F28-A7EC99E078E0}" type="datetimeFigureOut">
              <a:rPr lang="en-GB" smtClean="0"/>
              <a:t>04/06/2024</a:t>
            </a:fld>
            <a:endParaRPr lang="en-GB"/>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5CF5FF-4BD6-4726-ACFB-C40FD36C4D1A}" type="slidenum">
              <a:rPr lang="en-GB" smtClean="0"/>
              <a:t>‹#›</a:t>
            </a:fld>
            <a:endParaRPr lang="en-GB"/>
          </a:p>
        </p:txBody>
      </p:sp>
    </p:spTree>
    <p:extLst>
      <p:ext uri="{BB962C8B-B14F-4D97-AF65-F5344CB8AC3E}">
        <p14:creationId xmlns:p14="http://schemas.microsoft.com/office/powerpoint/2010/main" val="1870701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 with pupils </a:t>
            </a:r>
            <a:endParaRPr lang="en-GB" dirty="0"/>
          </a:p>
        </p:txBody>
      </p:sp>
      <p:sp>
        <p:nvSpPr>
          <p:cNvPr id="4" name="Slide Number Placeholder 3"/>
          <p:cNvSpPr>
            <a:spLocks noGrp="1"/>
          </p:cNvSpPr>
          <p:nvPr>
            <p:ph type="sldNum" sz="quarter" idx="5"/>
          </p:nvPr>
        </p:nvSpPr>
        <p:spPr/>
        <p:txBody>
          <a:bodyPr/>
          <a:lstStyle/>
          <a:p>
            <a:fld id="{BB5CF5FF-4BD6-4726-ACFB-C40FD36C4D1A}" type="slidenum">
              <a:rPr lang="en-GB" smtClean="0"/>
              <a:t>6</a:t>
            </a:fld>
            <a:endParaRPr lang="en-GB"/>
          </a:p>
        </p:txBody>
      </p:sp>
    </p:spTree>
    <p:extLst>
      <p:ext uri="{BB962C8B-B14F-4D97-AF65-F5344CB8AC3E}">
        <p14:creationId xmlns:p14="http://schemas.microsoft.com/office/powerpoint/2010/main" val="1281698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10A6F5-6E91-46A8-BD21-551C5BBC24B1}" type="datetime1">
              <a:rPr lang="en-GB" smtClean="0"/>
              <a:t>04/06/2024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5C915-F183-4ABC-983A-BE78641662D2}" type="slidenum">
              <a:rPr lang="en-GB" smtClean="0"/>
              <a:t>‹#›</a:t>
            </a:fld>
            <a:endParaRPr lang="en-GB"/>
          </a:p>
        </p:txBody>
      </p:sp>
    </p:spTree>
    <p:extLst>
      <p:ext uri="{BB962C8B-B14F-4D97-AF65-F5344CB8AC3E}">
        <p14:creationId xmlns:p14="http://schemas.microsoft.com/office/powerpoint/2010/main" val="84914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F3B94C-BDAA-4FF3-8757-8867CE8E4975}" type="datetime1">
              <a:rPr lang="en-GB" smtClean="0"/>
              <a:t>04/06/2024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5C915-F183-4ABC-983A-BE78641662D2}" type="slidenum">
              <a:rPr lang="en-GB" smtClean="0"/>
              <a:t>‹#›</a:t>
            </a:fld>
            <a:endParaRPr lang="en-GB"/>
          </a:p>
        </p:txBody>
      </p:sp>
    </p:spTree>
    <p:extLst>
      <p:ext uri="{BB962C8B-B14F-4D97-AF65-F5344CB8AC3E}">
        <p14:creationId xmlns:p14="http://schemas.microsoft.com/office/powerpoint/2010/main" val="2173778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CDF47F-4C29-4472-8464-370DBBCBF9E9}" type="datetime1">
              <a:rPr lang="en-GB" smtClean="0"/>
              <a:t>04/06/2024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5C915-F183-4ABC-983A-BE78641662D2}" type="slidenum">
              <a:rPr lang="en-GB" smtClean="0"/>
              <a:t>‹#›</a:t>
            </a:fld>
            <a:endParaRPr lang="en-GB"/>
          </a:p>
        </p:txBody>
      </p:sp>
    </p:spTree>
    <p:extLst>
      <p:ext uri="{BB962C8B-B14F-4D97-AF65-F5344CB8AC3E}">
        <p14:creationId xmlns:p14="http://schemas.microsoft.com/office/powerpoint/2010/main" val="3123556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C3132-79B4-4D10-B4B9-5CC2D004C0ED}" type="datetime1">
              <a:rPr lang="en-GB" smtClean="0"/>
              <a:t>04/06/2024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5C915-F183-4ABC-983A-BE78641662D2}" type="slidenum">
              <a:rPr lang="en-GB" smtClean="0"/>
              <a:t>‹#›</a:t>
            </a:fld>
            <a:endParaRPr lang="en-GB"/>
          </a:p>
        </p:txBody>
      </p:sp>
    </p:spTree>
    <p:extLst>
      <p:ext uri="{BB962C8B-B14F-4D97-AF65-F5344CB8AC3E}">
        <p14:creationId xmlns:p14="http://schemas.microsoft.com/office/powerpoint/2010/main" val="1746472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88BB49-DD78-4D65-8B27-1B3B460D3421}" type="datetime1">
              <a:rPr lang="en-GB" smtClean="0"/>
              <a:t>04/06/2024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5C915-F183-4ABC-983A-BE78641662D2}" type="slidenum">
              <a:rPr lang="en-GB" smtClean="0"/>
              <a:t>‹#›</a:t>
            </a:fld>
            <a:endParaRPr lang="en-GB"/>
          </a:p>
        </p:txBody>
      </p:sp>
    </p:spTree>
    <p:extLst>
      <p:ext uri="{BB962C8B-B14F-4D97-AF65-F5344CB8AC3E}">
        <p14:creationId xmlns:p14="http://schemas.microsoft.com/office/powerpoint/2010/main" val="865846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FD3150-1A2A-4B46-93AF-B25FFF113BE6}" type="datetime1">
              <a:rPr lang="en-GB" smtClean="0"/>
              <a:t>04/06/2024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5C915-F183-4ABC-983A-BE78641662D2}" type="slidenum">
              <a:rPr lang="en-GB" smtClean="0"/>
              <a:t>‹#›</a:t>
            </a:fld>
            <a:endParaRPr lang="en-GB"/>
          </a:p>
        </p:txBody>
      </p:sp>
    </p:spTree>
    <p:extLst>
      <p:ext uri="{BB962C8B-B14F-4D97-AF65-F5344CB8AC3E}">
        <p14:creationId xmlns:p14="http://schemas.microsoft.com/office/powerpoint/2010/main" val="791835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61C143-6D09-46BB-A480-F0CD6CED05B8}" type="datetime1">
              <a:rPr lang="en-GB" smtClean="0"/>
              <a:t>04/06/2024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05C915-F183-4ABC-983A-BE78641662D2}" type="slidenum">
              <a:rPr lang="en-GB" smtClean="0"/>
              <a:t>‹#›</a:t>
            </a:fld>
            <a:endParaRPr lang="en-GB"/>
          </a:p>
        </p:txBody>
      </p:sp>
    </p:spTree>
    <p:extLst>
      <p:ext uri="{BB962C8B-B14F-4D97-AF65-F5344CB8AC3E}">
        <p14:creationId xmlns:p14="http://schemas.microsoft.com/office/powerpoint/2010/main" val="761065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FCBB81-993D-4070-B5ED-396B48E70A27}" type="datetime1">
              <a:rPr lang="en-GB" smtClean="0"/>
              <a:t>04/06/2024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05C915-F183-4ABC-983A-BE78641662D2}" type="slidenum">
              <a:rPr lang="en-GB" smtClean="0"/>
              <a:t>‹#›</a:t>
            </a:fld>
            <a:endParaRPr lang="en-GB"/>
          </a:p>
        </p:txBody>
      </p:sp>
    </p:spTree>
    <p:extLst>
      <p:ext uri="{BB962C8B-B14F-4D97-AF65-F5344CB8AC3E}">
        <p14:creationId xmlns:p14="http://schemas.microsoft.com/office/powerpoint/2010/main" val="424075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3BA38A-6E35-4E7E-8633-BB8CCF88D74A}" type="datetime1">
              <a:rPr lang="en-GB" smtClean="0"/>
              <a:t>04/06/2024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05C915-F183-4ABC-983A-BE78641662D2}" type="slidenum">
              <a:rPr lang="en-GB" smtClean="0"/>
              <a:t>‹#›</a:t>
            </a:fld>
            <a:endParaRPr lang="en-GB"/>
          </a:p>
        </p:txBody>
      </p:sp>
    </p:spTree>
    <p:extLst>
      <p:ext uri="{BB962C8B-B14F-4D97-AF65-F5344CB8AC3E}">
        <p14:creationId xmlns:p14="http://schemas.microsoft.com/office/powerpoint/2010/main" val="2115776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0F27B1E-299E-40FA-BE0A-9747E4EC272D}" type="datetime1">
              <a:rPr lang="en-GB" smtClean="0"/>
              <a:t>04/06/2024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5C915-F183-4ABC-983A-BE78641662D2}" type="slidenum">
              <a:rPr lang="en-GB" smtClean="0"/>
              <a:t>‹#›</a:t>
            </a:fld>
            <a:endParaRPr lang="en-GB"/>
          </a:p>
        </p:txBody>
      </p:sp>
    </p:spTree>
    <p:extLst>
      <p:ext uri="{BB962C8B-B14F-4D97-AF65-F5344CB8AC3E}">
        <p14:creationId xmlns:p14="http://schemas.microsoft.com/office/powerpoint/2010/main" val="2389498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5E6711C-73BA-4682-85C7-5AAC8AC85DBC}" type="datetime1">
              <a:rPr lang="en-GB" smtClean="0"/>
              <a:t>04/06/2024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5C915-F183-4ABC-983A-BE78641662D2}" type="slidenum">
              <a:rPr lang="en-GB" smtClean="0"/>
              <a:t>‹#›</a:t>
            </a:fld>
            <a:endParaRPr lang="en-GB"/>
          </a:p>
        </p:txBody>
      </p:sp>
    </p:spTree>
    <p:extLst>
      <p:ext uri="{BB962C8B-B14F-4D97-AF65-F5344CB8AC3E}">
        <p14:creationId xmlns:p14="http://schemas.microsoft.com/office/powerpoint/2010/main" val="4111506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31CCDDBC-A123-4969-BB74-DB60C015EE0C}" type="datetime1">
              <a:rPr lang="en-GB" smtClean="0"/>
              <a:t>04/06/2024</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B05C915-F183-4ABC-983A-BE78641662D2}" type="slidenum">
              <a:rPr lang="en-GB" smtClean="0"/>
              <a:t>‹#›</a:t>
            </a:fld>
            <a:endParaRPr lang="en-GB"/>
          </a:p>
        </p:txBody>
      </p:sp>
    </p:spTree>
    <p:extLst>
      <p:ext uri="{BB962C8B-B14F-4D97-AF65-F5344CB8AC3E}">
        <p14:creationId xmlns:p14="http://schemas.microsoft.com/office/powerpoint/2010/main" val="1020400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jpe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jpeg"/><Relationship Id="rId2" Type="http://schemas.openxmlformats.org/officeDocument/2006/relationships/image" Target="../media/image37.png"/><Relationship Id="rId16"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jpe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stem4.org.uk/" TargetMode="External"/><Relationship Id="rId3" Type="http://schemas.openxmlformats.org/officeDocument/2006/relationships/hyperlink" Target="https://marchesschool.co.uk/school-life/wellbeing-the-sharp-system/teentips-wellbeing-hub/" TargetMode="External"/><Relationship Id="rId7" Type="http://schemas.openxmlformats.org/officeDocument/2006/relationships/hyperlink" Target="https://www.samaritans.org/?nation=wales" TargetMode="External"/><Relationship Id="rId2" Type="http://schemas.openxmlformats.org/officeDocument/2006/relationships/hyperlink" Target="https://marches.thesharpsystem.com/index.php" TargetMode="External"/><Relationship Id="rId1" Type="http://schemas.openxmlformats.org/officeDocument/2006/relationships/slideLayout" Target="../slideLayouts/slideLayout2.xml"/><Relationship Id="rId6" Type="http://schemas.openxmlformats.org/officeDocument/2006/relationships/hyperlink" Target="https://www.youngminds.org.uk/?acceptcookies=" TargetMode="External"/><Relationship Id="rId11" Type="http://schemas.openxmlformats.org/officeDocument/2006/relationships/image" Target="../media/image69.jpeg"/><Relationship Id="rId5" Type="http://schemas.openxmlformats.org/officeDocument/2006/relationships/hyperlink" Target="https://www.kooth.com/" TargetMode="External"/><Relationship Id="rId10" Type="http://schemas.openxmlformats.org/officeDocument/2006/relationships/hyperlink" Target="https://www.themix.org.uk/" TargetMode="External"/><Relationship Id="rId4" Type="http://schemas.openxmlformats.org/officeDocument/2006/relationships/hyperlink" Target="https://www.childrenssociety.org.uk/information/young-people/well-being/services/beam-shropshire-telford-wrekin" TargetMode="External"/><Relationship Id="rId9" Type="http://schemas.openxmlformats.org/officeDocument/2006/relationships/hyperlink" Target="https://www.childline.org.uk/"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autismwestmidlands.org.uk/" TargetMode="External"/><Relationship Id="rId13" Type="http://schemas.openxmlformats.org/officeDocument/2006/relationships/hyperlink" Target="https://www.trusselltrust.org/get-help/find-a-foodbank/" TargetMode="External"/><Relationship Id="rId3" Type="http://schemas.openxmlformats.org/officeDocument/2006/relationships/hyperlink" Target="https://togetherall.com/en-gb/" TargetMode="External"/><Relationship Id="rId7" Type="http://schemas.openxmlformats.org/officeDocument/2006/relationships/hyperlink" Target="https://mentalhealth-uk.org/help-and-information/downloadable-resources/" TargetMode="External"/><Relationship Id="rId12" Type="http://schemas.openxmlformats.org/officeDocument/2006/relationships/hyperlink" Target="https://www.shropshirefoodpoverty.org.uk/?fbclid=IwAR2Ok3li73Ve_wOifrgzgGssj2mByDfm_vzTyFShwcVsTBJktMJVADqFre8" TargetMode="External"/><Relationship Id="rId2" Type="http://schemas.openxmlformats.org/officeDocument/2006/relationships/hyperlink" Target="https://www.mind.org.uk/information-support/tips-for-everyday-living/lgbtiqplus-mental-health/useful-contacts/" TargetMode="External"/><Relationship Id="rId1" Type="http://schemas.openxmlformats.org/officeDocument/2006/relationships/slideLayout" Target="../slideLayouts/slideLayout2.xml"/><Relationship Id="rId6" Type="http://schemas.openxmlformats.org/officeDocument/2006/relationships/hyperlink" Target="https://www.mind.org.uk/information-support/coronavirus/coronavirus-and-your-wellbeing/#collapsec924b" TargetMode="External"/><Relationship Id="rId11" Type="http://schemas.openxmlformats.org/officeDocument/2006/relationships/hyperlink" Target="https://www.shropshirelarder.org.uk/?fbclid=IwAR2KkmBzxL7bCe4pQk_Nn_Mu6N3Ml4ItWKEe6ChFg5lWRHoF7CCXCQoSuV4" TargetMode="External"/><Relationship Id="rId5" Type="http://schemas.openxmlformats.org/officeDocument/2006/relationships/hyperlink" Target="https://www.camhs-resources.co.uk/downloads" TargetMode="External"/><Relationship Id="rId10" Type="http://schemas.openxmlformats.org/officeDocument/2006/relationships/hyperlink" Target="http://www.safeguardingshropshireschildren.org.uk/parents-and-carers/" TargetMode="External"/><Relationship Id="rId4" Type="http://schemas.openxmlformats.org/officeDocument/2006/relationships/hyperlink" Target="https://www.uandicounselling.org.uk/index.html" TargetMode="External"/><Relationship Id="rId9" Type="http://schemas.openxmlformats.org/officeDocument/2006/relationships/hyperlink" Target="https://www.parentsprotect.co.uk/sexual-abuse-learning-programme.htm?utm_source=newsletter&amp;utm_medium=email&amp;utm_campaign=pp-learning&amp;dm_i=48W7,10QEO,6GMUZA,4M4TB,1" TargetMode="External"/><Relationship Id="rId14" Type="http://schemas.openxmlformats.org/officeDocument/2006/relationships/hyperlink" Target="https://carers.org/getting-support-if-you-are-a-young-carer-or-young-adult-carer/getting-support-if-you-are-a-young-carer-or-young-adult-care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8100C-A47C-3534-964C-3FC9A4C9CD88}"/>
              </a:ext>
            </a:extLst>
          </p:cNvPr>
          <p:cNvSpPr>
            <a:spLocks noGrp="1"/>
          </p:cNvSpPr>
          <p:nvPr>
            <p:ph type="title"/>
          </p:nvPr>
        </p:nvSpPr>
        <p:spPr>
          <a:xfrm>
            <a:off x="-691393" y="-3449284"/>
            <a:ext cx="10145054" cy="2350479"/>
          </a:xfrm>
        </p:spPr>
        <p:txBody>
          <a:bodyPr/>
          <a:lstStyle/>
          <a:p>
            <a:endParaRPr lang="en-GB" dirty="0"/>
          </a:p>
        </p:txBody>
      </p:sp>
      <p:pic>
        <p:nvPicPr>
          <p:cNvPr id="5" name="Content Placeholder 4">
            <a:extLst>
              <a:ext uri="{FF2B5EF4-FFF2-40B4-BE49-F238E27FC236}">
                <a16:creationId xmlns:a16="http://schemas.microsoft.com/office/drawing/2014/main" id="{8F82A97D-A8A3-C643-B723-59ED19350BF5}"/>
              </a:ext>
            </a:extLst>
          </p:cNvPr>
          <p:cNvPicPr>
            <a:picLocks noGrp="1" noChangeAspect="1"/>
          </p:cNvPicPr>
          <p:nvPr>
            <p:ph idx="1"/>
          </p:nvPr>
        </p:nvPicPr>
        <p:blipFill>
          <a:blip r:embed="rId2"/>
          <a:stretch>
            <a:fillRect/>
          </a:stretch>
        </p:blipFill>
        <p:spPr>
          <a:xfrm>
            <a:off x="570668" y="2427270"/>
            <a:ext cx="6051039" cy="7173930"/>
          </a:xfrm>
        </p:spPr>
      </p:pic>
      <p:pic>
        <p:nvPicPr>
          <p:cNvPr id="1026" name="Picture 2" descr="Transition Year 6 to Year 7 – Grace Academy Darlaston">
            <a:extLst>
              <a:ext uri="{FF2B5EF4-FFF2-40B4-BE49-F238E27FC236}">
                <a16:creationId xmlns:a16="http://schemas.microsoft.com/office/drawing/2014/main" id="{F7029FB2-2BDE-28E5-139F-D59230142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9577" y="366878"/>
            <a:ext cx="4403113" cy="17439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sight into the world of work at Marches School event | Border Counties  Advertizer">
            <a:extLst>
              <a:ext uri="{FF2B5EF4-FFF2-40B4-BE49-F238E27FC236}">
                <a16:creationId xmlns:a16="http://schemas.microsoft.com/office/drawing/2014/main" id="{4D5755D8-C91F-54AC-BE0F-F4262F43E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6" y="304800"/>
            <a:ext cx="2604223" cy="230346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C45F17F3-A49D-4422-CA9A-B95A9E09FF20}"/>
              </a:ext>
            </a:extLst>
          </p:cNvPr>
          <p:cNvSpPr/>
          <p:nvPr/>
        </p:nvSpPr>
        <p:spPr>
          <a:xfrm>
            <a:off x="1435046" y="2706110"/>
            <a:ext cx="2043545" cy="1403927"/>
          </a:xfrm>
          <a:prstGeom prst="ellipse">
            <a:avLst/>
          </a:prstGeom>
          <a:gradFill flip="none" rotWithShape="1">
            <a:gsLst>
              <a:gs pos="0">
                <a:srgbClr val="E14D1F">
                  <a:tint val="66000"/>
                  <a:satMod val="160000"/>
                </a:srgbClr>
              </a:gs>
              <a:gs pos="50000">
                <a:srgbClr val="E14D1F">
                  <a:tint val="44500"/>
                  <a:satMod val="160000"/>
                </a:srgbClr>
              </a:gs>
              <a:gs pos="100000">
                <a:srgbClr val="E14D1F">
                  <a:tint val="23500"/>
                  <a:satMod val="160000"/>
                </a:srgbClr>
              </a:gs>
            </a:gsLst>
            <a:path path="circle">
              <a:fillToRect t="100000" r="100000"/>
            </a:path>
            <a:tileRect l="-100000" b="-100000"/>
          </a:gra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6FE5826F-4404-850F-5778-D9F0CC5EB803}"/>
              </a:ext>
            </a:extLst>
          </p:cNvPr>
          <p:cNvSpPr/>
          <p:nvPr/>
        </p:nvSpPr>
        <p:spPr>
          <a:xfrm>
            <a:off x="1986972" y="2835564"/>
            <a:ext cx="840509" cy="3694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Name</a:t>
            </a:r>
            <a:endParaRPr lang="en-GB" dirty="0"/>
          </a:p>
        </p:txBody>
      </p:sp>
      <p:sp>
        <p:nvSpPr>
          <p:cNvPr id="9" name="Oval 8">
            <a:extLst>
              <a:ext uri="{FF2B5EF4-FFF2-40B4-BE49-F238E27FC236}">
                <a16:creationId xmlns:a16="http://schemas.microsoft.com/office/drawing/2014/main" id="{BA26C525-6C6A-B4B0-B348-3A01A4646A76}"/>
              </a:ext>
            </a:extLst>
          </p:cNvPr>
          <p:cNvSpPr/>
          <p:nvPr/>
        </p:nvSpPr>
        <p:spPr>
          <a:xfrm>
            <a:off x="3885984" y="2789381"/>
            <a:ext cx="2043545" cy="1403927"/>
          </a:xfrm>
          <a:prstGeom prst="ellipse">
            <a:avLst/>
          </a:prstGeom>
          <a:gradFill flip="none" rotWithShape="1">
            <a:gsLst>
              <a:gs pos="0">
                <a:srgbClr val="E14D1F">
                  <a:tint val="66000"/>
                  <a:satMod val="160000"/>
                </a:srgbClr>
              </a:gs>
              <a:gs pos="50000">
                <a:srgbClr val="E14D1F">
                  <a:tint val="44500"/>
                  <a:satMod val="160000"/>
                </a:srgbClr>
              </a:gs>
              <a:gs pos="100000">
                <a:srgbClr val="E14D1F">
                  <a:tint val="23500"/>
                  <a:satMod val="160000"/>
                </a:srgbClr>
              </a:gs>
            </a:gsLst>
            <a:path path="circle">
              <a:fillToRect t="100000" r="100000"/>
            </a:path>
            <a:tileRect l="-100000" b="-100000"/>
          </a:gra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A3FBF951-A29A-9E1C-014D-154B9BB56AAA}"/>
              </a:ext>
            </a:extLst>
          </p:cNvPr>
          <p:cNvSpPr/>
          <p:nvPr/>
        </p:nvSpPr>
        <p:spPr>
          <a:xfrm>
            <a:off x="4467269" y="2835564"/>
            <a:ext cx="840509" cy="3694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School</a:t>
            </a:r>
            <a:endParaRPr lang="en-GB" dirty="0"/>
          </a:p>
        </p:txBody>
      </p:sp>
      <p:sp>
        <p:nvSpPr>
          <p:cNvPr id="11" name="Oval 10">
            <a:extLst>
              <a:ext uri="{FF2B5EF4-FFF2-40B4-BE49-F238E27FC236}">
                <a16:creationId xmlns:a16="http://schemas.microsoft.com/office/drawing/2014/main" id="{7EA93392-17BD-F244-A032-C0DBFCF27804}"/>
              </a:ext>
            </a:extLst>
          </p:cNvPr>
          <p:cNvSpPr/>
          <p:nvPr/>
        </p:nvSpPr>
        <p:spPr>
          <a:xfrm>
            <a:off x="2558915" y="3620798"/>
            <a:ext cx="2043545" cy="1403927"/>
          </a:xfrm>
          <a:prstGeom prst="ellipse">
            <a:avLst/>
          </a:prstGeom>
          <a:gradFill flip="none" rotWithShape="1">
            <a:gsLst>
              <a:gs pos="0">
                <a:srgbClr val="E14D1F">
                  <a:tint val="66000"/>
                  <a:satMod val="160000"/>
                </a:srgbClr>
              </a:gs>
              <a:gs pos="50000">
                <a:srgbClr val="E14D1F">
                  <a:tint val="44500"/>
                  <a:satMod val="160000"/>
                </a:srgbClr>
              </a:gs>
              <a:gs pos="100000">
                <a:srgbClr val="E14D1F">
                  <a:tint val="23500"/>
                  <a:satMod val="160000"/>
                </a:srgbClr>
              </a:gs>
            </a:gsLst>
            <a:path path="circle">
              <a:fillToRect t="100000" r="100000"/>
            </a:path>
            <a:tileRect l="-100000" b="-100000"/>
          </a:gra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61DF6DCE-D58D-65E2-0538-485C9675DA9B}"/>
              </a:ext>
            </a:extLst>
          </p:cNvPr>
          <p:cNvSpPr/>
          <p:nvPr/>
        </p:nvSpPr>
        <p:spPr>
          <a:xfrm>
            <a:off x="3146415" y="3679362"/>
            <a:ext cx="840509" cy="3694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Form</a:t>
            </a:r>
            <a:endParaRPr lang="en-GB" dirty="0"/>
          </a:p>
        </p:txBody>
      </p:sp>
      <p:sp>
        <p:nvSpPr>
          <p:cNvPr id="3" name="Slide Number Placeholder 2">
            <a:extLst>
              <a:ext uri="{FF2B5EF4-FFF2-40B4-BE49-F238E27FC236}">
                <a16:creationId xmlns:a16="http://schemas.microsoft.com/office/drawing/2014/main" id="{D2122758-A2E7-236B-0ED0-74AE09917A21}"/>
              </a:ext>
            </a:extLst>
          </p:cNvPr>
          <p:cNvSpPr>
            <a:spLocks noGrp="1"/>
          </p:cNvSpPr>
          <p:nvPr>
            <p:ph type="sldNum" sz="quarter" idx="12"/>
          </p:nvPr>
        </p:nvSpPr>
        <p:spPr/>
        <p:txBody>
          <a:bodyPr/>
          <a:lstStyle/>
          <a:p>
            <a:fld id="{4B05C915-F183-4ABC-983A-BE78641662D2}" type="slidenum">
              <a:rPr lang="en-GB" smtClean="0"/>
              <a:t>1</a:t>
            </a:fld>
            <a:endParaRPr lang="en-GB"/>
          </a:p>
        </p:txBody>
      </p:sp>
    </p:spTree>
    <p:extLst>
      <p:ext uri="{BB962C8B-B14F-4D97-AF65-F5344CB8AC3E}">
        <p14:creationId xmlns:p14="http://schemas.microsoft.com/office/powerpoint/2010/main" val="891227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26771" y="707932"/>
            <a:ext cx="3004458" cy="7207038"/>
          </a:xfrm>
          <a:prstGeom prst="rect">
            <a:avLst/>
          </a:prstGeom>
          <a:noFill/>
        </p:spPr>
        <p:txBody>
          <a:bodyPr wrap="square" rtlCol="0">
            <a:spAutoFit/>
          </a:bodyPr>
          <a:lstStyle/>
          <a:p>
            <a:pPr algn="ctr">
              <a:lnSpc>
                <a:spcPct val="200000"/>
              </a:lnSpc>
            </a:pPr>
            <a:r>
              <a:rPr lang="en-GB" dirty="0">
                <a:latin typeface="Century Gothic" panose="020B0502020202020204" pitchFamily="34" charset="0"/>
              </a:rPr>
              <a:t>Maths</a:t>
            </a:r>
          </a:p>
          <a:p>
            <a:pPr algn="ctr">
              <a:lnSpc>
                <a:spcPct val="200000"/>
              </a:lnSpc>
            </a:pPr>
            <a:r>
              <a:rPr lang="en-GB" dirty="0">
                <a:latin typeface="Century Gothic" panose="020B0502020202020204" pitchFamily="34" charset="0"/>
              </a:rPr>
              <a:t>English </a:t>
            </a:r>
          </a:p>
          <a:p>
            <a:pPr algn="ctr">
              <a:lnSpc>
                <a:spcPct val="200000"/>
              </a:lnSpc>
            </a:pPr>
            <a:r>
              <a:rPr lang="en-GB" dirty="0">
                <a:latin typeface="Century Gothic" panose="020B0502020202020204" pitchFamily="34" charset="0"/>
              </a:rPr>
              <a:t>Science</a:t>
            </a:r>
          </a:p>
          <a:p>
            <a:pPr algn="ctr">
              <a:lnSpc>
                <a:spcPct val="200000"/>
              </a:lnSpc>
            </a:pPr>
            <a:r>
              <a:rPr lang="en-GB" dirty="0">
                <a:latin typeface="Century Gothic" panose="020B0502020202020204" pitchFamily="34" charset="0"/>
              </a:rPr>
              <a:t>Geography</a:t>
            </a:r>
          </a:p>
          <a:p>
            <a:pPr algn="ctr">
              <a:lnSpc>
                <a:spcPct val="200000"/>
              </a:lnSpc>
            </a:pPr>
            <a:r>
              <a:rPr lang="en-GB" dirty="0">
                <a:latin typeface="Century Gothic" panose="020B0502020202020204" pitchFamily="34" charset="0"/>
              </a:rPr>
              <a:t>History</a:t>
            </a:r>
          </a:p>
          <a:p>
            <a:pPr algn="ctr">
              <a:lnSpc>
                <a:spcPct val="200000"/>
              </a:lnSpc>
            </a:pPr>
            <a:r>
              <a:rPr lang="en-GB" dirty="0">
                <a:latin typeface="Century Gothic" panose="020B0502020202020204" pitchFamily="34" charset="0"/>
              </a:rPr>
              <a:t>PE</a:t>
            </a:r>
          </a:p>
          <a:p>
            <a:pPr algn="ctr">
              <a:lnSpc>
                <a:spcPct val="200000"/>
              </a:lnSpc>
            </a:pPr>
            <a:r>
              <a:rPr lang="en-GB" dirty="0">
                <a:latin typeface="Century Gothic" panose="020B0502020202020204" pitchFamily="34" charset="0"/>
              </a:rPr>
              <a:t>Creative Arts</a:t>
            </a:r>
          </a:p>
          <a:p>
            <a:pPr algn="ctr">
              <a:lnSpc>
                <a:spcPct val="200000"/>
              </a:lnSpc>
            </a:pPr>
            <a:r>
              <a:rPr lang="en-GB" dirty="0">
                <a:latin typeface="Century Gothic" panose="020B0502020202020204" pitchFamily="34" charset="0"/>
              </a:rPr>
              <a:t>Performing Arts</a:t>
            </a:r>
          </a:p>
          <a:p>
            <a:pPr algn="ctr">
              <a:lnSpc>
                <a:spcPct val="200000"/>
              </a:lnSpc>
            </a:pPr>
            <a:r>
              <a:rPr lang="en-GB" dirty="0">
                <a:latin typeface="Century Gothic" panose="020B0502020202020204" pitchFamily="34" charset="0"/>
              </a:rPr>
              <a:t>Computing/ICT</a:t>
            </a:r>
          </a:p>
          <a:p>
            <a:pPr algn="ctr">
              <a:lnSpc>
                <a:spcPct val="200000"/>
              </a:lnSpc>
            </a:pPr>
            <a:r>
              <a:rPr lang="en-GB" dirty="0">
                <a:latin typeface="Century Gothic" panose="020B0502020202020204" pitchFamily="34" charset="0"/>
              </a:rPr>
              <a:t>PRE</a:t>
            </a:r>
          </a:p>
          <a:p>
            <a:pPr algn="ctr">
              <a:lnSpc>
                <a:spcPct val="200000"/>
              </a:lnSpc>
            </a:pPr>
            <a:r>
              <a:rPr lang="en-GB" dirty="0">
                <a:latin typeface="Century Gothic" panose="020B0502020202020204" pitchFamily="34" charset="0"/>
              </a:rPr>
              <a:t>MFL</a:t>
            </a:r>
          </a:p>
          <a:p>
            <a:pPr algn="ctr">
              <a:lnSpc>
                <a:spcPct val="200000"/>
              </a:lnSpc>
            </a:pPr>
            <a:r>
              <a:rPr lang="en-GB" dirty="0">
                <a:latin typeface="Century Gothic" panose="020B0502020202020204" pitchFamily="34" charset="0"/>
              </a:rPr>
              <a:t>Tutor Time</a:t>
            </a:r>
          </a:p>
          <a:p>
            <a:pPr algn="ctr">
              <a:lnSpc>
                <a:spcPct val="200000"/>
              </a:lnSpc>
            </a:pPr>
            <a:r>
              <a:rPr lang="en-GB" dirty="0">
                <a:latin typeface="Century Gothic" panose="020B0502020202020204" pitchFamily="34" charset="0"/>
              </a:rPr>
              <a:t>Reading time</a:t>
            </a:r>
          </a:p>
        </p:txBody>
      </p:sp>
      <p:pic>
        <p:nvPicPr>
          <p:cNvPr id="1026" name="Picture 2" descr="https://static.thenounproject.com/png/2709355-2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790" y="8617080"/>
            <a:ext cx="1155268" cy="1155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tatic.thenounproject.com/png/253716-2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2" y="1648958"/>
            <a:ext cx="1146360" cy="11463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tatic.thenounproject.com/png/1788338-2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132" y="597332"/>
            <a:ext cx="958560" cy="958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static.thenounproject.com/png/2041311-2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3001" y="5118806"/>
            <a:ext cx="1090570" cy="10905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static.thenounproject.com/png/1441452-20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2132" y="3871308"/>
            <a:ext cx="994062" cy="9940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static.thenounproject.com/png/715001-20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96" y="6496693"/>
            <a:ext cx="1148690" cy="11486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static.thenounproject.com/png/3148531-20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392" y="2999364"/>
            <a:ext cx="1011861" cy="101186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static.thenounproject.com/png/3249581-20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501" y="7645383"/>
            <a:ext cx="1081681" cy="108168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static.thenounproject.com/png/214897-200.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08405" y="2524600"/>
            <a:ext cx="1264038" cy="126403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static.thenounproject.com/png/12712-200.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949" y="4116158"/>
            <a:ext cx="1191748" cy="119174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static.thenounproject.com/png/2565821-200.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29667" y="6196342"/>
            <a:ext cx="1221515" cy="122151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static.thenounproject.com/png/1176750-200.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3113" y="5511952"/>
            <a:ext cx="879808" cy="87980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static.thenounproject.com/png/1675650-200.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0939" y="8800789"/>
            <a:ext cx="903860" cy="90386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s://static.thenounproject.com/png/2451048-200.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37733" y="7365816"/>
            <a:ext cx="1306561" cy="130656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ttps://static.thenounproject.com/png/132809-200.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29667" y="1405821"/>
            <a:ext cx="1221515" cy="1221515"/>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https://static.thenounproject.com/png/1425955-200.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3113" y="523768"/>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67321" y="430933"/>
            <a:ext cx="4723359" cy="276999"/>
          </a:xfrm>
          <a:prstGeom prst="rect">
            <a:avLst/>
          </a:prstGeom>
        </p:spPr>
        <p:txBody>
          <a:bodyPr wrap="square">
            <a:spAutoFit/>
          </a:bodyPr>
          <a:lstStyle/>
          <a:p>
            <a:pPr algn="ctr"/>
            <a:r>
              <a:rPr lang="en-GB" sz="1200" b="1" dirty="0">
                <a:latin typeface="Century Gothic" panose="020B0502020202020204" pitchFamily="34" charset="0"/>
              </a:rPr>
              <a:t>Match up the subject to the correct icon</a:t>
            </a:r>
          </a:p>
        </p:txBody>
      </p:sp>
      <p:pic>
        <p:nvPicPr>
          <p:cNvPr id="21" name="Picture 20"/>
          <p:cNvPicPr>
            <a:picLocks noChangeAspect="1"/>
          </p:cNvPicPr>
          <p:nvPr/>
        </p:nvPicPr>
        <p:blipFill>
          <a:blip r:embed="rId18"/>
          <a:stretch>
            <a:fillRect/>
          </a:stretch>
        </p:blipFill>
        <p:spPr>
          <a:xfrm>
            <a:off x="419096" y="0"/>
            <a:ext cx="6019800" cy="419100"/>
          </a:xfrm>
          <a:prstGeom prst="rect">
            <a:avLst/>
          </a:prstGeom>
        </p:spPr>
      </p:pic>
      <p:pic>
        <p:nvPicPr>
          <p:cNvPr id="3" name="Picture 2" descr="A group of people holding a board with pictures&#10;&#10;Description automatically generated">
            <a:extLst>
              <a:ext uri="{FF2B5EF4-FFF2-40B4-BE49-F238E27FC236}">
                <a16:creationId xmlns:a16="http://schemas.microsoft.com/office/drawing/2014/main" id="{7F93EE6B-7491-24F1-EC41-4170953F09E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343543" y="8080086"/>
            <a:ext cx="2405146" cy="1441405"/>
          </a:xfrm>
          <a:prstGeom prst="rect">
            <a:avLst/>
          </a:prstGeom>
        </p:spPr>
      </p:pic>
      <p:sp>
        <p:nvSpPr>
          <p:cNvPr id="2" name="Slide Number Placeholder 1">
            <a:extLst>
              <a:ext uri="{FF2B5EF4-FFF2-40B4-BE49-F238E27FC236}">
                <a16:creationId xmlns:a16="http://schemas.microsoft.com/office/drawing/2014/main" id="{4A7C8991-429C-67D2-F45B-7809023A4A44}"/>
              </a:ext>
            </a:extLst>
          </p:cNvPr>
          <p:cNvSpPr>
            <a:spLocks noGrp="1"/>
          </p:cNvSpPr>
          <p:nvPr>
            <p:ph type="sldNum" sz="quarter" idx="12"/>
          </p:nvPr>
        </p:nvSpPr>
        <p:spPr/>
        <p:txBody>
          <a:bodyPr/>
          <a:lstStyle/>
          <a:p>
            <a:fld id="{4B05C915-F183-4ABC-983A-BE78641662D2}" type="slidenum">
              <a:rPr lang="en-GB" smtClean="0"/>
              <a:t>10</a:t>
            </a:fld>
            <a:endParaRPr lang="en-GB"/>
          </a:p>
        </p:txBody>
      </p:sp>
    </p:spTree>
    <p:extLst>
      <p:ext uri="{BB962C8B-B14F-4D97-AF65-F5344CB8AC3E}">
        <p14:creationId xmlns:p14="http://schemas.microsoft.com/office/powerpoint/2010/main" val="3608021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90737" y="51510"/>
            <a:ext cx="2676525" cy="561975"/>
          </a:xfrm>
          <a:prstGeom prst="rect">
            <a:avLst/>
          </a:prstGeom>
        </p:spPr>
      </p:pic>
      <p:pic>
        <p:nvPicPr>
          <p:cNvPr id="2050" name="Picture 2" descr="https://static.thenounproject.com/png/850367-2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78" y="6079177"/>
            <a:ext cx="3960173" cy="396017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6200" y="613485"/>
            <a:ext cx="6705600" cy="1384995"/>
          </a:xfrm>
          <a:prstGeom prst="rect">
            <a:avLst/>
          </a:prstGeom>
        </p:spPr>
        <p:txBody>
          <a:bodyPr wrap="square">
            <a:spAutoFit/>
          </a:bodyPr>
          <a:lstStyle/>
          <a:p>
            <a:pPr algn="ctr"/>
            <a:r>
              <a:rPr lang="en-GB" sz="1400" dirty="0">
                <a:latin typeface="Century Gothic" panose="020B0502020202020204" pitchFamily="34" charset="0"/>
              </a:rPr>
              <a:t>At secondary school, you will be moving around to different classrooms for different lessons. This means that you need to bring all the equipment you will require with you for the day. You can keep larger items such as your PE kit in your locker, however you can only go to your locker before school, at break and lunchtime and at the end of the day. Below are some items you will need to bring – can you identify them and add anything else?</a:t>
            </a:r>
          </a:p>
        </p:txBody>
      </p:sp>
      <p:pic>
        <p:nvPicPr>
          <p:cNvPr id="2052" name="Picture 4" descr="https://static.thenounproject.com/png/2582605-2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1149" y="8024049"/>
            <a:ext cx="1760625" cy="17606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tatic.thenounproject.com/png/2285436-2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75" y="211455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static.thenounproject.com/png/1721269-20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7782" y="2166828"/>
            <a:ext cx="970840" cy="9708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static.thenounproject.com/png/2850939-20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0" y="3517529"/>
            <a:ext cx="849834" cy="8498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static.thenounproject.com/png/1892638-20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1351" y="3495041"/>
            <a:ext cx="832311" cy="83231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static.thenounproject.com/png/655537-20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575" y="3495041"/>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static.thenounproject.com/png/2547536-200.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24343" y="6549315"/>
            <a:ext cx="1299285" cy="129928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s://static.thenounproject.com/png/774538-200.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64672" y="3517529"/>
            <a:ext cx="1180008" cy="1180008"/>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s://static.thenounproject.com/png/1753102-200.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1775" y="4967927"/>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s://static.thenounproject.com/png/663080-200.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1150" y="4815527"/>
            <a:ext cx="1263650" cy="126365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https://static.thenounproject.com/png/2671831-200.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64672" y="2231811"/>
            <a:ext cx="1108548" cy="11085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Whiteboard Marker Vector Art, Icons, and Graphics for Free Download">
            <a:extLst>
              <a:ext uri="{FF2B5EF4-FFF2-40B4-BE49-F238E27FC236}">
                <a16:creationId xmlns:a16="http://schemas.microsoft.com/office/drawing/2014/main" id="{DE78DFFC-AC81-1F99-3BD9-55013A72F4D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38859" y="2032132"/>
            <a:ext cx="1384996" cy="13849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elix Compass - Pack of 10">
            <a:extLst>
              <a:ext uri="{FF2B5EF4-FFF2-40B4-BE49-F238E27FC236}">
                <a16:creationId xmlns:a16="http://schemas.microsoft.com/office/drawing/2014/main" id="{55DB1504-E4B8-1ED5-789E-D825C42E736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63559" y="4756434"/>
            <a:ext cx="1299286" cy="12992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FREE! - P.E. Kit Bag Open Colouring | Colouring Sheets">
            <a:extLst>
              <a:ext uri="{FF2B5EF4-FFF2-40B4-BE49-F238E27FC236}">
                <a16:creationId xmlns:a16="http://schemas.microsoft.com/office/drawing/2014/main" id="{7057770D-1F3A-C55A-5CE5-DACC829D613E}"/>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8855" t="16380" r="23430" b="21048"/>
          <a:stretch/>
        </p:blipFill>
        <p:spPr bwMode="auto">
          <a:xfrm>
            <a:off x="5138030" y="5105997"/>
            <a:ext cx="1361832" cy="7382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FB9A5A-B7F6-D121-9980-9C7BECA1B73F}"/>
              </a:ext>
            </a:extLst>
          </p:cNvPr>
          <p:cNvSpPr txBox="1"/>
          <p:nvPr/>
        </p:nvSpPr>
        <p:spPr>
          <a:xfrm>
            <a:off x="4662845" y="6417439"/>
            <a:ext cx="2107176" cy="2862322"/>
          </a:xfrm>
          <a:prstGeom prst="rect">
            <a:avLst/>
          </a:prstGeom>
          <a:solidFill>
            <a:schemeClr val="accent1">
              <a:lumMod val="20000"/>
              <a:lumOff val="80000"/>
            </a:schemeClr>
          </a:solidFill>
          <a:ln>
            <a:solidFill>
              <a:schemeClr val="accent1"/>
            </a:solidFill>
          </a:ln>
        </p:spPr>
        <p:txBody>
          <a:bodyPr wrap="square" rtlCol="0">
            <a:spAutoFit/>
          </a:bodyPr>
          <a:lstStyle/>
          <a:p>
            <a:pPr marL="285750" indent="-285750">
              <a:buFont typeface="Arial" panose="020B0604020202020204" pitchFamily="34" charset="0"/>
              <a:buChar char="•"/>
            </a:pPr>
            <a:r>
              <a:rPr lang="en-US" dirty="0"/>
              <a:t>Pen</a:t>
            </a:r>
            <a:r>
              <a:rPr lang="en-GB" dirty="0"/>
              <a:t>s</a:t>
            </a:r>
          </a:p>
          <a:p>
            <a:pPr marL="285750" indent="-285750">
              <a:buFont typeface="Arial" panose="020B0604020202020204" pitchFamily="34" charset="0"/>
              <a:buChar char="•"/>
            </a:pPr>
            <a:r>
              <a:rPr lang="en-GB" dirty="0"/>
              <a:t>Pencils</a:t>
            </a:r>
          </a:p>
          <a:p>
            <a:pPr marL="285750" indent="-285750">
              <a:buFont typeface="Arial" panose="020B0604020202020204" pitchFamily="34" charset="0"/>
              <a:buChar char="•"/>
            </a:pPr>
            <a:r>
              <a:rPr lang="en-GB" dirty="0"/>
              <a:t>Ruler</a:t>
            </a:r>
          </a:p>
          <a:p>
            <a:pPr marL="285750" indent="-285750">
              <a:buFont typeface="Arial" panose="020B0604020202020204" pitchFamily="34" charset="0"/>
              <a:buChar char="•"/>
            </a:pPr>
            <a:r>
              <a:rPr lang="en-GB" dirty="0"/>
              <a:t>Rubber</a:t>
            </a:r>
          </a:p>
          <a:p>
            <a:pPr marL="285750" indent="-285750">
              <a:buFont typeface="Arial" panose="020B0604020202020204" pitchFamily="34" charset="0"/>
              <a:buChar char="•"/>
            </a:pPr>
            <a:r>
              <a:rPr lang="en-GB" dirty="0"/>
              <a:t>Protractor</a:t>
            </a:r>
          </a:p>
          <a:p>
            <a:pPr marL="285750" indent="-285750">
              <a:buFont typeface="Arial" panose="020B0604020202020204" pitchFamily="34" charset="0"/>
              <a:buChar char="•"/>
            </a:pPr>
            <a:r>
              <a:rPr lang="en-GB" dirty="0"/>
              <a:t>Compass</a:t>
            </a:r>
          </a:p>
          <a:p>
            <a:pPr marL="285750" indent="-285750">
              <a:buFont typeface="Arial" panose="020B0604020202020204" pitchFamily="34" charset="0"/>
              <a:buChar char="•"/>
            </a:pPr>
            <a:r>
              <a:rPr lang="en-GB" dirty="0"/>
              <a:t>Calculator</a:t>
            </a:r>
          </a:p>
          <a:p>
            <a:pPr marL="285750" indent="-285750">
              <a:buFont typeface="Arial" panose="020B0604020202020204" pitchFamily="34" charset="0"/>
              <a:buChar char="•"/>
            </a:pPr>
            <a:r>
              <a:rPr lang="en-GB" dirty="0"/>
              <a:t>White board pen </a:t>
            </a:r>
          </a:p>
          <a:p>
            <a:pPr marL="285750" indent="-285750">
              <a:buFont typeface="Arial" panose="020B0604020202020204" pitchFamily="34" charset="0"/>
              <a:buChar char="•"/>
            </a:pPr>
            <a:r>
              <a:rPr lang="en-GB" dirty="0"/>
              <a:t>Water bottle</a:t>
            </a:r>
          </a:p>
          <a:p>
            <a:pPr marL="285750" indent="-285750">
              <a:buFont typeface="Arial" panose="020B0604020202020204" pitchFamily="34" charset="0"/>
              <a:buChar char="•"/>
            </a:pPr>
            <a:endParaRPr lang="en-US" dirty="0"/>
          </a:p>
        </p:txBody>
      </p:sp>
      <p:sp>
        <p:nvSpPr>
          <p:cNvPr id="3" name="Slide Number Placeholder 2">
            <a:extLst>
              <a:ext uri="{FF2B5EF4-FFF2-40B4-BE49-F238E27FC236}">
                <a16:creationId xmlns:a16="http://schemas.microsoft.com/office/drawing/2014/main" id="{1768F00C-C17D-CB84-01F6-B66739EEECCF}"/>
              </a:ext>
            </a:extLst>
          </p:cNvPr>
          <p:cNvSpPr>
            <a:spLocks noGrp="1"/>
          </p:cNvSpPr>
          <p:nvPr>
            <p:ph type="sldNum" sz="quarter" idx="12"/>
          </p:nvPr>
        </p:nvSpPr>
        <p:spPr/>
        <p:txBody>
          <a:bodyPr/>
          <a:lstStyle/>
          <a:p>
            <a:fld id="{4B05C915-F183-4ABC-983A-BE78641662D2}" type="slidenum">
              <a:rPr lang="en-GB" smtClean="0"/>
              <a:t>11</a:t>
            </a:fld>
            <a:endParaRPr lang="en-GB"/>
          </a:p>
        </p:txBody>
      </p:sp>
    </p:spTree>
    <p:extLst>
      <p:ext uri="{BB962C8B-B14F-4D97-AF65-F5344CB8AC3E}">
        <p14:creationId xmlns:p14="http://schemas.microsoft.com/office/powerpoint/2010/main" val="1922253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text with blue letters&#10;&#10;Description automatically generated">
            <a:extLst>
              <a:ext uri="{FF2B5EF4-FFF2-40B4-BE49-F238E27FC236}">
                <a16:creationId xmlns:a16="http://schemas.microsoft.com/office/drawing/2014/main" id="{65E801FE-3873-85AA-2A7D-C631AD629457}"/>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82420"/>
            <a:ext cx="6858000" cy="964406"/>
          </a:xfrm>
          <a:prstGeom prst="rect">
            <a:avLst/>
          </a:prstGeom>
        </p:spPr>
      </p:pic>
      <p:pic>
        <p:nvPicPr>
          <p:cNvPr id="10" name="Picture 9">
            <a:extLst>
              <a:ext uri="{FF2B5EF4-FFF2-40B4-BE49-F238E27FC236}">
                <a16:creationId xmlns:a16="http://schemas.microsoft.com/office/drawing/2014/main" id="{0F16CFE8-7BDE-36B2-5EC2-8D40D75CC337}"/>
              </a:ext>
            </a:extLst>
          </p:cNvPr>
          <p:cNvPicPr>
            <a:picLocks noChangeAspect="1"/>
          </p:cNvPicPr>
          <p:nvPr/>
        </p:nvPicPr>
        <p:blipFill>
          <a:blip r:embed="rId4"/>
          <a:stretch>
            <a:fillRect/>
          </a:stretch>
        </p:blipFill>
        <p:spPr>
          <a:xfrm>
            <a:off x="0" y="2695575"/>
            <a:ext cx="6857999" cy="7210425"/>
          </a:xfrm>
          <a:prstGeom prst="rect">
            <a:avLst/>
          </a:prstGeom>
        </p:spPr>
      </p:pic>
      <p:sp>
        <p:nvSpPr>
          <p:cNvPr id="5" name="TextBox 4"/>
          <p:cNvSpPr txBox="1"/>
          <p:nvPr/>
        </p:nvSpPr>
        <p:spPr>
          <a:xfrm>
            <a:off x="1815548" y="581073"/>
            <a:ext cx="5042451" cy="1692771"/>
          </a:xfrm>
          <a:prstGeom prst="rect">
            <a:avLst/>
          </a:prstGeom>
          <a:noFill/>
          <a:ln w="28575">
            <a:solidFill>
              <a:schemeClr val="bg1">
                <a:lumMod val="65000"/>
              </a:schemeClr>
            </a:solidFill>
            <a:prstDash val="dash"/>
          </a:ln>
        </p:spPr>
        <p:txBody>
          <a:bodyPr wrap="square" rtlCol="0">
            <a:spAutoFit/>
          </a:bodyPr>
          <a:lstStyle/>
          <a:p>
            <a:r>
              <a:rPr lang="en-GB" sz="1300" dirty="0">
                <a:latin typeface="Century Gothic" panose="020B0502020202020204" pitchFamily="34" charset="0"/>
              </a:rPr>
              <a:t>We can’t wait to meet you, but we would love to know a bit more about you first! You should include in your letter:</a:t>
            </a:r>
          </a:p>
          <a:p>
            <a:pPr marL="285750" indent="-285750">
              <a:buFont typeface="Arial" panose="020B0604020202020204" pitchFamily="34" charset="0"/>
              <a:buChar char="•"/>
            </a:pPr>
            <a:r>
              <a:rPr lang="en-GB" sz="1300" dirty="0">
                <a:latin typeface="Century Gothic" panose="020B0502020202020204" pitchFamily="34" charset="0"/>
              </a:rPr>
              <a:t>Your name, age, primary school and an interesting fact about yourself.</a:t>
            </a:r>
          </a:p>
          <a:p>
            <a:pPr marL="285750" indent="-285750">
              <a:buFont typeface="Arial" panose="020B0604020202020204" pitchFamily="34" charset="0"/>
              <a:buChar char="•"/>
            </a:pPr>
            <a:r>
              <a:rPr lang="en-GB" sz="1300" dirty="0">
                <a:latin typeface="Century Gothic" panose="020B0502020202020204" pitchFamily="34" charset="0"/>
              </a:rPr>
              <a:t>Something that you are looking forward to about moving to The Marches and something that makes you feel nervous. </a:t>
            </a:r>
          </a:p>
          <a:p>
            <a:pPr marL="285750" indent="-285750">
              <a:buFont typeface="Arial" panose="020B0604020202020204" pitchFamily="34" charset="0"/>
              <a:buChar char="•"/>
            </a:pPr>
            <a:r>
              <a:rPr lang="en-GB" sz="1300" dirty="0">
                <a:latin typeface="Century Gothic" panose="020B0502020202020204" pitchFamily="34" charset="0"/>
              </a:rPr>
              <a:t>Something you would like us to know about you. </a:t>
            </a:r>
          </a:p>
        </p:txBody>
      </p:sp>
      <p:pic>
        <p:nvPicPr>
          <p:cNvPr id="12" name="Picture 11">
            <a:extLst>
              <a:ext uri="{FF2B5EF4-FFF2-40B4-BE49-F238E27FC236}">
                <a16:creationId xmlns:a16="http://schemas.microsoft.com/office/drawing/2014/main" id="{71A429DB-AF4B-4EE6-91A1-3E563F3B6746}"/>
              </a:ext>
            </a:extLst>
          </p:cNvPr>
          <p:cNvPicPr>
            <a:picLocks noChangeAspect="1"/>
          </p:cNvPicPr>
          <p:nvPr/>
        </p:nvPicPr>
        <p:blipFill rotWithShape="1">
          <a:blip r:embed="rId5"/>
          <a:srcRect b="48814"/>
          <a:stretch/>
        </p:blipFill>
        <p:spPr>
          <a:xfrm>
            <a:off x="226737" y="885873"/>
            <a:ext cx="1352550" cy="1526023"/>
          </a:xfrm>
          <a:prstGeom prst="rect">
            <a:avLst/>
          </a:prstGeom>
        </p:spPr>
      </p:pic>
      <p:pic>
        <p:nvPicPr>
          <p:cNvPr id="14" name="Picture 13">
            <a:extLst>
              <a:ext uri="{FF2B5EF4-FFF2-40B4-BE49-F238E27FC236}">
                <a16:creationId xmlns:a16="http://schemas.microsoft.com/office/drawing/2014/main" id="{592BE4A7-9256-DA39-37CB-38A7D27594B1}"/>
              </a:ext>
            </a:extLst>
          </p:cNvPr>
          <p:cNvPicPr>
            <a:picLocks noChangeAspect="1"/>
          </p:cNvPicPr>
          <p:nvPr/>
        </p:nvPicPr>
        <p:blipFill>
          <a:blip r:embed="rId6"/>
          <a:stretch>
            <a:fillRect/>
          </a:stretch>
        </p:blipFill>
        <p:spPr>
          <a:xfrm>
            <a:off x="217212" y="619026"/>
            <a:ext cx="1362075" cy="304800"/>
          </a:xfrm>
          <a:prstGeom prst="rect">
            <a:avLst/>
          </a:prstGeom>
        </p:spPr>
      </p:pic>
      <p:pic>
        <p:nvPicPr>
          <p:cNvPr id="15" name="Picture 14">
            <a:extLst>
              <a:ext uri="{FF2B5EF4-FFF2-40B4-BE49-F238E27FC236}">
                <a16:creationId xmlns:a16="http://schemas.microsoft.com/office/drawing/2014/main" id="{19B3CDAB-CB2B-361E-56E0-D036DADF4CB4}"/>
              </a:ext>
            </a:extLst>
          </p:cNvPr>
          <p:cNvPicPr>
            <a:picLocks noChangeAspect="1"/>
          </p:cNvPicPr>
          <p:nvPr/>
        </p:nvPicPr>
        <p:blipFill rotWithShape="1">
          <a:blip r:embed="rId5"/>
          <a:srcRect t="64186"/>
          <a:stretch/>
        </p:blipFill>
        <p:spPr>
          <a:xfrm>
            <a:off x="226737" y="2411896"/>
            <a:ext cx="1352550" cy="1067736"/>
          </a:xfrm>
          <a:prstGeom prst="rect">
            <a:avLst/>
          </a:prstGeom>
        </p:spPr>
      </p:pic>
      <p:sp>
        <p:nvSpPr>
          <p:cNvPr id="2" name="Slide Number Placeholder 1">
            <a:extLst>
              <a:ext uri="{FF2B5EF4-FFF2-40B4-BE49-F238E27FC236}">
                <a16:creationId xmlns:a16="http://schemas.microsoft.com/office/drawing/2014/main" id="{1D2A3FC4-9B96-9C46-5615-6DC5C684892C}"/>
              </a:ext>
            </a:extLst>
          </p:cNvPr>
          <p:cNvSpPr>
            <a:spLocks noGrp="1"/>
          </p:cNvSpPr>
          <p:nvPr>
            <p:ph type="sldNum" sz="quarter" idx="12"/>
          </p:nvPr>
        </p:nvSpPr>
        <p:spPr/>
        <p:txBody>
          <a:bodyPr/>
          <a:lstStyle/>
          <a:p>
            <a:fld id="{4B05C915-F183-4ABC-983A-BE78641662D2}" type="slidenum">
              <a:rPr lang="en-GB" smtClean="0"/>
              <a:t>12</a:t>
            </a:fld>
            <a:endParaRPr lang="en-GB"/>
          </a:p>
        </p:txBody>
      </p:sp>
    </p:spTree>
    <p:extLst>
      <p:ext uri="{BB962C8B-B14F-4D97-AF65-F5344CB8AC3E}">
        <p14:creationId xmlns:p14="http://schemas.microsoft.com/office/powerpoint/2010/main" val="3503677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257EE-BF82-8407-94D2-3BCA32D7B14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CAC1F3E-E4B8-E763-DF1D-CACAF93C3B1B}"/>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FB8CA7B-573B-114E-248A-3CABC61E1BEA}"/>
              </a:ext>
            </a:extLst>
          </p:cNvPr>
          <p:cNvPicPr>
            <a:picLocks noChangeAspect="1"/>
          </p:cNvPicPr>
          <p:nvPr/>
        </p:nvPicPr>
        <p:blipFill>
          <a:blip r:embed="rId2"/>
          <a:stretch>
            <a:fillRect/>
          </a:stretch>
        </p:blipFill>
        <p:spPr>
          <a:xfrm>
            <a:off x="0" y="0"/>
            <a:ext cx="6858000" cy="8368023"/>
          </a:xfrm>
          <a:prstGeom prst="rect">
            <a:avLst/>
          </a:prstGeom>
        </p:spPr>
      </p:pic>
      <p:pic>
        <p:nvPicPr>
          <p:cNvPr id="7" name="Picture 6">
            <a:extLst>
              <a:ext uri="{FF2B5EF4-FFF2-40B4-BE49-F238E27FC236}">
                <a16:creationId xmlns:a16="http://schemas.microsoft.com/office/drawing/2014/main" id="{EFF4F55E-D706-8256-6709-B9D6938F41FC}"/>
              </a:ext>
            </a:extLst>
          </p:cNvPr>
          <p:cNvPicPr>
            <a:picLocks noChangeAspect="1"/>
          </p:cNvPicPr>
          <p:nvPr/>
        </p:nvPicPr>
        <p:blipFill>
          <a:blip r:embed="rId3"/>
          <a:stretch>
            <a:fillRect/>
          </a:stretch>
        </p:blipFill>
        <p:spPr>
          <a:xfrm>
            <a:off x="0" y="7986846"/>
            <a:ext cx="6858000" cy="1914702"/>
          </a:xfrm>
          <a:prstGeom prst="rect">
            <a:avLst/>
          </a:prstGeom>
        </p:spPr>
      </p:pic>
      <p:sp>
        <p:nvSpPr>
          <p:cNvPr id="4" name="Slide Number Placeholder 3">
            <a:extLst>
              <a:ext uri="{FF2B5EF4-FFF2-40B4-BE49-F238E27FC236}">
                <a16:creationId xmlns:a16="http://schemas.microsoft.com/office/drawing/2014/main" id="{59B4670B-4B6A-4AC8-C141-B7361EA02B90}"/>
              </a:ext>
            </a:extLst>
          </p:cNvPr>
          <p:cNvSpPr>
            <a:spLocks noGrp="1"/>
          </p:cNvSpPr>
          <p:nvPr>
            <p:ph type="sldNum" sz="quarter" idx="12"/>
          </p:nvPr>
        </p:nvSpPr>
        <p:spPr/>
        <p:txBody>
          <a:bodyPr/>
          <a:lstStyle/>
          <a:p>
            <a:fld id="{4B05C915-F183-4ABC-983A-BE78641662D2}" type="slidenum">
              <a:rPr lang="en-GB" smtClean="0"/>
              <a:t>13</a:t>
            </a:fld>
            <a:endParaRPr lang="en-GB"/>
          </a:p>
        </p:txBody>
      </p:sp>
    </p:spTree>
    <p:extLst>
      <p:ext uri="{BB962C8B-B14F-4D97-AF65-F5344CB8AC3E}">
        <p14:creationId xmlns:p14="http://schemas.microsoft.com/office/powerpoint/2010/main" val="1166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88CDC-1A4D-3985-3C02-60A405265134}"/>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04BCDC6D-B1F2-7E1F-0A3A-769B93C0AE24}"/>
              </a:ext>
            </a:extLst>
          </p:cNvPr>
          <p:cNvPicPr>
            <a:picLocks noGrp="1" noChangeAspect="1"/>
          </p:cNvPicPr>
          <p:nvPr>
            <p:ph idx="1"/>
          </p:nvPr>
        </p:nvPicPr>
        <p:blipFill>
          <a:blip r:embed="rId2"/>
          <a:stretch>
            <a:fillRect/>
          </a:stretch>
        </p:blipFill>
        <p:spPr>
          <a:xfrm>
            <a:off x="0" y="0"/>
            <a:ext cx="6858000" cy="4574286"/>
          </a:xfrm>
        </p:spPr>
      </p:pic>
      <p:pic>
        <p:nvPicPr>
          <p:cNvPr id="7" name="Picture 6">
            <a:extLst>
              <a:ext uri="{FF2B5EF4-FFF2-40B4-BE49-F238E27FC236}">
                <a16:creationId xmlns:a16="http://schemas.microsoft.com/office/drawing/2014/main" id="{8E9DE970-2E9B-F571-12B9-5091D3AE97E0}"/>
              </a:ext>
            </a:extLst>
          </p:cNvPr>
          <p:cNvPicPr>
            <a:picLocks noChangeAspect="1"/>
          </p:cNvPicPr>
          <p:nvPr/>
        </p:nvPicPr>
        <p:blipFill>
          <a:blip r:embed="rId3"/>
          <a:stretch>
            <a:fillRect/>
          </a:stretch>
        </p:blipFill>
        <p:spPr>
          <a:xfrm>
            <a:off x="0" y="4574286"/>
            <a:ext cx="6858000" cy="5331714"/>
          </a:xfrm>
          <a:prstGeom prst="rect">
            <a:avLst/>
          </a:prstGeom>
        </p:spPr>
      </p:pic>
      <p:sp>
        <p:nvSpPr>
          <p:cNvPr id="3" name="Slide Number Placeholder 2">
            <a:extLst>
              <a:ext uri="{FF2B5EF4-FFF2-40B4-BE49-F238E27FC236}">
                <a16:creationId xmlns:a16="http://schemas.microsoft.com/office/drawing/2014/main" id="{32715CAE-6F25-1D06-7CB6-BD0F9231D678}"/>
              </a:ext>
            </a:extLst>
          </p:cNvPr>
          <p:cNvSpPr>
            <a:spLocks noGrp="1"/>
          </p:cNvSpPr>
          <p:nvPr>
            <p:ph type="sldNum" sz="quarter" idx="12"/>
          </p:nvPr>
        </p:nvSpPr>
        <p:spPr/>
        <p:txBody>
          <a:bodyPr/>
          <a:lstStyle/>
          <a:p>
            <a:fld id="{4B05C915-F183-4ABC-983A-BE78641662D2}" type="slidenum">
              <a:rPr lang="en-GB" smtClean="0"/>
              <a:t>14</a:t>
            </a:fld>
            <a:endParaRPr lang="en-GB"/>
          </a:p>
        </p:txBody>
      </p:sp>
    </p:spTree>
    <p:extLst>
      <p:ext uri="{BB962C8B-B14F-4D97-AF65-F5344CB8AC3E}">
        <p14:creationId xmlns:p14="http://schemas.microsoft.com/office/powerpoint/2010/main" val="3067589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422451242"/>
              </p:ext>
            </p:extLst>
          </p:nvPr>
        </p:nvGraphicFramePr>
        <p:xfrm>
          <a:off x="160421" y="954153"/>
          <a:ext cx="6553194" cy="6304280"/>
        </p:xfrm>
        <a:graphic>
          <a:graphicData uri="http://schemas.openxmlformats.org/drawingml/2006/table">
            <a:tbl>
              <a:tblPr firstRow="1" bandRow="1">
                <a:tableStyleId>{5C22544A-7EE6-4342-B048-85BDC9FD1C3A}</a:tableStyleId>
              </a:tblPr>
              <a:tblGrid>
                <a:gridCol w="385482">
                  <a:extLst>
                    <a:ext uri="{9D8B030D-6E8A-4147-A177-3AD203B41FA5}">
                      <a16:colId xmlns:a16="http://schemas.microsoft.com/office/drawing/2014/main" val="20000"/>
                    </a:ext>
                  </a:extLst>
                </a:gridCol>
                <a:gridCol w="385482">
                  <a:extLst>
                    <a:ext uri="{9D8B030D-6E8A-4147-A177-3AD203B41FA5}">
                      <a16:colId xmlns:a16="http://schemas.microsoft.com/office/drawing/2014/main" val="20001"/>
                    </a:ext>
                  </a:extLst>
                </a:gridCol>
                <a:gridCol w="385482">
                  <a:extLst>
                    <a:ext uri="{9D8B030D-6E8A-4147-A177-3AD203B41FA5}">
                      <a16:colId xmlns:a16="http://schemas.microsoft.com/office/drawing/2014/main" val="20002"/>
                    </a:ext>
                  </a:extLst>
                </a:gridCol>
                <a:gridCol w="385482">
                  <a:extLst>
                    <a:ext uri="{9D8B030D-6E8A-4147-A177-3AD203B41FA5}">
                      <a16:colId xmlns:a16="http://schemas.microsoft.com/office/drawing/2014/main" val="20003"/>
                    </a:ext>
                  </a:extLst>
                </a:gridCol>
                <a:gridCol w="385482">
                  <a:extLst>
                    <a:ext uri="{9D8B030D-6E8A-4147-A177-3AD203B41FA5}">
                      <a16:colId xmlns:a16="http://schemas.microsoft.com/office/drawing/2014/main" val="20004"/>
                    </a:ext>
                  </a:extLst>
                </a:gridCol>
                <a:gridCol w="385482">
                  <a:extLst>
                    <a:ext uri="{9D8B030D-6E8A-4147-A177-3AD203B41FA5}">
                      <a16:colId xmlns:a16="http://schemas.microsoft.com/office/drawing/2014/main" val="20005"/>
                    </a:ext>
                  </a:extLst>
                </a:gridCol>
                <a:gridCol w="385482">
                  <a:extLst>
                    <a:ext uri="{9D8B030D-6E8A-4147-A177-3AD203B41FA5}">
                      <a16:colId xmlns:a16="http://schemas.microsoft.com/office/drawing/2014/main" val="20006"/>
                    </a:ext>
                  </a:extLst>
                </a:gridCol>
                <a:gridCol w="385482">
                  <a:extLst>
                    <a:ext uri="{9D8B030D-6E8A-4147-A177-3AD203B41FA5}">
                      <a16:colId xmlns:a16="http://schemas.microsoft.com/office/drawing/2014/main" val="20007"/>
                    </a:ext>
                  </a:extLst>
                </a:gridCol>
                <a:gridCol w="385482">
                  <a:extLst>
                    <a:ext uri="{9D8B030D-6E8A-4147-A177-3AD203B41FA5}">
                      <a16:colId xmlns:a16="http://schemas.microsoft.com/office/drawing/2014/main" val="20008"/>
                    </a:ext>
                  </a:extLst>
                </a:gridCol>
                <a:gridCol w="385482">
                  <a:extLst>
                    <a:ext uri="{9D8B030D-6E8A-4147-A177-3AD203B41FA5}">
                      <a16:colId xmlns:a16="http://schemas.microsoft.com/office/drawing/2014/main" val="20009"/>
                    </a:ext>
                  </a:extLst>
                </a:gridCol>
                <a:gridCol w="385482">
                  <a:extLst>
                    <a:ext uri="{9D8B030D-6E8A-4147-A177-3AD203B41FA5}">
                      <a16:colId xmlns:a16="http://schemas.microsoft.com/office/drawing/2014/main" val="20010"/>
                    </a:ext>
                  </a:extLst>
                </a:gridCol>
                <a:gridCol w="385482">
                  <a:extLst>
                    <a:ext uri="{9D8B030D-6E8A-4147-A177-3AD203B41FA5}">
                      <a16:colId xmlns:a16="http://schemas.microsoft.com/office/drawing/2014/main" val="20011"/>
                    </a:ext>
                  </a:extLst>
                </a:gridCol>
                <a:gridCol w="385482">
                  <a:extLst>
                    <a:ext uri="{9D8B030D-6E8A-4147-A177-3AD203B41FA5}">
                      <a16:colId xmlns:a16="http://schemas.microsoft.com/office/drawing/2014/main" val="20012"/>
                    </a:ext>
                  </a:extLst>
                </a:gridCol>
                <a:gridCol w="385482">
                  <a:extLst>
                    <a:ext uri="{9D8B030D-6E8A-4147-A177-3AD203B41FA5}">
                      <a16:colId xmlns:a16="http://schemas.microsoft.com/office/drawing/2014/main" val="20013"/>
                    </a:ext>
                  </a:extLst>
                </a:gridCol>
                <a:gridCol w="385482">
                  <a:extLst>
                    <a:ext uri="{9D8B030D-6E8A-4147-A177-3AD203B41FA5}">
                      <a16:colId xmlns:a16="http://schemas.microsoft.com/office/drawing/2014/main" val="20014"/>
                    </a:ext>
                  </a:extLst>
                </a:gridCol>
                <a:gridCol w="385482">
                  <a:extLst>
                    <a:ext uri="{9D8B030D-6E8A-4147-A177-3AD203B41FA5}">
                      <a16:colId xmlns:a16="http://schemas.microsoft.com/office/drawing/2014/main" val="20015"/>
                    </a:ext>
                  </a:extLst>
                </a:gridCol>
                <a:gridCol w="385482">
                  <a:extLst>
                    <a:ext uri="{9D8B030D-6E8A-4147-A177-3AD203B41FA5}">
                      <a16:colId xmlns:a16="http://schemas.microsoft.com/office/drawing/2014/main" val="20016"/>
                    </a:ext>
                  </a:extLst>
                </a:gridCol>
              </a:tblGrid>
              <a:tr h="370840">
                <a:tc>
                  <a:txBody>
                    <a:bodyPr/>
                    <a:lstStyle/>
                    <a:p>
                      <a:pPr algn="ctr"/>
                      <a:r>
                        <a:rPr lang="en-GB" b="0" dirty="0">
                          <a:solidFill>
                            <a:schemeClr val="tx1"/>
                          </a:solidFill>
                          <a:latin typeface="Century Gothic" panose="020B0502020202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latin typeface="Century Gothic" panose="020B0502020202020204" pitchFamily="34"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latin typeface="Century Gothic" panose="020B0502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latin typeface="Century Gothic" panose="020B0502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latin typeface="Century Gothic" panose="020B0502020202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latin typeface="Century Gothic" panose="020B050202020202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latin typeface="Century Gothic" panose="020B0502020202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latin typeface="Century Gothic" panose="020B0502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latin typeface="Century Gothic" panose="020B0502020202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latin typeface="Century Gothic" panose="020B0502020202020204" pitchFamily="34" charset="0"/>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algn="ctr"/>
                      <a:r>
                        <a:rPr lang="en-GB" dirty="0">
                          <a:solidFill>
                            <a:schemeClr val="tx1"/>
                          </a:solidFill>
                          <a:latin typeface="Century Gothic" panose="020B0502020202020204" pitchFamily="34"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r>
                        <a:rPr lang="en-GB" dirty="0">
                          <a:solidFill>
                            <a:schemeClr val="tx1"/>
                          </a:solidFill>
                          <a:latin typeface="Century Gothic" panose="020B0502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a:r>
                        <a:rPr lang="en-GB"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a:solidFill>
                            <a:schemeClr val="tx1"/>
                          </a:solidFill>
                          <a:latin typeface="Century Gothic" panose="020B0502020202020204" pitchFamily="34" charset="0"/>
                        </a:rPr>
                        <a:t>N</a:t>
                      </a:r>
                      <a:endParaRPr lang="en-GB"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pPr algn="ctr"/>
                      <a:r>
                        <a:rPr lang="en-GB" dirty="0">
                          <a:solidFill>
                            <a:schemeClr val="tx1"/>
                          </a:solidFill>
                          <a:latin typeface="Century Gothic" panose="020B0502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pPr algn="ctr"/>
                      <a:r>
                        <a:rPr lang="en-GB" dirty="0">
                          <a:solidFill>
                            <a:schemeClr val="tx1"/>
                          </a:solidFill>
                          <a:latin typeface="Century Gothic" panose="020B0502020202020204" pitchFamily="34" charset="0"/>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0840">
                <a:tc>
                  <a:txBody>
                    <a:bodyPr/>
                    <a:lstStyle/>
                    <a:p>
                      <a:pPr algn="ctr"/>
                      <a:r>
                        <a:rPr lang="en-GB" dirty="0">
                          <a:solidFill>
                            <a:schemeClr val="tx1"/>
                          </a:solidFill>
                          <a:latin typeface="Century Gothic" panose="020B0502020202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0840">
                <a:tc>
                  <a:txBody>
                    <a:bodyPr/>
                    <a:lstStyle/>
                    <a:p>
                      <a:pPr algn="ctr"/>
                      <a:r>
                        <a:rPr lang="en-GB"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70840">
                <a:tc>
                  <a:txBody>
                    <a:bodyPr/>
                    <a:lstStyle/>
                    <a:p>
                      <a:pPr algn="ctr"/>
                      <a:r>
                        <a:rPr lang="en-GB" dirty="0">
                          <a:solidFill>
                            <a:schemeClr val="tx1"/>
                          </a:solidFill>
                          <a:latin typeface="Century Gothic" panose="020B0502020202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70840">
                <a:tc>
                  <a:txBody>
                    <a:bodyPr/>
                    <a:lstStyle/>
                    <a:p>
                      <a:pPr algn="ctr"/>
                      <a:r>
                        <a:rPr lang="en-GB" dirty="0">
                          <a:solidFill>
                            <a:schemeClr val="tx1"/>
                          </a:solidFill>
                          <a:latin typeface="Century Gothic" panose="020B050202020202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70840">
                <a:tc>
                  <a:txBody>
                    <a:bodyPr/>
                    <a:lstStyle/>
                    <a:p>
                      <a:pPr algn="ctr"/>
                      <a:r>
                        <a:rPr lang="en-GB" dirty="0">
                          <a:solidFill>
                            <a:schemeClr val="tx1"/>
                          </a:solidFill>
                          <a:latin typeface="Century Gothic" panose="020B050202020202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70840">
                <a:tc>
                  <a:txBody>
                    <a:bodyPr/>
                    <a:lstStyle/>
                    <a:p>
                      <a:pPr algn="ctr"/>
                      <a:r>
                        <a:rPr lang="en-GB" dirty="0">
                          <a:solidFill>
                            <a:schemeClr val="tx1"/>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70840">
                <a:tc>
                  <a:txBody>
                    <a:bodyPr/>
                    <a:lstStyle/>
                    <a:p>
                      <a:pPr algn="ctr"/>
                      <a:r>
                        <a:rPr lang="en-GB" dirty="0">
                          <a:solidFill>
                            <a:schemeClr val="tx1"/>
                          </a:solidFill>
                          <a:latin typeface="Century Gothic" panose="020B0502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70840">
                <a:tc>
                  <a:txBody>
                    <a:bodyPr/>
                    <a:lstStyle/>
                    <a:p>
                      <a:pPr algn="ctr"/>
                      <a:r>
                        <a:rPr lang="en-GB" dirty="0">
                          <a:solidFill>
                            <a:schemeClr val="tx1"/>
                          </a:solidFill>
                          <a:latin typeface="Century Gothic" panose="020B0502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70840">
                <a:tc>
                  <a:txBody>
                    <a:bodyPr/>
                    <a:lstStyle/>
                    <a:p>
                      <a:pPr algn="ctr"/>
                      <a:r>
                        <a:rPr lang="en-GB"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70840">
                <a:tc>
                  <a:txBody>
                    <a:bodyPr/>
                    <a:lstStyle/>
                    <a:p>
                      <a:pPr algn="ctr"/>
                      <a:r>
                        <a:rPr lang="en-GB" dirty="0">
                          <a:solidFill>
                            <a:schemeClr val="tx1"/>
                          </a:solidFill>
                          <a:latin typeface="Century Gothic" panose="020B0502020202020204" pitchFamily="34" charset="0"/>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370840">
                <a:tc>
                  <a:txBody>
                    <a:bodyPr/>
                    <a:lstStyle/>
                    <a:p>
                      <a:pPr algn="ctr"/>
                      <a:r>
                        <a:rPr lang="en-GB" dirty="0">
                          <a:solidFill>
                            <a:schemeClr val="tx1"/>
                          </a:solidFill>
                          <a:latin typeface="Century Gothic" panose="020B0502020202020204" pitchFamily="34"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latin typeface="Century Gothic" panose="020B050202020202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bl>
          </a:graphicData>
        </a:graphic>
      </p:graphicFrame>
      <p:sp>
        <p:nvSpPr>
          <p:cNvPr id="7" name="TextBox 6">
            <a:extLst>
              <a:ext uri="{FF2B5EF4-FFF2-40B4-BE49-F238E27FC236}">
                <a16:creationId xmlns:a16="http://schemas.microsoft.com/office/drawing/2014/main" id="{4DC86A53-EFA8-469A-8727-58D5DEBCBF49}"/>
              </a:ext>
            </a:extLst>
          </p:cNvPr>
          <p:cNvSpPr txBox="1"/>
          <p:nvPr/>
        </p:nvSpPr>
        <p:spPr>
          <a:xfrm>
            <a:off x="152400" y="7258433"/>
            <a:ext cx="6553194" cy="4801314"/>
          </a:xfrm>
          <a:prstGeom prst="rect">
            <a:avLst/>
          </a:prstGeom>
          <a:noFill/>
        </p:spPr>
        <p:txBody>
          <a:bodyPr wrap="square" numCol="2" rtlCol="0" anchor="ctr">
            <a:spAutoFit/>
          </a:bodyPr>
          <a:lstStyle/>
          <a:p>
            <a:pPr algn="ctr"/>
            <a:r>
              <a:rPr lang="en-GB" dirty="0">
                <a:latin typeface="Century Gothic" panose="020B0502020202020204" pitchFamily="34" charset="0"/>
              </a:rPr>
              <a:t>Maths</a:t>
            </a:r>
          </a:p>
          <a:p>
            <a:pPr algn="ctr"/>
            <a:r>
              <a:rPr lang="en-GB" dirty="0">
                <a:latin typeface="Century Gothic" panose="020B0502020202020204" pitchFamily="34" charset="0"/>
              </a:rPr>
              <a:t>English</a:t>
            </a:r>
          </a:p>
          <a:p>
            <a:pPr algn="ctr"/>
            <a:r>
              <a:rPr lang="en-GB" dirty="0">
                <a:latin typeface="Century Gothic" panose="020B0502020202020204" pitchFamily="34" charset="0"/>
              </a:rPr>
              <a:t>Science</a:t>
            </a:r>
          </a:p>
          <a:p>
            <a:pPr algn="ctr"/>
            <a:r>
              <a:rPr lang="en-GB" dirty="0">
                <a:latin typeface="Century Gothic" panose="020B0502020202020204" pitchFamily="34" charset="0"/>
              </a:rPr>
              <a:t>Geography</a:t>
            </a:r>
          </a:p>
          <a:p>
            <a:pPr algn="ctr"/>
            <a:r>
              <a:rPr lang="en-GB" dirty="0">
                <a:latin typeface="Century Gothic" panose="020B0502020202020204" pitchFamily="34" charset="0"/>
              </a:rPr>
              <a:t>History</a:t>
            </a:r>
          </a:p>
          <a:p>
            <a:pPr algn="ctr"/>
            <a:r>
              <a:rPr lang="en-GB" dirty="0">
                <a:latin typeface="Century Gothic" panose="020B0502020202020204" pitchFamily="34" charset="0"/>
              </a:rPr>
              <a:t>Art</a:t>
            </a:r>
          </a:p>
          <a:p>
            <a:pPr algn="ctr"/>
            <a:r>
              <a:rPr lang="en-GB" dirty="0">
                <a:latin typeface="Century Gothic" panose="020B0502020202020204" pitchFamily="34" charset="0"/>
              </a:rPr>
              <a:t>Music</a:t>
            </a:r>
          </a:p>
          <a:p>
            <a:pPr algn="ctr"/>
            <a:r>
              <a:rPr lang="en-GB" dirty="0">
                <a:latin typeface="Century Gothic" panose="020B0502020202020204" pitchFamily="34" charset="0"/>
              </a:rPr>
              <a:t>PE</a:t>
            </a:r>
          </a:p>
          <a:p>
            <a:pPr algn="ctr"/>
            <a:r>
              <a:rPr lang="en-GB" dirty="0">
                <a:latin typeface="Century Gothic" panose="020B0502020202020204" pitchFamily="34" charset="0"/>
              </a:rPr>
              <a:t>Drama</a:t>
            </a:r>
          </a:p>
          <a:p>
            <a:pPr algn="ctr"/>
            <a:endParaRPr lang="en-GB" dirty="0">
              <a:latin typeface="Century Gothic" panose="020B0502020202020204" pitchFamily="34" charset="0"/>
            </a:endParaRPr>
          </a:p>
          <a:p>
            <a:pPr algn="ctr"/>
            <a:endParaRPr lang="en-GB" dirty="0">
              <a:latin typeface="Century Gothic" panose="020B0502020202020204" pitchFamily="34" charset="0"/>
            </a:endParaRPr>
          </a:p>
          <a:p>
            <a:pPr algn="ctr"/>
            <a:endParaRPr lang="en-GB" dirty="0">
              <a:latin typeface="Century Gothic" panose="020B0502020202020204" pitchFamily="34" charset="0"/>
            </a:endParaRPr>
          </a:p>
          <a:p>
            <a:pPr algn="ctr"/>
            <a:endParaRPr lang="en-GB" dirty="0">
              <a:latin typeface="Century Gothic" panose="020B0502020202020204" pitchFamily="34" charset="0"/>
            </a:endParaRPr>
          </a:p>
          <a:p>
            <a:pPr algn="ctr"/>
            <a:endParaRPr lang="en-GB" dirty="0">
              <a:latin typeface="Century Gothic" panose="020B0502020202020204" pitchFamily="34" charset="0"/>
            </a:endParaRPr>
          </a:p>
          <a:p>
            <a:pPr algn="ctr"/>
            <a:endParaRPr lang="en-GB" dirty="0">
              <a:latin typeface="Century Gothic" panose="020B0502020202020204" pitchFamily="34" charset="0"/>
            </a:endParaRPr>
          </a:p>
          <a:p>
            <a:pPr algn="ctr"/>
            <a:endParaRPr lang="en-GB" dirty="0">
              <a:latin typeface="Century Gothic" panose="020B0502020202020204" pitchFamily="34" charset="0"/>
            </a:endParaRPr>
          </a:p>
          <a:p>
            <a:pPr algn="ctr"/>
            <a:endParaRPr lang="en-GB" dirty="0">
              <a:latin typeface="Century Gothic" panose="020B0502020202020204" pitchFamily="34" charset="0"/>
            </a:endParaRPr>
          </a:p>
          <a:p>
            <a:pPr algn="ctr"/>
            <a:r>
              <a:rPr lang="en-GB" dirty="0">
                <a:latin typeface="Century Gothic" panose="020B0502020202020204" pitchFamily="34" charset="0"/>
              </a:rPr>
              <a:t>Textiles</a:t>
            </a:r>
          </a:p>
          <a:p>
            <a:pPr algn="ctr"/>
            <a:r>
              <a:rPr lang="en-GB" dirty="0">
                <a:latin typeface="Century Gothic" panose="020B0502020202020204" pitchFamily="34" charset="0"/>
              </a:rPr>
              <a:t>Catering</a:t>
            </a:r>
          </a:p>
          <a:p>
            <a:pPr algn="ctr"/>
            <a:r>
              <a:rPr lang="en-GB" dirty="0">
                <a:latin typeface="Century Gothic" panose="020B0502020202020204" pitchFamily="34" charset="0"/>
              </a:rPr>
              <a:t>Computing</a:t>
            </a:r>
          </a:p>
          <a:p>
            <a:pPr algn="ctr"/>
            <a:r>
              <a:rPr lang="en-GB" dirty="0">
                <a:latin typeface="Century Gothic" panose="020B0502020202020204" pitchFamily="34" charset="0"/>
              </a:rPr>
              <a:t>Spanish</a:t>
            </a:r>
          </a:p>
          <a:p>
            <a:pPr algn="ctr"/>
            <a:r>
              <a:rPr lang="en-GB" dirty="0">
                <a:latin typeface="Century Gothic" panose="020B0502020202020204" pitchFamily="34" charset="0"/>
              </a:rPr>
              <a:t>Assembly</a:t>
            </a:r>
          </a:p>
          <a:p>
            <a:pPr algn="ctr"/>
            <a:r>
              <a:rPr lang="en-GB" dirty="0">
                <a:latin typeface="Century Gothic" panose="020B0502020202020204" pitchFamily="34" charset="0"/>
              </a:rPr>
              <a:t>Tutor Time</a:t>
            </a:r>
          </a:p>
        </p:txBody>
      </p:sp>
      <p:sp>
        <p:nvSpPr>
          <p:cNvPr id="8" name="Rectangle 7"/>
          <p:cNvSpPr/>
          <p:nvPr/>
        </p:nvSpPr>
        <p:spPr>
          <a:xfrm>
            <a:off x="152400" y="430933"/>
            <a:ext cx="6553193" cy="523220"/>
          </a:xfrm>
          <a:prstGeom prst="rect">
            <a:avLst/>
          </a:prstGeom>
        </p:spPr>
        <p:txBody>
          <a:bodyPr wrap="square">
            <a:spAutoFit/>
          </a:bodyPr>
          <a:lstStyle/>
          <a:p>
            <a:pPr algn="ctr"/>
            <a:r>
              <a:rPr lang="en-GB" sz="1400" dirty="0">
                <a:latin typeface="Century Gothic" panose="020B0502020202020204" pitchFamily="34" charset="0"/>
              </a:rPr>
              <a:t>Find the subjects below in the Word search – they are vertical, horizontal and diagonal!</a:t>
            </a:r>
          </a:p>
        </p:txBody>
      </p:sp>
      <p:pic>
        <p:nvPicPr>
          <p:cNvPr id="2" name="Picture 1"/>
          <p:cNvPicPr>
            <a:picLocks noChangeAspect="1"/>
          </p:cNvPicPr>
          <p:nvPr/>
        </p:nvPicPr>
        <p:blipFill>
          <a:blip r:embed="rId2"/>
          <a:stretch>
            <a:fillRect/>
          </a:stretch>
        </p:blipFill>
        <p:spPr>
          <a:xfrm>
            <a:off x="419096" y="0"/>
            <a:ext cx="6019800" cy="419100"/>
          </a:xfrm>
          <a:prstGeom prst="rect">
            <a:avLst/>
          </a:prstGeom>
        </p:spPr>
      </p:pic>
      <p:sp>
        <p:nvSpPr>
          <p:cNvPr id="3" name="Slide Number Placeholder 2">
            <a:extLst>
              <a:ext uri="{FF2B5EF4-FFF2-40B4-BE49-F238E27FC236}">
                <a16:creationId xmlns:a16="http://schemas.microsoft.com/office/drawing/2014/main" id="{FDCE7F60-D2CE-C8EF-72D6-8B38B06CEA7F}"/>
              </a:ext>
            </a:extLst>
          </p:cNvPr>
          <p:cNvSpPr>
            <a:spLocks noGrp="1"/>
          </p:cNvSpPr>
          <p:nvPr>
            <p:ph type="sldNum" sz="quarter" idx="12"/>
          </p:nvPr>
        </p:nvSpPr>
        <p:spPr/>
        <p:txBody>
          <a:bodyPr/>
          <a:lstStyle/>
          <a:p>
            <a:fld id="{4B05C915-F183-4ABC-983A-BE78641662D2}" type="slidenum">
              <a:rPr lang="en-GB" smtClean="0"/>
              <a:t>15</a:t>
            </a:fld>
            <a:endParaRPr lang="en-GB"/>
          </a:p>
        </p:txBody>
      </p:sp>
    </p:spTree>
    <p:extLst>
      <p:ext uri="{BB962C8B-B14F-4D97-AF65-F5344CB8AC3E}">
        <p14:creationId xmlns:p14="http://schemas.microsoft.com/office/powerpoint/2010/main" val="1951750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00B2C-FDE9-BE2F-AEE2-68DDDAB80420}"/>
              </a:ext>
            </a:extLst>
          </p:cNvPr>
          <p:cNvSpPr>
            <a:spLocks noGrp="1"/>
          </p:cNvSpPr>
          <p:nvPr>
            <p:ph type="title"/>
          </p:nvPr>
        </p:nvSpPr>
        <p:spPr/>
        <p:txBody>
          <a:bodyPr/>
          <a:lstStyle/>
          <a:p>
            <a:endParaRPr lang="en-GB"/>
          </a:p>
        </p:txBody>
      </p:sp>
      <p:sp>
        <p:nvSpPr>
          <p:cNvPr id="7" name="Content Placeholder 6">
            <a:extLst>
              <a:ext uri="{FF2B5EF4-FFF2-40B4-BE49-F238E27FC236}">
                <a16:creationId xmlns:a16="http://schemas.microsoft.com/office/drawing/2014/main" id="{0FC39605-250F-FD64-8218-0CF278AC0437}"/>
              </a:ext>
            </a:extLst>
          </p:cNvPr>
          <p:cNvSpPr>
            <a:spLocks noGrp="1"/>
          </p:cNvSpPr>
          <p:nvPr>
            <p:ph idx="1"/>
          </p:nvPr>
        </p:nvSpPr>
        <p:spPr/>
        <p:txBody>
          <a:bodyPr/>
          <a:lstStyle/>
          <a:p>
            <a:endParaRPr lang="en-GB"/>
          </a:p>
        </p:txBody>
      </p:sp>
      <p:pic>
        <p:nvPicPr>
          <p:cNvPr id="9" name="Picture 8">
            <a:extLst>
              <a:ext uri="{FF2B5EF4-FFF2-40B4-BE49-F238E27FC236}">
                <a16:creationId xmlns:a16="http://schemas.microsoft.com/office/drawing/2014/main" id="{9F56C1FB-3732-0941-B616-FA7250DE9AA5}"/>
              </a:ext>
            </a:extLst>
          </p:cNvPr>
          <p:cNvPicPr>
            <a:picLocks noChangeAspect="1"/>
          </p:cNvPicPr>
          <p:nvPr/>
        </p:nvPicPr>
        <p:blipFill>
          <a:blip r:embed="rId2"/>
          <a:stretch>
            <a:fillRect/>
          </a:stretch>
        </p:blipFill>
        <p:spPr>
          <a:xfrm>
            <a:off x="132820" y="-1"/>
            <a:ext cx="6064780" cy="9839935"/>
          </a:xfrm>
          <a:prstGeom prst="rect">
            <a:avLst/>
          </a:prstGeom>
        </p:spPr>
      </p:pic>
      <p:sp>
        <p:nvSpPr>
          <p:cNvPr id="3" name="Slide Number Placeholder 2">
            <a:extLst>
              <a:ext uri="{FF2B5EF4-FFF2-40B4-BE49-F238E27FC236}">
                <a16:creationId xmlns:a16="http://schemas.microsoft.com/office/drawing/2014/main" id="{E416BC18-8057-CD59-8800-25391F2A8CE1}"/>
              </a:ext>
            </a:extLst>
          </p:cNvPr>
          <p:cNvSpPr>
            <a:spLocks noGrp="1"/>
          </p:cNvSpPr>
          <p:nvPr>
            <p:ph type="sldNum" sz="quarter" idx="12"/>
          </p:nvPr>
        </p:nvSpPr>
        <p:spPr/>
        <p:txBody>
          <a:bodyPr/>
          <a:lstStyle/>
          <a:p>
            <a:fld id="{4B05C915-F183-4ABC-983A-BE78641662D2}" type="slidenum">
              <a:rPr lang="en-GB" smtClean="0"/>
              <a:t>16</a:t>
            </a:fld>
            <a:endParaRPr lang="en-GB"/>
          </a:p>
        </p:txBody>
      </p:sp>
    </p:spTree>
    <p:extLst>
      <p:ext uri="{BB962C8B-B14F-4D97-AF65-F5344CB8AC3E}">
        <p14:creationId xmlns:p14="http://schemas.microsoft.com/office/powerpoint/2010/main" val="1349470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81125" y="0"/>
            <a:ext cx="4095750" cy="561975"/>
          </a:xfrm>
          <a:prstGeom prst="rect">
            <a:avLst/>
          </a:prstGeom>
        </p:spPr>
      </p:pic>
      <p:sp>
        <p:nvSpPr>
          <p:cNvPr id="7" name="TextBox 6"/>
          <p:cNvSpPr txBox="1"/>
          <p:nvPr/>
        </p:nvSpPr>
        <p:spPr>
          <a:xfrm>
            <a:off x="186489" y="5331040"/>
            <a:ext cx="6485022" cy="425251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400" dirty="0">
                <a:latin typeface="Century Gothic" panose="020B0502020202020204" pitchFamily="34" charset="0"/>
              </a:rPr>
              <a:t>What lesson do you have at 14:05 on Thursday?.......................................</a:t>
            </a:r>
          </a:p>
          <a:p>
            <a:pPr marL="285750" indent="-285750">
              <a:lnSpc>
                <a:spcPct val="150000"/>
              </a:lnSpc>
              <a:buFont typeface="Arial" panose="020B0604020202020204" pitchFamily="34" charset="0"/>
              <a:buChar char="•"/>
            </a:pPr>
            <a:r>
              <a:rPr lang="en-GB" sz="1400" dirty="0">
                <a:latin typeface="Century Gothic" panose="020B0502020202020204" pitchFamily="34" charset="0"/>
              </a:rPr>
              <a:t>When do you have science? ………………………..</a:t>
            </a:r>
          </a:p>
          <a:p>
            <a:pPr marL="285750" indent="-285750">
              <a:lnSpc>
                <a:spcPct val="150000"/>
              </a:lnSpc>
              <a:buFont typeface="Arial" panose="020B0604020202020204" pitchFamily="34" charset="0"/>
              <a:buChar char="•"/>
            </a:pPr>
            <a:r>
              <a:rPr lang="en-GB" sz="1400" dirty="0">
                <a:latin typeface="Century Gothic" panose="020B0502020202020204" pitchFamily="34" charset="0"/>
              </a:rPr>
              <a:t>How many minutes does each lesson last? …………………………………</a:t>
            </a:r>
          </a:p>
          <a:p>
            <a:pPr marL="285750" indent="-285750">
              <a:lnSpc>
                <a:spcPct val="150000"/>
              </a:lnSpc>
              <a:buFont typeface="Arial" panose="020B0604020202020204" pitchFamily="34" charset="0"/>
              <a:buChar char="•"/>
            </a:pPr>
            <a:r>
              <a:rPr lang="en-GB" sz="1400" dirty="0">
                <a:latin typeface="Century Gothic" panose="020B0502020202020204" pitchFamily="34" charset="0"/>
              </a:rPr>
              <a:t>How long is tutor time? …………………………………………………………..</a:t>
            </a:r>
          </a:p>
          <a:p>
            <a:pPr marL="285750" indent="-285750">
              <a:lnSpc>
                <a:spcPct val="150000"/>
              </a:lnSpc>
              <a:buFont typeface="Arial" panose="020B0604020202020204" pitchFamily="34" charset="0"/>
              <a:buChar char="•"/>
            </a:pPr>
            <a:r>
              <a:rPr lang="en-GB" sz="1400" dirty="0">
                <a:latin typeface="Century Gothic" panose="020B0502020202020204" pitchFamily="34" charset="0"/>
              </a:rPr>
              <a:t>How long is lunch and break combined? …………………………………...</a:t>
            </a:r>
          </a:p>
          <a:p>
            <a:pPr marL="285750" indent="-285750">
              <a:lnSpc>
                <a:spcPct val="150000"/>
              </a:lnSpc>
              <a:buFont typeface="Arial" panose="020B0604020202020204" pitchFamily="34" charset="0"/>
              <a:buChar char="•"/>
            </a:pPr>
            <a:r>
              <a:rPr lang="en-GB" sz="1400" dirty="0">
                <a:latin typeface="Century Gothic" panose="020B0502020202020204" pitchFamily="34" charset="0"/>
              </a:rPr>
              <a:t>When is PE ? ……………………………………………………………..</a:t>
            </a:r>
          </a:p>
          <a:p>
            <a:pPr marL="285750" indent="-285750">
              <a:lnSpc>
                <a:spcPct val="150000"/>
              </a:lnSpc>
              <a:buFont typeface="Arial" panose="020B0604020202020204" pitchFamily="34" charset="0"/>
              <a:buChar char="•"/>
            </a:pPr>
            <a:r>
              <a:rPr lang="en-GB" sz="1400" dirty="0">
                <a:latin typeface="Century Gothic" panose="020B0502020202020204" pitchFamily="34" charset="0"/>
              </a:rPr>
              <a:t>How many times a week do you have the following:</a:t>
            </a:r>
          </a:p>
          <a:p>
            <a:pPr marL="742950" lvl="1" indent="-285750">
              <a:lnSpc>
                <a:spcPct val="150000"/>
              </a:lnSpc>
              <a:buFont typeface="Arial" panose="020B0604020202020204" pitchFamily="34" charset="0"/>
              <a:buChar char="•"/>
            </a:pPr>
            <a:r>
              <a:rPr lang="en-GB" sz="1400" dirty="0">
                <a:latin typeface="Century Gothic" panose="020B0502020202020204" pitchFamily="34" charset="0"/>
              </a:rPr>
              <a:t>Maths: ………………………………..</a:t>
            </a:r>
          </a:p>
          <a:p>
            <a:pPr marL="742950" lvl="1" indent="-285750">
              <a:lnSpc>
                <a:spcPct val="150000"/>
              </a:lnSpc>
              <a:buFont typeface="Arial" panose="020B0604020202020204" pitchFamily="34" charset="0"/>
              <a:buChar char="•"/>
            </a:pPr>
            <a:r>
              <a:rPr lang="en-GB" sz="1400" dirty="0">
                <a:latin typeface="Century Gothic" panose="020B0502020202020204" pitchFamily="34" charset="0"/>
              </a:rPr>
              <a:t>English: ……………………………….</a:t>
            </a:r>
          </a:p>
          <a:p>
            <a:pPr marL="742950" lvl="1" indent="-285750">
              <a:lnSpc>
                <a:spcPct val="150000"/>
              </a:lnSpc>
              <a:buFont typeface="Arial" panose="020B0604020202020204" pitchFamily="34" charset="0"/>
              <a:buChar char="•"/>
            </a:pPr>
            <a:r>
              <a:rPr lang="en-GB" sz="1400" dirty="0">
                <a:latin typeface="Century Gothic" panose="020B0502020202020204" pitchFamily="34" charset="0"/>
              </a:rPr>
              <a:t>History: ……………………………….</a:t>
            </a:r>
          </a:p>
          <a:p>
            <a:pPr marL="285750" indent="-285750">
              <a:lnSpc>
                <a:spcPct val="150000"/>
              </a:lnSpc>
              <a:buFont typeface="Arial" panose="020B0604020202020204" pitchFamily="34" charset="0"/>
              <a:buChar char="•"/>
            </a:pPr>
            <a:r>
              <a:rPr lang="en-GB" sz="1400" dirty="0">
                <a:latin typeface="Century Gothic" panose="020B0502020202020204" pitchFamily="34" charset="0"/>
              </a:rPr>
              <a:t>Which days will you need your PE kit ? ………………………………………………………………………………</a:t>
            </a:r>
          </a:p>
          <a:p>
            <a:pPr>
              <a:lnSpc>
                <a:spcPct val="150000"/>
              </a:lnSpc>
            </a:pPr>
            <a:endParaRPr lang="en-GB" sz="1400" dirty="0">
              <a:latin typeface="Century Gothic" panose="020B0502020202020204" pitchFamily="34" charset="0"/>
            </a:endParaRPr>
          </a:p>
        </p:txBody>
      </p:sp>
      <p:pic>
        <p:nvPicPr>
          <p:cNvPr id="8" name="Picture 7">
            <a:extLst>
              <a:ext uri="{FF2B5EF4-FFF2-40B4-BE49-F238E27FC236}">
                <a16:creationId xmlns:a16="http://schemas.microsoft.com/office/drawing/2014/main" id="{B3935737-8FDC-7CC2-C68C-58A646B1AE49}"/>
              </a:ext>
            </a:extLst>
          </p:cNvPr>
          <p:cNvPicPr>
            <a:picLocks noChangeAspect="1"/>
          </p:cNvPicPr>
          <p:nvPr/>
        </p:nvPicPr>
        <p:blipFill>
          <a:blip r:embed="rId3"/>
          <a:stretch>
            <a:fillRect/>
          </a:stretch>
        </p:blipFill>
        <p:spPr>
          <a:xfrm>
            <a:off x="74428" y="1167384"/>
            <a:ext cx="6783572" cy="3785616"/>
          </a:xfrm>
          <a:prstGeom prst="rect">
            <a:avLst/>
          </a:prstGeom>
        </p:spPr>
      </p:pic>
      <p:sp>
        <p:nvSpPr>
          <p:cNvPr id="2" name="Slide Number Placeholder 1">
            <a:extLst>
              <a:ext uri="{FF2B5EF4-FFF2-40B4-BE49-F238E27FC236}">
                <a16:creationId xmlns:a16="http://schemas.microsoft.com/office/drawing/2014/main" id="{1ACD37FC-3F83-F934-7FBC-D1F73C505F41}"/>
              </a:ext>
            </a:extLst>
          </p:cNvPr>
          <p:cNvSpPr>
            <a:spLocks noGrp="1"/>
          </p:cNvSpPr>
          <p:nvPr>
            <p:ph type="sldNum" sz="quarter" idx="12"/>
          </p:nvPr>
        </p:nvSpPr>
        <p:spPr/>
        <p:txBody>
          <a:bodyPr/>
          <a:lstStyle/>
          <a:p>
            <a:fld id="{4B05C915-F183-4ABC-983A-BE78641662D2}" type="slidenum">
              <a:rPr lang="en-GB" smtClean="0"/>
              <a:t>17</a:t>
            </a:fld>
            <a:endParaRPr lang="en-GB"/>
          </a:p>
        </p:txBody>
      </p:sp>
    </p:spTree>
    <p:extLst>
      <p:ext uri="{BB962C8B-B14F-4D97-AF65-F5344CB8AC3E}">
        <p14:creationId xmlns:p14="http://schemas.microsoft.com/office/powerpoint/2010/main" val="1703147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6250" y="0"/>
            <a:ext cx="5905500" cy="523875"/>
          </a:xfrm>
          <a:prstGeom prst="rect">
            <a:avLst/>
          </a:prstGeom>
        </p:spPr>
      </p:pic>
      <p:sp>
        <p:nvSpPr>
          <p:cNvPr id="7" name="Rectangle 6"/>
          <p:cNvSpPr/>
          <p:nvPr/>
        </p:nvSpPr>
        <p:spPr>
          <a:xfrm>
            <a:off x="76200" y="1383910"/>
            <a:ext cx="6705600" cy="8369690"/>
          </a:xfrm>
          <a:prstGeom prst="rect">
            <a:avLst/>
          </a:prstGeom>
          <a:solidFill>
            <a:schemeClr val="bg1"/>
          </a:solidFill>
          <a:ln>
            <a:solidFill>
              <a:srgbClr val="682D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76200" y="569172"/>
            <a:ext cx="6705600" cy="769441"/>
          </a:xfrm>
          <a:prstGeom prst="rect">
            <a:avLst/>
          </a:prstGeom>
        </p:spPr>
        <p:txBody>
          <a:bodyPr wrap="square">
            <a:spAutoFit/>
          </a:bodyPr>
          <a:lstStyle/>
          <a:p>
            <a:r>
              <a:rPr lang="en-GB" sz="1100" dirty="0">
                <a:latin typeface="Century Gothic" panose="020B0502020202020204" pitchFamily="34" charset="0"/>
              </a:rPr>
              <a:t>Getting to The Marches safely is just as important as being there. In the box below, draw the route you are going to take to school (whether that’s walking, cycling, driving or by bus). Identify spots where there could be hazards (e.g. busy roads) and explain how you will manage this safely!</a:t>
            </a:r>
          </a:p>
        </p:txBody>
      </p:sp>
      <p:sp>
        <p:nvSpPr>
          <p:cNvPr id="2" name="Slide Number Placeholder 1">
            <a:extLst>
              <a:ext uri="{FF2B5EF4-FFF2-40B4-BE49-F238E27FC236}">
                <a16:creationId xmlns:a16="http://schemas.microsoft.com/office/drawing/2014/main" id="{00754FBC-9143-1A91-6569-A68A0A1B7DDF}"/>
              </a:ext>
            </a:extLst>
          </p:cNvPr>
          <p:cNvSpPr>
            <a:spLocks noGrp="1"/>
          </p:cNvSpPr>
          <p:nvPr>
            <p:ph type="sldNum" sz="quarter" idx="12"/>
          </p:nvPr>
        </p:nvSpPr>
        <p:spPr/>
        <p:txBody>
          <a:bodyPr/>
          <a:lstStyle/>
          <a:p>
            <a:fld id="{4B05C915-F183-4ABC-983A-BE78641662D2}" type="slidenum">
              <a:rPr lang="en-GB" smtClean="0"/>
              <a:t>18</a:t>
            </a:fld>
            <a:endParaRPr lang="en-GB"/>
          </a:p>
        </p:txBody>
      </p:sp>
    </p:spTree>
    <p:extLst>
      <p:ext uri="{BB962C8B-B14F-4D97-AF65-F5344CB8AC3E}">
        <p14:creationId xmlns:p14="http://schemas.microsoft.com/office/powerpoint/2010/main" val="1560432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D7470-E3D2-8361-7B49-DB37E075E6F1}"/>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9BF3D280-863D-35C9-B834-91BB4ED349B8}"/>
              </a:ext>
            </a:extLst>
          </p:cNvPr>
          <p:cNvPicPr>
            <a:picLocks noGrp="1" noChangeAspect="1"/>
          </p:cNvPicPr>
          <p:nvPr>
            <p:ph idx="1"/>
          </p:nvPr>
        </p:nvPicPr>
        <p:blipFill>
          <a:blip r:embed="rId2"/>
          <a:stretch>
            <a:fillRect/>
          </a:stretch>
        </p:blipFill>
        <p:spPr>
          <a:xfrm>
            <a:off x="530005" y="388938"/>
            <a:ext cx="5909292" cy="6621462"/>
          </a:xfrm>
        </p:spPr>
      </p:pic>
      <p:sp>
        <p:nvSpPr>
          <p:cNvPr id="3" name="Slide Number Placeholder 2">
            <a:extLst>
              <a:ext uri="{FF2B5EF4-FFF2-40B4-BE49-F238E27FC236}">
                <a16:creationId xmlns:a16="http://schemas.microsoft.com/office/drawing/2014/main" id="{7405539D-7E42-2CCC-D1B5-D20D92ECF755}"/>
              </a:ext>
            </a:extLst>
          </p:cNvPr>
          <p:cNvSpPr>
            <a:spLocks noGrp="1"/>
          </p:cNvSpPr>
          <p:nvPr>
            <p:ph type="sldNum" sz="quarter" idx="12"/>
          </p:nvPr>
        </p:nvSpPr>
        <p:spPr/>
        <p:txBody>
          <a:bodyPr/>
          <a:lstStyle/>
          <a:p>
            <a:fld id="{4B05C915-F183-4ABC-983A-BE78641662D2}" type="slidenum">
              <a:rPr lang="en-GB" smtClean="0"/>
              <a:t>19</a:t>
            </a:fld>
            <a:endParaRPr lang="en-GB"/>
          </a:p>
        </p:txBody>
      </p:sp>
    </p:spTree>
    <p:extLst>
      <p:ext uri="{BB962C8B-B14F-4D97-AF65-F5344CB8AC3E}">
        <p14:creationId xmlns:p14="http://schemas.microsoft.com/office/powerpoint/2010/main" val="1425147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7700"/>
            <a:ext cx="6858000" cy="584775"/>
          </a:xfrm>
          <a:prstGeom prst="rect">
            <a:avLst/>
          </a:prstGeom>
          <a:noFill/>
        </p:spPr>
        <p:txBody>
          <a:bodyPr wrap="square" rtlCol="0">
            <a:spAutoFit/>
          </a:bodyPr>
          <a:lstStyle/>
          <a:p>
            <a:pPr algn="ctr"/>
            <a:r>
              <a:rPr lang="en-US" sz="3200" b="1" dirty="0">
                <a:latin typeface="Century Gothic" panose="020B0502020202020204" pitchFamily="34" charset="0"/>
              </a:rPr>
              <a:t>M</a:t>
            </a:r>
            <a:r>
              <a:rPr lang="en-GB" sz="3200" b="1" dirty="0">
                <a:latin typeface="Century Gothic" panose="020B0502020202020204" pitchFamily="34" charset="0"/>
              </a:rPr>
              <a:t>arches School</a:t>
            </a:r>
          </a:p>
        </p:txBody>
      </p:sp>
      <p:pic>
        <p:nvPicPr>
          <p:cNvPr id="5" name="Picture 4"/>
          <p:cNvPicPr>
            <a:picLocks noChangeAspect="1"/>
          </p:cNvPicPr>
          <p:nvPr/>
        </p:nvPicPr>
        <p:blipFill>
          <a:blip r:embed="rId2"/>
          <a:stretch>
            <a:fillRect/>
          </a:stretch>
        </p:blipFill>
        <p:spPr>
          <a:xfrm>
            <a:off x="185737" y="612475"/>
            <a:ext cx="6486525" cy="760154"/>
          </a:xfrm>
          <a:prstGeom prst="rect">
            <a:avLst/>
          </a:prstGeom>
        </p:spPr>
      </p:pic>
      <p:sp>
        <p:nvSpPr>
          <p:cNvPr id="11" name="TextBox 10"/>
          <p:cNvSpPr txBox="1"/>
          <p:nvPr/>
        </p:nvSpPr>
        <p:spPr>
          <a:xfrm>
            <a:off x="185737" y="1376745"/>
            <a:ext cx="2930687" cy="5847755"/>
          </a:xfrm>
          <a:prstGeom prst="rect">
            <a:avLst/>
          </a:prstGeom>
          <a:noFill/>
          <a:ln w="38100">
            <a:solidFill>
              <a:srgbClr val="682D85"/>
            </a:solidFill>
          </a:ln>
        </p:spPr>
        <p:txBody>
          <a:bodyPr wrap="square" rtlCol="0">
            <a:spAutoFit/>
          </a:bodyPr>
          <a:lstStyle/>
          <a:p>
            <a:pPr algn="ctr"/>
            <a:r>
              <a:rPr lang="en-GB" sz="2200" dirty="0">
                <a:latin typeface="Century Gothic" panose="020B0502020202020204" pitchFamily="34" charset="0"/>
              </a:rPr>
              <a:t>Moving from Primary to Secondary School is an exciting, but sometimes scary time! A new building, new rules, new teachers, new routines and new friends are just some of the changes you will experience but this booklet will help you get used to some of the routines and features of your new school!</a:t>
            </a:r>
          </a:p>
        </p:txBody>
      </p:sp>
      <p:pic>
        <p:nvPicPr>
          <p:cNvPr id="1026" name="Picture 2" descr="Oswestry's Marches School gets another 'good' Ofsted rating | Shropshire  Star">
            <a:extLst>
              <a:ext uri="{FF2B5EF4-FFF2-40B4-BE49-F238E27FC236}">
                <a16:creationId xmlns:a16="http://schemas.microsoft.com/office/drawing/2014/main" id="{0A590DAF-82DC-9395-CF5F-8C64EA617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264" y="1372630"/>
            <a:ext cx="3404997" cy="21765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eadteacher's Welcome - Marches School, Shropshire">
            <a:extLst>
              <a:ext uri="{FF2B5EF4-FFF2-40B4-BE49-F238E27FC236}">
                <a16:creationId xmlns:a16="http://schemas.microsoft.com/office/drawing/2014/main" id="{51A64A84-34E6-550B-6E31-D28FAF527D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93" y="7370618"/>
            <a:ext cx="6761814" cy="25369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mmunity Plan - Marches School">
            <a:extLst>
              <a:ext uri="{FF2B5EF4-FFF2-40B4-BE49-F238E27FC236}">
                <a16:creationId xmlns:a16="http://schemas.microsoft.com/office/drawing/2014/main" id="{FF8F0355-088B-988E-DE06-D7A81E9DAE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a:stretch/>
        </p:blipFill>
        <p:spPr bwMode="auto">
          <a:xfrm>
            <a:off x="3276599" y="3549209"/>
            <a:ext cx="3395661" cy="350275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0" descr="The Marches School - Profile (2024)">
            <a:extLst>
              <a:ext uri="{FF2B5EF4-FFF2-40B4-BE49-F238E27FC236}">
                <a16:creationId xmlns:a16="http://schemas.microsoft.com/office/drawing/2014/main" id="{AD58C03C-2BD9-176E-D1F7-C789D8F44F2A}"/>
              </a:ext>
            </a:extLst>
          </p:cNvPr>
          <p:cNvSpPr>
            <a:spLocks noChangeAspect="1" noChangeArrowheads="1"/>
          </p:cNvSpPr>
          <p:nvPr/>
        </p:nvSpPr>
        <p:spPr bwMode="auto">
          <a:xfrm>
            <a:off x="3276600" y="480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Slide Number Placeholder 1">
            <a:extLst>
              <a:ext uri="{FF2B5EF4-FFF2-40B4-BE49-F238E27FC236}">
                <a16:creationId xmlns:a16="http://schemas.microsoft.com/office/drawing/2014/main" id="{7F5068FF-7DCE-52E2-0FEE-4AFAB522E15A}"/>
              </a:ext>
            </a:extLst>
          </p:cNvPr>
          <p:cNvSpPr>
            <a:spLocks noGrp="1"/>
          </p:cNvSpPr>
          <p:nvPr>
            <p:ph type="sldNum" sz="quarter" idx="12"/>
          </p:nvPr>
        </p:nvSpPr>
        <p:spPr/>
        <p:txBody>
          <a:bodyPr/>
          <a:lstStyle/>
          <a:p>
            <a:fld id="{4B05C915-F183-4ABC-983A-BE78641662D2}" type="slidenum">
              <a:rPr lang="en-GB" smtClean="0"/>
              <a:t>2</a:t>
            </a:fld>
            <a:endParaRPr lang="en-GB"/>
          </a:p>
        </p:txBody>
      </p:sp>
    </p:spTree>
    <p:extLst>
      <p:ext uri="{BB962C8B-B14F-4D97-AF65-F5344CB8AC3E}">
        <p14:creationId xmlns:p14="http://schemas.microsoft.com/office/powerpoint/2010/main" val="1325802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5876"/>
            <a:ext cx="6858000" cy="513244"/>
          </a:xfrm>
          <a:prstGeom prst="rect">
            <a:avLst/>
          </a:prstGeom>
        </p:spPr>
      </p:pic>
      <p:pic>
        <p:nvPicPr>
          <p:cNvPr id="5" name="Picture 4"/>
          <p:cNvPicPr>
            <a:picLocks noChangeAspect="1"/>
          </p:cNvPicPr>
          <p:nvPr/>
        </p:nvPicPr>
        <p:blipFill>
          <a:blip r:embed="rId3"/>
          <a:stretch>
            <a:fillRect/>
          </a:stretch>
        </p:blipFill>
        <p:spPr>
          <a:xfrm>
            <a:off x="1389267" y="1641409"/>
            <a:ext cx="3980564" cy="5150608"/>
          </a:xfrm>
          <a:prstGeom prst="rect">
            <a:avLst/>
          </a:prstGeom>
        </p:spPr>
      </p:pic>
      <p:sp>
        <p:nvSpPr>
          <p:cNvPr id="6" name="TextBox 5"/>
          <p:cNvSpPr txBox="1"/>
          <p:nvPr/>
        </p:nvSpPr>
        <p:spPr>
          <a:xfrm>
            <a:off x="0" y="7720786"/>
            <a:ext cx="6858000" cy="2185214"/>
          </a:xfrm>
          <a:prstGeom prst="rect">
            <a:avLst/>
          </a:prstGeom>
          <a:noFill/>
        </p:spPr>
        <p:txBody>
          <a:bodyPr wrap="square" rtlCol="0">
            <a:spAutoFit/>
          </a:bodyPr>
          <a:lstStyle/>
          <a:p>
            <a:r>
              <a:rPr lang="en-GB" sz="1200" dirty="0">
                <a:latin typeface="Century Gothic" panose="020B0502020202020204" pitchFamily="34" charset="0"/>
              </a:rPr>
              <a:t>Why is wearing the correct school uniform important?</a:t>
            </a:r>
          </a:p>
          <a:p>
            <a:pPr>
              <a:lnSpc>
                <a:spcPct val="150000"/>
              </a:lnSpc>
            </a:pPr>
            <a:r>
              <a:rPr lang="en-GB" sz="1600" dirty="0">
                <a:latin typeface="Century Gothic" panose="020B0502020202020204" pitchFamily="34" charset="0"/>
              </a:rPr>
              <a:t>…………………………………………………………………………………………………………………………………………………………………………………………………………………………………………………………………………………………………………………………………………………………………………………………………………………………………………</a:t>
            </a:r>
          </a:p>
        </p:txBody>
      </p:sp>
      <p:sp>
        <p:nvSpPr>
          <p:cNvPr id="7" name="Rectangle 6"/>
          <p:cNvSpPr/>
          <p:nvPr/>
        </p:nvSpPr>
        <p:spPr>
          <a:xfrm>
            <a:off x="76200" y="569172"/>
            <a:ext cx="6705600" cy="769441"/>
          </a:xfrm>
          <a:prstGeom prst="rect">
            <a:avLst/>
          </a:prstGeom>
        </p:spPr>
        <p:txBody>
          <a:bodyPr wrap="square">
            <a:spAutoFit/>
          </a:bodyPr>
          <a:lstStyle/>
          <a:p>
            <a:r>
              <a:rPr lang="en-GB" sz="1100" dirty="0">
                <a:latin typeface="Century Gothic" panose="020B0502020202020204" pitchFamily="34" charset="0"/>
              </a:rPr>
              <a:t>One of the different things about moving to secondary school is the change in what you will wear. At The Marches, we pride ourselves in looking smart and professional at all times. Use the school website or the information booklet to draw and label the school uniform you will wear onto the Lego figure</a:t>
            </a:r>
          </a:p>
        </p:txBody>
      </p:sp>
      <p:sp>
        <p:nvSpPr>
          <p:cNvPr id="2" name="Slide Number Placeholder 1">
            <a:extLst>
              <a:ext uri="{FF2B5EF4-FFF2-40B4-BE49-F238E27FC236}">
                <a16:creationId xmlns:a16="http://schemas.microsoft.com/office/drawing/2014/main" id="{F55F3450-79D7-DE57-0FC5-EC78FE55BC2B}"/>
              </a:ext>
            </a:extLst>
          </p:cNvPr>
          <p:cNvSpPr>
            <a:spLocks noGrp="1"/>
          </p:cNvSpPr>
          <p:nvPr>
            <p:ph type="sldNum" sz="quarter" idx="12"/>
          </p:nvPr>
        </p:nvSpPr>
        <p:spPr/>
        <p:txBody>
          <a:bodyPr/>
          <a:lstStyle/>
          <a:p>
            <a:fld id="{4B05C915-F183-4ABC-983A-BE78641662D2}" type="slidenum">
              <a:rPr lang="en-GB" smtClean="0"/>
              <a:t>20</a:t>
            </a:fld>
            <a:endParaRPr lang="en-GB"/>
          </a:p>
        </p:txBody>
      </p:sp>
    </p:spTree>
    <p:extLst>
      <p:ext uri="{BB962C8B-B14F-4D97-AF65-F5344CB8AC3E}">
        <p14:creationId xmlns:p14="http://schemas.microsoft.com/office/powerpoint/2010/main" val="641135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9DD67-5905-328A-F889-594F3F1B8830}"/>
              </a:ext>
            </a:extLst>
          </p:cNvPr>
          <p:cNvSpPr>
            <a:spLocks noGrp="1"/>
          </p:cNvSpPr>
          <p:nvPr>
            <p:ph type="title"/>
          </p:nvPr>
        </p:nvSpPr>
        <p:spPr>
          <a:xfrm>
            <a:off x="471488" y="527405"/>
            <a:ext cx="5915025" cy="556328"/>
          </a:xfrm>
        </p:spPr>
        <p:txBody>
          <a:bodyPr/>
          <a:lstStyle/>
          <a:p>
            <a:pPr algn="ctr"/>
            <a:r>
              <a:rPr lang="en-US" b="1" u="sng" dirty="0"/>
              <a:t>Marches Uniform </a:t>
            </a:r>
            <a:endParaRPr lang="en-GB" b="1" u="sng" dirty="0"/>
          </a:p>
        </p:txBody>
      </p:sp>
      <p:pic>
        <p:nvPicPr>
          <p:cNvPr id="3074" name="Picture 2" descr="Marches School Prospectus by Marches Academy Trust - Issuu">
            <a:extLst>
              <a:ext uri="{FF2B5EF4-FFF2-40B4-BE49-F238E27FC236}">
                <a16:creationId xmlns:a16="http://schemas.microsoft.com/office/drawing/2014/main" id="{B448735F-C745-D5A6-61A9-DB31A57A4A0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9333" b="20028"/>
          <a:stretch/>
        </p:blipFill>
        <p:spPr bwMode="auto">
          <a:xfrm>
            <a:off x="471487" y="1634066"/>
            <a:ext cx="5915025" cy="23537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Marches School Prospectus by Marches Academy Trust - Issuu">
            <a:extLst>
              <a:ext uri="{FF2B5EF4-FFF2-40B4-BE49-F238E27FC236}">
                <a16:creationId xmlns:a16="http://schemas.microsoft.com/office/drawing/2014/main" id="{46084E66-B524-0749-AE57-9A4C2162C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3059"/>
            <a:ext cx="1205442" cy="12054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BA96EB-D51A-EF24-9618-A88ACDA9FDB3}"/>
              </a:ext>
            </a:extLst>
          </p:cNvPr>
          <p:cNvSpPr txBox="1"/>
          <p:nvPr/>
        </p:nvSpPr>
        <p:spPr>
          <a:xfrm>
            <a:off x="292100" y="4193068"/>
            <a:ext cx="2737380" cy="1169551"/>
          </a:xfrm>
          <a:prstGeom prst="rect">
            <a:avLst/>
          </a:prstGeom>
          <a:noFill/>
        </p:spPr>
        <p:txBody>
          <a:bodyPr wrap="square">
            <a:spAutoFit/>
          </a:bodyPr>
          <a:lstStyle/>
          <a:p>
            <a:pPr algn="l"/>
            <a:r>
              <a:rPr lang="en-GB" sz="1400" b="1" i="0" dirty="0">
                <a:solidFill>
                  <a:srgbClr val="3D3D3D"/>
                </a:solidFill>
                <a:effectLst/>
                <a:latin typeface="Arial" panose="020B0604020202020204" pitchFamily="34" charset="0"/>
              </a:rPr>
              <a:t>Branded items that are required: </a:t>
            </a:r>
            <a:endParaRPr lang="en-GB" sz="1400" b="0" i="0" dirty="0">
              <a:solidFill>
                <a:srgbClr val="3D3D3D"/>
              </a:solidFill>
              <a:effectLst/>
              <a:latin typeface="Arial" panose="020B0604020202020204" pitchFamily="34" charset="0"/>
            </a:endParaRPr>
          </a:p>
          <a:p>
            <a:pPr algn="l"/>
            <a:r>
              <a:rPr lang="en-GB" sz="1400" b="0" i="0" dirty="0">
                <a:solidFill>
                  <a:srgbClr val="3D3D3D"/>
                </a:solidFill>
                <a:effectLst/>
                <a:latin typeface="Arial" panose="020B0604020202020204" pitchFamily="34" charset="0"/>
              </a:rPr>
              <a:t>Grey v neck jumper</a:t>
            </a:r>
          </a:p>
          <a:p>
            <a:pPr algn="l"/>
            <a:r>
              <a:rPr lang="en-GB" sz="1400" b="0" i="0" dirty="0">
                <a:solidFill>
                  <a:srgbClr val="3D3D3D"/>
                </a:solidFill>
                <a:effectLst/>
                <a:latin typeface="Arial" panose="020B0604020202020204" pitchFamily="34" charset="0"/>
              </a:rPr>
              <a:t>School striped tie</a:t>
            </a:r>
          </a:p>
          <a:p>
            <a:pPr algn="l"/>
            <a:r>
              <a:rPr lang="en-GB" sz="1400" b="0" i="0" dirty="0">
                <a:solidFill>
                  <a:srgbClr val="3D3D3D"/>
                </a:solidFill>
                <a:effectLst/>
                <a:latin typeface="Arial" panose="020B0604020202020204" pitchFamily="34" charset="0"/>
              </a:rPr>
              <a:t>Branded PE polo shirt</a:t>
            </a:r>
          </a:p>
        </p:txBody>
      </p:sp>
      <p:sp>
        <p:nvSpPr>
          <p:cNvPr id="8" name="TextBox 7">
            <a:extLst>
              <a:ext uri="{FF2B5EF4-FFF2-40B4-BE49-F238E27FC236}">
                <a16:creationId xmlns:a16="http://schemas.microsoft.com/office/drawing/2014/main" id="{0B6C1618-729A-CAA1-790D-9218BB007DB0}"/>
              </a:ext>
            </a:extLst>
          </p:cNvPr>
          <p:cNvSpPr txBox="1"/>
          <p:nvPr/>
        </p:nvSpPr>
        <p:spPr>
          <a:xfrm>
            <a:off x="3208867" y="4214336"/>
            <a:ext cx="3429000" cy="1169551"/>
          </a:xfrm>
          <a:prstGeom prst="rect">
            <a:avLst/>
          </a:prstGeom>
          <a:noFill/>
        </p:spPr>
        <p:txBody>
          <a:bodyPr wrap="square">
            <a:spAutoFit/>
          </a:bodyPr>
          <a:lstStyle/>
          <a:p>
            <a:pPr algn="l"/>
            <a:r>
              <a:rPr lang="en-GB" sz="1400" b="1" i="0" dirty="0">
                <a:solidFill>
                  <a:srgbClr val="3D3D3D"/>
                </a:solidFill>
                <a:effectLst/>
                <a:latin typeface="Arial" panose="020B0604020202020204" pitchFamily="34" charset="0"/>
              </a:rPr>
              <a:t>Non branded items that are required:</a:t>
            </a:r>
            <a:endParaRPr lang="en-GB" sz="1400" b="0" i="0" dirty="0">
              <a:solidFill>
                <a:srgbClr val="3D3D3D"/>
              </a:solidFill>
              <a:effectLst/>
              <a:latin typeface="Arial" panose="020B0604020202020204" pitchFamily="34" charset="0"/>
            </a:endParaRPr>
          </a:p>
          <a:p>
            <a:pPr algn="l"/>
            <a:r>
              <a:rPr lang="en-GB" sz="1400" b="0" i="0" dirty="0">
                <a:solidFill>
                  <a:srgbClr val="3D3D3D"/>
                </a:solidFill>
                <a:effectLst/>
                <a:latin typeface="Arial" panose="020B0604020202020204" pitchFamily="34" charset="0"/>
              </a:rPr>
              <a:t>Black school trousers</a:t>
            </a:r>
          </a:p>
          <a:p>
            <a:pPr algn="l"/>
            <a:r>
              <a:rPr lang="en-GB" sz="1400" b="0" i="0" dirty="0">
                <a:solidFill>
                  <a:srgbClr val="3D3D3D"/>
                </a:solidFill>
                <a:effectLst/>
                <a:latin typeface="Arial" panose="020B0604020202020204" pitchFamily="34" charset="0"/>
              </a:rPr>
              <a:t>Black pleated school skirt</a:t>
            </a:r>
          </a:p>
          <a:p>
            <a:pPr algn="l"/>
            <a:r>
              <a:rPr lang="en-GB" sz="1400" b="0" i="0" dirty="0">
                <a:solidFill>
                  <a:srgbClr val="3D3D3D"/>
                </a:solidFill>
                <a:effectLst/>
                <a:latin typeface="Arial" panose="020B0604020202020204" pitchFamily="34" charset="0"/>
              </a:rPr>
              <a:t>Black tailored school shorts (summer term only – optional)</a:t>
            </a:r>
          </a:p>
        </p:txBody>
      </p:sp>
      <p:sp>
        <p:nvSpPr>
          <p:cNvPr id="10" name="TextBox 9">
            <a:extLst>
              <a:ext uri="{FF2B5EF4-FFF2-40B4-BE49-F238E27FC236}">
                <a16:creationId xmlns:a16="http://schemas.microsoft.com/office/drawing/2014/main" id="{33BDB943-C27B-232A-7A0E-F3D2DD44BF17}"/>
              </a:ext>
            </a:extLst>
          </p:cNvPr>
          <p:cNvSpPr txBox="1"/>
          <p:nvPr/>
        </p:nvSpPr>
        <p:spPr>
          <a:xfrm>
            <a:off x="292100" y="7781516"/>
            <a:ext cx="6565900" cy="2031325"/>
          </a:xfrm>
          <a:prstGeom prst="rect">
            <a:avLst/>
          </a:prstGeom>
          <a:noFill/>
        </p:spPr>
        <p:txBody>
          <a:bodyPr wrap="square">
            <a:spAutoFit/>
          </a:bodyPr>
          <a:lstStyle/>
          <a:p>
            <a:pPr algn="l"/>
            <a:r>
              <a:rPr lang="en-GB" sz="1400" b="0" i="0" dirty="0">
                <a:solidFill>
                  <a:srgbClr val="FF4438"/>
                </a:solidFill>
                <a:effectLst/>
                <a:latin typeface="Arial" panose="020B0604020202020204" pitchFamily="34" charset="0"/>
              </a:rPr>
              <a:t>Jewellery</a:t>
            </a:r>
          </a:p>
          <a:p>
            <a:pPr algn="l"/>
            <a:r>
              <a:rPr lang="en-GB" sz="1400" b="0" i="0" dirty="0">
                <a:solidFill>
                  <a:srgbClr val="3D3D3D"/>
                </a:solidFill>
                <a:effectLst/>
                <a:latin typeface="Arial" panose="020B0604020202020204" pitchFamily="34" charset="0"/>
              </a:rPr>
              <a:t>Only one plain ear stud in each ear is permitted. No rings are allowed. Stretcher or flesh ring style earrings must be flesh coloured and flat to the ear.</a:t>
            </a:r>
          </a:p>
          <a:p>
            <a:pPr algn="l"/>
            <a:r>
              <a:rPr lang="en-GB" sz="1400" b="0" i="0" dirty="0">
                <a:solidFill>
                  <a:srgbClr val="FF4438"/>
                </a:solidFill>
                <a:effectLst/>
                <a:latin typeface="Arial" panose="020B0604020202020204" pitchFamily="34" charset="0"/>
              </a:rPr>
              <a:t>Belts</a:t>
            </a:r>
          </a:p>
          <a:p>
            <a:pPr algn="l"/>
            <a:r>
              <a:rPr lang="en-GB" sz="1400" b="0" i="0" dirty="0">
                <a:solidFill>
                  <a:srgbClr val="3D3D3D"/>
                </a:solidFill>
                <a:effectLst/>
                <a:latin typeface="Arial" panose="020B0604020202020204" pitchFamily="34" charset="0"/>
              </a:rPr>
              <a:t>Belts may be worn if black and being used for its functional purpose not for fashion and not visible below of on top of the jumper.</a:t>
            </a:r>
          </a:p>
          <a:p>
            <a:pPr algn="l"/>
            <a:r>
              <a:rPr lang="en-GB" sz="1400" b="0" i="0" dirty="0">
                <a:solidFill>
                  <a:srgbClr val="FF4438"/>
                </a:solidFill>
                <a:effectLst/>
                <a:latin typeface="Arial" panose="020B0604020202020204" pitchFamily="34" charset="0"/>
              </a:rPr>
              <a:t>Piercings</a:t>
            </a:r>
          </a:p>
          <a:p>
            <a:pPr algn="l"/>
            <a:r>
              <a:rPr lang="en-GB" sz="1400" b="0" i="0" dirty="0">
                <a:solidFill>
                  <a:srgbClr val="3D3D3D"/>
                </a:solidFill>
                <a:effectLst/>
                <a:latin typeface="Arial" panose="020B0604020202020204" pitchFamily="34" charset="0"/>
              </a:rPr>
              <a:t>Visible facial or body piercing including tongue piercings may not be worn unless worn as an aspect of a clearly identified religious faith.</a:t>
            </a:r>
          </a:p>
        </p:txBody>
      </p:sp>
      <p:sp>
        <p:nvSpPr>
          <p:cNvPr id="16" name="TextBox 15">
            <a:extLst>
              <a:ext uri="{FF2B5EF4-FFF2-40B4-BE49-F238E27FC236}">
                <a16:creationId xmlns:a16="http://schemas.microsoft.com/office/drawing/2014/main" id="{F8D6275D-1918-6416-CA44-52B6DA1D6B48}"/>
              </a:ext>
            </a:extLst>
          </p:cNvPr>
          <p:cNvSpPr txBox="1"/>
          <p:nvPr/>
        </p:nvSpPr>
        <p:spPr>
          <a:xfrm>
            <a:off x="292100" y="5438049"/>
            <a:ext cx="6421967" cy="2246769"/>
          </a:xfrm>
          <a:prstGeom prst="rect">
            <a:avLst/>
          </a:prstGeom>
          <a:noFill/>
        </p:spPr>
        <p:txBody>
          <a:bodyPr wrap="square">
            <a:spAutoFit/>
          </a:bodyPr>
          <a:lstStyle/>
          <a:p>
            <a:pPr algn="l"/>
            <a:r>
              <a:rPr lang="en-GB" sz="1400" b="0" i="0" dirty="0">
                <a:solidFill>
                  <a:srgbClr val="FF4438"/>
                </a:solidFill>
                <a:effectLst/>
                <a:latin typeface="Arial" panose="020B0604020202020204" pitchFamily="34" charset="0"/>
              </a:rPr>
              <a:t>Hair</a:t>
            </a:r>
          </a:p>
          <a:p>
            <a:pPr algn="l"/>
            <a:r>
              <a:rPr lang="en-GB" sz="1400" b="0" i="0" dirty="0">
                <a:solidFill>
                  <a:srgbClr val="3D3D3D"/>
                </a:solidFill>
                <a:effectLst/>
                <a:latin typeface="Arial" panose="020B0604020202020204" pitchFamily="34" charset="0"/>
              </a:rPr>
              <a:t>Extreme hair styles including tram lines or unnatural colours are not permitted – hair length should be a minimum of a “number 2” in length on the top, but may fade out to shorter length on the sides. Fashion hair accessories such as bows or flowers and baseball caps should not be worn.</a:t>
            </a:r>
          </a:p>
          <a:p>
            <a:pPr algn="l"/>
            <a:r>
              <a:rPr lang="en-GB" sz="1400" b="0" i="0" dirty="0">
                <a:solidFill>
                  <a:srgbClr val="FF4438"/>
                </a:solidFill>
                <a:effectLst/>
                <a:latin typeface="Arial" panose="020B0604020202020204" pitchFamily="34" charset="0"/>
              </a:rPr>
              <a:t>Makeup</a:t>
            </a:r>
          </a:p>
          <a:p>
            <a:pPr algn="l"/>
            <a:r>
              <a:rPr lang="en-GB" sz="1400" b="0" i="0" dirty="0">
                <a:solidFill>
                  <a:srgbClr val="3D3D3D"/>
                </a:solidFill>
                <a:effectLst/>
                <a:latin typeface="Arial" panose="020B0604020202020204" pitchFamily="34" charset="0"/>
              </a:rPr>
              <a:t>Makeup is not permitted in Key Stage 3 (Years 7,8 and 9). At Key Stage 4 (Years 9 and 10) makeup should be modest –nude and natural colours.</a:t>
            </a:r>
          </a:p>
          <a:p>
            <a:pPr algn="l"/>
            <a:r>
              <a:rPr lang="en-GB" sz="1400" b="0" i="0" dirty="0">
                <a:solidFill>
                  <a:srgbClr val="3D3D3D"/>
                </a:solidFill>
                <a:effectLst/>
                <a:latin typeface="Arial" panose="020B0604020202020204" pitchFamily="34" charset="0"/>
              </a:rPr>
              <a:t>Coloured in or painted on brows are not permitted. Nail polish, false nails and/or false eye lashes should not be worn at Key Stage 3 or 4.</a:t>
            </a:r>
          </a:p>
        </p:txBody>
      </p:sp>
      <p:sp>
        <p:nvSpPr>
          <p:cNvPr id="3" name="Slide Number Placeholder 2">
            <a:extLst>
              <a:ext uri="{FF2B5EF4-FFF2-40B4-BE49-F238E27FC236}">
                <a16:creationId xmlns:a16="http://schemas.microsoft.com/office/drawing/2014/main" id="{298F51D1-7765-5005-EDDC-9189A7223A25}"/>
              </a:ext>
            </a:extLst>
          </p:cNvPr>
          <p:cNvSpPr>
            <a:spLocks noGrp="1"/>
          </p:cNvSpPr>
          <p:nvPr>
            <p:ph type="sldNum" sz="quarter" idx="12"/>
          </p:nvPr>
        </p:nvSpPr>
        <p:spPr/>
        <p:txBody>
          <a:bodyPr/>
          <a:lstStyle/>
          <a:p>
            <a:fld id="{4B05C915-F183-4ABC-983A-BE78641662D2}" type="slidenum">
              <a:rPr lang="en-GB" smtClean="0"/>
              <a:t>21</a:t>
            </a:fld>
            <a:endParaRPr lang="en-GB"/>
          </a:p>
        </p:txBody>
      </p:sp>
    </p:spTree>
    <p:extLst>
      <p:ext uri="{BB962C8B-B14F-4D97-AF65-F5344CB8AC3E}">
        <p14:creationId xmlns:p14="http://schemas.microsoft.com/office/powerpoint/2010/main" val="203072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67773-EB9D-3BF9-DE67-297F2CFEC159}"/>
              </a:ext>
            </a:extLst>
          </p:cNvPr>
          <p:cNvSpPr>
            <a:spLocks noGrp="1"/>
          </p:cNvSpPr>
          <p:nvPr>
            <p:ph type="title"/>
          </p:nvPr>
        </p:nvSpPr>
        <p:spPr>
          <a:xfrm>
            <a:off x="471488" y="527405"/>
            <a:ext cx="5915025" cy="466101"/>
          </a:xfrm>
        </p:spPr>
        <p:txBody>
          <a:bodyPr>
            <a:normAutofit fontScale="90000"/>
          </a:bodyPr>
          <a:lstStyle/>
          <a:p>
            <a:pPr algn="ctr"/>
            <a:r>
              <a:rPr lang="en-US" sz="4000" b="1" u="sng" dirty="0"/>
              <a:t>PE kit</a:t>
            </a:r>
            <a:endParaRPr lang="en-GB" sz="4000" b="1" u="sng" dirty="0"/>
          </a:p>
        </p:txBody>
      </p:sp>
      <p:pic>
        <p:nvPicPr>
          <p:cNvPr id="2050" name="Picture 2" descr="Our FAQs | Marches Academy Trust | A Multi Academy Trust">
            <a:extLst>
              <a:ext uri="{FF2B5EF4-FFF2-40B4-BE49-F238E27FC236}">
                <a16:creationId xmlns:a16="http://schemas.microsoft.com/office/drawing/2014/main" id="{35D98DBB-18FF-E432-A85F-0C73B2A489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7188" y="1583266"/>
            <a:ext cx="2866765" cy="36808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form - PE Kit - Marches School, Shropshire">
            <a:extLst>
              <a:ext uri="{FF2B5EF4-FFF2-40B4-BE49-F238E27FC236}">
                <a16:creationId xmlns:a16="http://schemas.microsoft.com/office/drawing/2014/main" id="{B023823F-C765-854E-CC9E-3E64ED4E0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56" t="1728" r="15062"/>
          <a:stretch/>
        </p:blipFill>
        <p:spPr bwMode="auto">
          <a:xfrm>
            <a:off x="3544049" y="1583265"/>
            <a:ext cx="2969662" cy="36808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rches School Prospectus by Marches Academy Trust - Issuu">
            <a:extLst>
              <a:ext uri="{FF2B5EF4-FFF2-40B4-BE49-F238E27FC236}">
                <a16:creationId xmlns:a16="http://schemas.microsoft.com/office/drawing/2014/main" id="{381FA505-5FB4-4627-D135-295BC15EC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208492"/>
            <a:ext cx="1205442" cy="12054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9DE9F62-E64C-FA07-D346-5EA26A033888}"/>
              </a:ext>
            </a:extLst>
          </p:cNvPr>
          <p:cNvSpPr txBox="1"/>
          <p:nvPr/>
        </p:nvSpPr>
        <p:spPr>
          <a:xfrm>
            <a:off x="327555" y="5433480"/>
            <a:ext cx="4186767" cy="2369880"/>
          </a:xfrm>
          <a:prstGeom prst="rect">
            <a:avLst/>
          </a:prstGeom>
          <a:noFill/>
        </p:spPr>
        <p:txBody>
          <a:bodyPr wrap="square">
            <a:spAutoFit/>
          </a:bodyPr>
          <a:lstStyle/>
          <a:p>
            <a:pPr algn="l"/>
            <a:r>
              <a:rPr lang="en-GB" sz="1400" b="1" i="0" dirty="0">
                <a:solidFill>
                  <a:srgbClr val="3D3D3D"/>
                </a:solidFill>
                <a:effectLst/>
                <a:latin typeface="Arial" panose="020B0604020202020204" pitchFamily="34" charset="0"/>
              </a:rPr>
              <a:t>Branded items that are required:</a:t>
            </a:r>
            <a:endParaRPr lang="en-GB" sz="1400" b="0" i="0" dirty="0">
              <a:solidFill>
                <a:srgbClr val="3D3D3D"/>
              </a:solidFill>
              <a:effectLst/>
              <a:latin typeface="Arial" panose="020B0604020202020204" pitchFamily="34" charset="0"/>
            </a:endParaRPr>
          </a:p>
          <a:p>
            <a:pPr algn="l">
              <a:buFont typeface="Arial" panose="020B0604020202020204" pitchFamily="34" charset="0"/>
              <a:buChar char="•"/>
            </a:pPr>
            <a:r>
              <a:rPr lang="en-GB" sz="1400" b="0" i="0" dirty="0">
                <a:solidFill>
                  <a:srgbClr val="3D3D3D"/>
                </a:solidFill>
                <a:effectLst/>
                <a:latin typeface="Arial" panose="020B0604020202020204" pitchFamily="34" charset="0"/>
              </a:rPr>
              <a:t>Branded PE polo shirt</a:t>
            </a:r>
          </a:p>
          <a:p>
            <a:pPr algn="l"/>
            <a:r>
              <a:rPr lang="en-GB" sz="1400" b="1" i="0" dirty="0">
                <a:solidFill>
                  <a:srgbClr val="3D3D3D"/>
                </a:solidFill>
                <a:effectLst/>
                <a:latin typeface="Arial" panose="020B0604020202020204" pitchFamily="34" charset="0"/>
              </a:rPr>
              <a:t>Non branded items that are required:</a:t>
            </a:r>
            <a:endParaRPr lang="en-GB" sz="1400" b="0" i="0" dirty="0">
              <a:solidFill>
                <a:srgbClr val="3D3D3D"/>
              </a:solidFill>
              <a:effectLst/>
              <a:latin typeface="Arial" panose="020B0604020202020204" pitchFamily="34" charset="0"/>
            </a:endParaRPr>
          </a:p>
          <a:p>
            <a:pPr algn="l">
              <a:buFont typeface="Arial" panose="020B0604020202020204" pitchFamily="34" charset="0"/>
              <a:buChar char="•"/>
            </a:pPr>
            <a:r>
              <a:rPr lang="en-GB" sz="1400" b="0" i="0" dirty="0">
                <a:solidFill>
                  <a:srgbClr val="3D3D3D"/>
                </a:solidFill>
                <a:effectLst/>
                <a:latin typeface="Arial" panose="020B0604020202020204" pitchFamily="34" charset="0"/>
              </a:rPr>
              <a:t>Plain black shorts or “skort” (no logos)</a:t>
            </a:r>
          </a:p>
          <a:p>
            <a:pPr algn="l">
              <a:buFont typeface="Arial" panose="020B0604020202020204" pitchFamily="34" charset="0"/>
              <a:buChar char="•"/>
            </a:pPr>
            <a:r>
              <a:rPr lang="en-GB" sz="1400" b="0" i="0" dirty="0">
                <a:solidFill>
                  <a:srgbClr val="3D3D3D"/>
                </a:solidFill>
                <a:effectLst/>
                <a:latin typeface="Arial" panose="020B0604020202020204" pitchFamily="34" charset="0"/>
              </a:rPr>
              <a:t>Plain red football socks</a:t>
            </a:r>
          </a:p>
          <a:p>
            <a:pPr algn="l">
              <a:buFont typeface="Arial" panose="020B0604020202020204" pitchFamily="34" charset="0"/>
              <a:buChar char="•"/>
            </a:pPr>
            <a:r>
              <a:rPr lang="en-GB" sz="1400" b="0" i="0" dirty="0">
                <a:solidFill>
                  <a:srgbClr val="3D3D3D"/>
                </a:solidFill>
                <a:effectLst/>
                <a:latin typeface="Arial" panose="020B0604020202020204" pitchFamily="34" charset="0"/>
              </a:rPr>
              <a:t>Football boots (boys only)</a:t>
            </a:r>
          </a:p>
          <a:p>
            <a:pPr algn="l">
              <a:buFont typeface="Arial" panose="020B0604020202020204" pitchFamily="34" charset="0"/>
              <a:buChar char="•"/>
            </a:pPr>
            <a:r>
              <a:rPr lang="en-GB" sz="1400" b="0" i="0" dirty="0">
                <a:solidFill>
                  <a:srgbClr val="3D3D3D"/>
                </a:solidFill>
                <a:effectLst/>
                <a:latin typeface="Arial" panose="020B0604020202020204" pitchFamily="34" charset="0"/>
              </a:rPr>
              <a:t>Trainers (not pumps)</a:t>
            </a:r>
          </a:p>
          <a:p>
            <a:pPr algn="l">
              <a:buFont typeface="Arial" panose="020B0604020202020204" pitchFamily="34" charset="0"/>
              <a:buChar char="•"/>
            </a:pPr>
            <a:r>
              <a:rPr lang="en-GB" sz="1400" b="0" i="0" dirty="0">
                <a:solidFill>
                  <a:srgbClr val="3D3D3D"/>
                </a:solidFill>
                <a:effectLst/>
                <a:latin typeface="Arial" panose="020B0604020202020204" pitchFamily="34" charset="0"/>
              </a:rPr>
              <a:t>Shin guards</a:t>
            </a:r>
          </a:p>
          <a:p>
            <a:pPr algn="l">
              <a:buFont typeface="Arial" panose="020B0604020202020204" pitchFamily="34" charset="0"/>
              <a:buChar char="•"/>
            </a:pPr>
            <a:r>
              <a:rPr lang="en-GB" sz="1400" b="0" i="0" dirty="0">
                <a:solidFill>
                  <a:srgbClr val="3D3D3D"/>
                </a:solidFill>
                <a:effectLst/>
                <a:latin typeface="Arial" panose="020B0604020202020204" pitchFamily="34" charset="0"/>
              </a:rPr>
              <a:t>Mouth guard (strongly advised for </a:t>
            </a:r>
            <a:r>
              <a:rPr lang="en-GB" sz="1600" b="0" i="0" dirty="0">
                <a:solidFill>
                  <a:srgbClr val="3D3D3D"/>
                </a:solidFill>
                <a:effectLst/>
                <a:latin typeface="Arial" panose="020B0604020202020204" pitchFamily="34" charset="0"/>
              </a:rPr>
              <a:t>hockey and rugby)</a:t>
            </a:r>
          </a:p>
        </p:txBody>
      </p:sp>
      <p:sp>
        <p:nvSpPr>
          <p:cNvPr id="7" name="TextBox 6">
            <a:extLst>
              <a:ext uri="{FF2B5EF4-FFF2-40B4-BE49-F238E27FC236}">
                <a16:creationId xmlns:a16="http://schemas.microsoft.com/office/drawing/2014/main" id="{202FDEDC-7281-0837-DE01-F815D1597237}"/>
              </a:ext>
            </a:extLst>
          </p:cNvPr>
          <p:cNvSpPr txBox="1"/>
          <p:nvPr/>
        </p:nvSpPr>
        <p:spPr>
          <a:xfrm>
            <a:off x="327555" y="7972691"/>
            <a:ext cx="6380693" cy="1569660"/>
          </a:xfrm>
          <a:prstGeom prst="rect">
            <a:avLst/>
          </a:prstGeom>
          <a:noFill/>
        </p:spPr>
        <p:txBody>
          <a:bodyPr wrap="square">
            <a:spAutoFit/>
          </a:bodyPr>
          <a:lstStyle/>
          <a:p>
            <a:pPr algn="l"/>
            <a:r>
              <a:rPr lang="en-GB" sz="1600" b="1" i="0" u="sng" dirty="0">
                <a:solidFill>
                  <a:srgbClr val="3D3D3D"/>
                </a:solidFill>
                <a:effectLst/>
                <a:latin typeface="Arial" panose="020B0604020202020204" pitchFamily="34" charset="0"/>
              </a:rPr>
              <a:t>Optional items:</a:t>
            </a:r>
            <a:endParaRPr lang="en-GB" sz="1600" b="0" i="0" dirty="0">
              <a:solidFill>
                <a:srgbClr val="3D3D3D"/>
              </a:solidFill>
              <a:effectLst/>
              <a:latin typeface="Arial" panose="020B0604020202020204" pitchFamily="34" charset="0"/>
            </a:endParaRPr>
          </a:p>
          <a:p>
            <a:pPr algn="l"/>
            <a:r>
              <a:rPr lang="en-GB" sz="1600" b="0" i="0" dirty="0">
                <a:solidFill>
                  <a:srgbClr val="3D3D3D"/>
                </a:solidFill>
                <a:effectLst/>
                <a:latin typeface="Arial" panose="020B0604020202020204" pitchFamily="34" charset="0"/>
              </a:rPr>
              <a:t>Kit Items you may wear for PE Lessons:</a:t>
            </a:r>
          </a:p>
          <a:p>
            <a:pPr algn="l">
              <a:buFont typeface="Arial" panose="020B0604020202020204" pitchFamily="34" charset="0"/>
              <a:buChar char="•"/>
            </a:pPr>
            <a:r>
              <a:rPr lang="en-GB" sz="1600" b="0" i="0" dirty="0">
                <a:solidFill>
                  <a:srgbClr val="3D3D3D"/>
                </a:solidFill>
                <a:effectLst/>
                <a:latin typeface="Arial" panose="020B0604020202020204" pitchFamily="34" charset="0"/>
              </a:rPr>
              <a:t>Long sleeved black base layer</a:t>
            </a:r>
          </a:p>
          <a:p>
            <a:pPr algn="l">
              <a:buFont typeface="Arial" panose="020B0604020202020204" pitchFamily="34" charset="0"/>
              <a:buChar char="•"/>
            </a:pPr>
            <a:r>
              <a:rPr lang="en-GB" sz="1600" b="0" i="0" dirty="0">
                <a:solidFill>
                  <a:srgbClr val="3D3D3D"/>
                </a:solidFill>
                <a:effectLst/>
                <a:latin typeface="Arial" panose="020B0604020202020204" pitchFamily="34" charset="0"/>
              </a:rPr>
              <a:t>Plain black tracksuit bottoms</a:t>
            </a:r>
          </a:p>
          <a:p>
            <a:pPr algn="l">
              <a:buFont typeface="Arial" panose="020B0604020202020204" pitchFamily="34" charset="0"/>
              <a:buChar char="•"/>
            </a:pPr>
            <a:r>
              <a:rPr lang="en-GB" sz="1600" b="0" i="0" dirty="0">
                <a:solidFill>
                  <a:srgbClr val="3D3D3D"/>
                </a:solidFill>
                <a:effectLst/>
                <a:latin typeface="Arial" panose="020B0604020202020204" pitchFamily="34" charset="0"/>
              </a:rPr>
              <a:t>Plain black sports leggings – at KS3 to be worn under skort, Plain black unbranded jumper (not hoodie) worn for PE</a:t>
            </a:r>
          </a:p>
        </p:txBody>
      </p:sp>
      <p:sp>
        <p:nvSpPr>
          <p:cNvPr id="3" name="Slide Number Placeholder 2">
            <a:extLst>
              <a:ext uri="{FF2B5EF4-FFF2-40B4-BE49-F238E27FC236}">
                <a16:creationId xmlns:a16="http://schemas.microsoft.com/office/drawing/2014/main" id="{9C780F22-4290-F6D4-B0FC-DEB67D95E2C7}"/>
              </a:ext>
            </a:extLst>
          </p:cNvPr>
          <p:cNvSpPr>
            <a:spLocks noGrp="1"/>
          </p:cNvSpPr>
          <p:nvPr>
            <p:ph type="sldNum" sz="quarter" idx="12"/>
          </p:nvPr>
        </p:nvSpPr>
        <p:spPr/>
        <p:txBody>
          <a:bodyPr/>
          <a:lstStyle/>
          <a:p>
            <a:fld id="{4B05C915-F183-4ABC-983A-BE78641662D2}" type="slidenum">
              <a:rPr lang="en-GB" smtClean="0"/>
              <a:t>22</a:t>
            </a:fld>
            <a:endParaRPr lang="en-GB"/>
          </a:p>
        </p:txBody>
      </p:sp>
    </p:spTree>
    <p:extLst>
      <p:ext uri="{BB962C8B-B14F-4D97-AF65-F5344CB8AC3E}">
        <p14:creationId xmlns:p14="http://schemas.microsoft.com/office/powerpoint/2010/main" val="1472447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A7A44-E045-E10D-4DDB-A01D67A2919D}"/>
              </a:ext>
            </a:extLst>
          </p:cNvPr>
          <p:cNvSpPr>
            <a:spLocks noGrp="1"/>
          </p:cNvSpPr>
          <p:nvPr>
            <p:ph type="title"/>
          </p:nvPr>
        </p:nvSpPr>
        <p:spPr>
          <a:xfrm>
            <a:off x="471487" y="-24003"/>
            <a:ext cx="5915025" cy="1914702"/>
          </a:xfrm>
        </p:spPr>
        <p:txBody>
          <a:bodyPr>
            <a:normAutofit/>
          </a:bodyPr>
          <a:lstStyle/>
          <a:p>
            <a:pPr algn="ctr"/>
            <a:r>
              <a:rPr lang="en-US" sz="4000" b="1" i="1" u="sng" dirty="0"/>
              <a:t>My first day</a:t>
            </a:r>
            <a:br>
              <a:rPr lang="en-US" sz="4000" b="1" i="1" u="sng" dirty="0"/>
            </a:br>
            <a:r>
              <a:rPr lang="en-US" sz="4000" b="1" i="1" u="sng" dirty="0"/>
              <a:t>Class of 2029</a:t>
            </a:r>
            <a:endParaRPr lang="en-GB" sz="4000" b="1" i="1" u="sng" dirty="0"/>
          </a:p>
        </p:txBody>
      </p:sp>
      <p:sp>
        <p:nvSpPr>
          <p:cNvPr id="3" name="Content Placeholder 2">
            <a:extLst>
              <a:ext uri="{FF2B5EF4-FFF2-40B4-BE49-F238E27FC236}">
                <a16:creationId xmlns:a16="http://schemas.microsoft.com/office/drawing/2014/main" id="{C50311D6-5D72-E891-4B65-5E77BF485A77}"/>
              </a:ext>
            </a:extLst>
          </p:cNvPr>
          <p:cNvSpPr>
            <a:spLocks noGrp="1"/>
          </p:cNvSpPr>
          <p:nvPr>
            <p:ph idx="1"/>
          </p:nvPr>
        </p:nvSpPr>
        <p:spPr>
          <a:xfrm>
            <a:off x="471486" y="1677987"/>
            <a:ext cx="5915025" cy="591095"/>
          </a:xfrm>
        </p:spPr>
        <p:txBody>
          <a:bodyPr>
            <a:normAutofit fontScale="92500" lnSpcReduction="10000"/>
          </a:bodyPr>
          <a:lstStyle/>
          <a:p>
            <a:pPr marL="0" indent="0" algn="ctr">
              <a:buNone/>
            </a:pPr>
            <a:r>
              <a:rPr lang="en-US" sz="4000" b="1" i="1" u="sng" dirty="0">
                <a:solidFill>
                  <a:srgbClr val="FF0000"/>
                </a:solidFill>
              </a:rPr>
              <a:t>Check list</a:t>
            </a:r>
            <a:endParaRPr lang="en-GB" sz="4000" b="1" i="1" u="sng" dirty="0">
              <a:solidFill>
                <a:srgbClr val="FF0000"/>
              </a:solidFill>
            </a:endParaRPr>
          </a:p>
        </p:txBody>
      </p:sp>
      <p:pic>
        <p:nvPicPr>
          <p:cNvPr id="4" name="Picture 6" descr="Marches School Prospectus by Marches Academy Trust - Issuu">
            <a:extLst>
              <a:ext uri="{FF2B5EF4-FFF2-40B4-BE49-F238E27FC236}">
                <a16:creationId xmlns:a16="http://schemas.microsoft.com/office/drawing/2014/main" id="{2C725ED1-2035-C963-3949-250FF467E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16129"/>
            <a:ext cx="1421726" cy="14217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a:ext uri="{FF2B5EF4-FFF2-40B4-BE49-F238E27FC236}">
                <a16:creationId xmlns:a16="http://schemas.microsoft.com/office/drawing/2014/main" id="{9CDBED01-56C6-A88F-A4A9-B5487C867EA1}"/>
              </a:ext>
            </a:extLst>
          </p:cNvPr>
          <p:cNvGraphicFramePr/>
          <p:nvPr>
            <p:extLst>
              <p:ext uri="{D42A27DB-BD31-4B8C-83A1-F6EECF244321}">
                <p14:modId xmlns:p14="http://schemas.microsoft.com/office/powerpoint/2010/main" val="1633063355"/>
              </p:ext>
            </p:extLst>
          </p:nvPr>
        </p:nvGraphicFramePr>
        <p:xfrm>
          <a:off x="471486" y="2457595"/>
          <a:ext cx="4572000" cy="5770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child holding a piece of paper&#10;&#10;Description automatically generated">
            <a:extLst>
              <a:ext uri="{FF2B5EF4-FFF2-40B4-BE49-F238E27FC236}">
                <a16:creationId xmlns:a16="http://schemas.microsoft.com/office/drawing/2014/main" id="{D1D0AB21-16F2-2582-BB6E-C0ED2274B74B}"/>
              </a:ext>
            </a:extLst>
          </p:cNvPr>
          <p:cNvPicPr>
            <a:picLocks noChangeAspect="1"/>
          </p:cNvPicPr>
          <p:nvPr/>
        </p:nvPicPr>
        <p:blipFill rotWithShape="1">
          <a:blip r:embed="rId8">
            <a:extLst>
              <a:ext uri="{28A0092B-C50C-407E-A947-70E740481C1C}">
                <a14:useLocalDpi xmlns:a14="http://schemas.microsoft.com/office/drawing/2010/main" val="0"/>
              </a:ext>
            </a:extLst>
          </a:blip>
          <a:srcRect l="24435" t="6930" r="24040"/>
          <a:stretch/>
        </p:blipFill>
        <p:spPr>
          <a:xfrm>
            <a:off x="5281810" y="7643477"/>
            <a:ext cx="1576190" cy="2135332"/>
          </a:xfrm>
          <a:prstGeom prst="rect">
            <a:avLst/>
          </a:prstGeom>
        </p:spPr>
      </p:pic>
      <p:sp>
        <p:nvSpPr>
          <p:cNvPr id="5" name="Slide Number Placeholder 4">
            <a:extLst>
              <a:ext uri="{FF2B5EF4-FFF2-40B4-BE49-F238E27FC236}">
                <a16:creationId xmlns:a16="http://schemas.microsoft.com/office/drawing/2014/main" id="{2F2C79AF-6A43-6F71-A6A5-4C946FE97A5F}"/>
              </a:ext>
            </a:extLst>
          </p:cNvPr>
          <p:cNvSpPr>
            <a:spLocks noGrp="1"/>
          </p:cNvSpPr>
          <p:nvPr>
            <p:ph type="sldNum" sz="quarter" idx="12"/>
          </p:nvPr>
        </p:nvSpPr>
        <p:spPr/>
        <p:txBody>
          <a:bodyPr/>
          <a:lstStyle/>
          <a:p>
            <a:fld id="{4B05C915-F183-4ABC-983A-BE78641662D2}" type="slidenum">
              <a:rPr lang="en-GB" smtClean="0"/>
              <a:t>23</a:t>
            </a:fld>
            <a:endParaRPr lang="en-GB"/>
          </a:p>
        </p:txBody>
      </p:sp>
    </p:spTree>
    <p:extLst>
      <p:ext uri="{BB962C8B-B14F-4D97-AF65-F5344CB8AC3E}">
        <p14:creationId xmlns:p14="http://schemas.microsoft.com/office/powerpoint/2010/main" val="2727150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212" y="51510"/>
            <a:ext cx="6505575" cy="561975"/>
          </a:xfrm>
          <a:prstGeom prst="rect">
            <a:avLst/>
          </a:prstGeom>
        </p:spPr>
      </p:pic>
      <p:pic>
        <p:nvPicPr>
          <p:cNvPr id="7170" name="Picture 2" descr="Colorful Cartoon Soccer Gate. Sport Theme Vector Illustration ..."/>
          <p:cNvPicPr>
            <a:picLocks noChangeAspect="1" noChangeArrowheads="1"/>
          </p:cNvPicPr>
          <p:nvPr/>
        </p:nvPicPr>
        <p:blipFill rotWithShape="1">
          <a:blip r:embed="rId3">
            <a:extLst>
              <a:ext uri="{28A0092B-C50C-407E-A947-70E740481C1C}">
                <a14:useLocalDpi xmlns:a14="http://schemas.microsoft.com/office/drawing/2010/main" val="0"/>
              </a:ext>
            </a:extLst>
          </a:blip>
          <a:srcRect l="3051" t="21451" r="3410" b="22222"/>
          <a:stretch/>
        </p:blipFill>
        <p:spPr bwMode="auto">
          <a:xfrm>
            <a:off x="88105" y="1082717"/>
            <a:ext cx="6681787" cy="40112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6200" y="569172"/>
            <a:ext cx="6705600" cy="600164"/>
          </a:xfrm>
          <a:prstGeom prst="rect">
            <a:avLst/>
          </a:prstGeom>
        </p:spPr>
        <p:txBody>
          <a:bodyPr wrap="square">
            <a:spAutoFit/>
          </a:bodyPr>
          <a:lstStyle/>
          <a:p>
            <a:pPr algn="ctr"/>
            <a:r>
              <a:rPr lang="en-GB" sz="1100" dirty="0">
                <a:latin typeface="Century Gothic" panose="020B0502020202020204" pitchFamily="34" charset="0"/>
              </a:rPr>
              <a:t>When you go to Secondary School, you will learn a huge number of new skills, and improve skills you have practiced in Primary School. In the goal below, use the list to write in 10 new skills or things you’d like to build on in your years at Secondary School. </a:t>
            </a:r>
          </a:p>
        </p:txBody>
      </p:sp>
      <p:graphicFrame>
        <p:nvGraphicFramePr>
          <p:cNvPr id="5" name="Table 4"/>
          <p:cNvGraphicFramePr>
            <a:graphicFrameLocks noGrp="1"/>
          </p:cNvGraphicFramePr>
          <p:nvPr>
            <p:extLst>
              <p:ext uri="{D42A27DB-BD31-4B8C-83A1-F6EECF244321}">
                <p14:modId xmlns:p14="http://schemas.microsoft.com/office/powerpoint/2010/main" val="3339226672"/>
              </p:ext>
            </p:extLst>
          </p:nvPr>
        </p:nvGraphicFramePr>
        <p:xfrm>
          <a:off x="176211" y="5209672"/>
          <a:ext cx="6505575" cy="4572002"/>
        </p:xfrm>
        <a:graphic>
          <a:graphicData uri="http://schemas.openxmlformats.org/drawingml/2006/table">
            <a:tbl>
              <a:tblPr firstRow="1" bandRow="1">
                <a:tableStyleId>{5C22544A-7EE6-4342-B048-85BDC9FD1C3A}</a:tableStyleId>
              </a:tblPr>
              <a:tblGrid>
                <a:gridCol w="2168525">
                  <a:extLst>
                    <a:ext uri="{9D8B030D-6E8A-4147-A177-3AD203B41FA5}">
                      <a16:colId xmlns:a16="http://schemas.microsoft.com/office/drawing/2014/main" val="20000"/>
                    </a:ext>
                  </a:extLst>
                </a:gridCol>
                <a:gridCol w="2168525">
                  <a:extLst>
                    <a:ext uri="{9D8B030D-6E8A-4147-A177-3AD203B41FA5}">
                      <a16:colId xmlns:a16="http://schemas.microsoft.com/office/drawing/2014/main" val="20001"/>
                    </a:ext>
                  </a:extLst>
                </a:gridCol>
                <a:gridCol w="2168525">
                  <a:extLst>
                    <a:ext uri="{9D8B030D-6E8A-4147-A177-3AD203B41FA5}">
                      <a16:colId xmlns:a16="http://schemas.microsoft.com/office/drawing/2014/main" val="20002"/>
                    </a:ext>
                  </a:extLst>
                </a:gridCol>
              </a:tblGrid>
              <a:tr h="530258">
                <a:tc>
                  <a:txBody>
                    <a:bodyPr/>
                    <a:lstStyle/>
                    <a:p>
                      <a:pPr algn="ctr"/>
                      <a:r>
                        <a:rPr lang="en-GB" sz="1200" b="0" dirty="0">
                          <a:solidFill>
                            <a:schemeClr val="tx1"/>
                          </a:solidFill>
                          <a:latin typeface="Century Gothic" panose="020B0502020202020204" pitchFamily="34" charset="0"/>
                        </a:rPr>
                        <a:t>Be in a school play or production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latin typeface="Century Gothic" panose="020B0502020202020204" pitchFamily="34" charset="0"/>
                        </a:rPr>
                        <a:t>Speak</a:t>
                      </a:r>
                      <a:r>
                        <a:rPr lang="en-GB" sz="1200" b="0" baseline="0" dirty="0">
                          <a:solidFill>
                            <a:schemeClr val="tx1"/>
                          </a:solidFill>
                          <a:latin typeface="Century Gothic" panose="020B0502020202020204" pitchFamily="34" charset="0"/>
                        </a:rPr>
                        <a:t> another language</a:t>
                      </a:r>
                      <a:endParaRPr lang="en-GB" sz="12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latin typeface="Century Gothic" panose="020B0502020202020204" pitchFamily="34" charset="0"/>
                        </a:rPr>
                        <a:t>Represent your school in a national competition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30258">
                <a:tc>
                  <a:txBody>
                    <a:bodyPr/>
                    <a:lstStyle/>
                    <a:p>
                      <a:pPr algn="ctr"/>
                      <a:r>
                        <a:rPr lang="en-GB" sz="1200" b="0" dirty="0">
                          <a:solidFill>
                            <a:schemeClr val="tx1"/>
                          </a:solidFill>
                          <a:latin typeface="Century Gothic" panose="020B0502020202020204" pitchFamily="34" charset="0"/>
                        </a:rPr>
                        <a:t>Learn</a:t>
                      </a:r>
                      <a:r>
                        <a:rPr lang="en-GB" sz="1200" b="0" baseline="0" dirty="0">
                          <a:solidFill>
                            <a:schemeClr val="tx1"/>
                          </a:solidFill>
                          <a:latin typeface="Century Gothic" panose="020B0502020202020204" pitchFamily="34" charset="0"/>
                        </a:rPr>
                        <a:t> to play a musical instrument</a:t>
                      </a:r>
                      <a:endParaRPr lang="en-GB" sz="12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latin typeface="Century Gothic" panose="020B0502020202020204" pitchFamily="34" charset="0"/>
                        </a:rPr>
                        <a:t>Volunteer in the local community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latin typeface="Century Gothic" panose="020B0502020202020204" pitchFamily="34" charset="0"/>
                        </a:rPr>
                        <a:t>Travel to another country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30258">
                <a:tc>
                  <a:txBody>
                    <a:bodyPr/>
                    <a:lstStyle/>
                    <a:p>
                      <a:pPr algn="ctr"/>
                      <a:r>
                        <a:rPr lang="en-GB" sz="1200" b="0" dirty="0">
                          <a:solidFill>
                            <a:schemeClr val="tx1"/>
                          </a:solidFill>
                          <a:latin typeface="Century Gothic" panose="020B0502020202020204" pitchFamily="34" charset="0"/>
                        </a:rPr>
                        <a:t>Play for a school team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latin typeface="Century Gothic" panose="020B0502020202020204" pitchFamily="34" charset="0"/>
                        </a:rPr>
                        <a:t>Learn</a:t>
                      </a:r>
                      <a:r>
                        <a:rPr lang="en-GB" sz="1200" b="0" baseline="0" dirty="0">
                          <a:solidFill>
                            <a:schemeClr val="tx1"/>
                          </a:solidFill>
                          <a:latin typeface="Century Gothic" panose="020B0502020202020204" pitchFamily="34" charset="0"/>
                        </a:rPr>
                        <a:t> how to survive in the wild</a:t>
                      </a:r>
                      <a:endParaRPr lang="en-GB" sz="12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latin typeface="Century Gothic" panose="020B0502020202020204" pitchFamily="34" charset="0"/>
                        </a:rPr>
                        <a:t>Take care</a:t>
                      </a:r>
                      <a:r>
                        <a:rPr lang="en-GB" sz="1200" b="0" baseline="0" dirty="0">
                          <a:solidFill>
                            <a:schemeClr val="tx1"/>
                          </a:solidFill>
                          <a:latin typeface="Century Gothic" panose="020B0502020202020204" pitchFamily="34" charset="0"/>
                        </a:rPr>
                        <a:t> of the school garden</a:t>
                      </a:r>
                      <a:endParaRPr lang="en-GB" sz="12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30258">
                <a:tc>
                  <a:txBody>
                    <a:bodyPr/>
                    <a:lstStyle/>
                    <a:p>
                      <a:pPr algn="ctr"/>
                      <a:r>
                        <a:rPr lang="en-GB" sz="1200" b="0" dirty="0">
                          <a:solidFill>
                            <a:schemeClr val="tx1"/>
                          </a:solidFill>
                          <a:latin typeface="Century Gothic" panose="020B0502020202020204" pitchFamily="34" charset="0"/>
                        </a:rPr>
                        <a:t>Learn how to manage</a:t>
                      </a:r>
                      <a:r>
                        <a:rPr lang="en-GB" sz="1200" b="0" baseline="0" dirty="0">
                          <a:solidFill>
                            <a:schemeClr val="tx1"/>
                          </a:solidFill>
                          <a:latin typeface="Century Gothic" panose="020B0502020202020204" pitchFamily="34" charset="0"/>
                        </a:rPr>
                        <a:t> money</a:t>
                      </a:r>
                      <a:endParaRPr lang="en-GB" sz="12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latin typeface="Century Gothic" panose="020B0502020202020204" pitchFamily="34" charset="0"/>
                        </a:rPr>
                        <a:t>Taste food from another country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latin typeface="Century Gothic" panose="020B0502020202020204" pitchFamily="34" charset="0"/>
                        </a:rPr>
                        <a:t>Walk the school</a:t>
                      </a:r>
                      <a:r>
                        <a:rPr lang="en-GB" sz="1200" b="0" baseline="0" dirty="0">
                          <a:solidFill>
                            <a:schemeClr val="tx1"/>
                          </a:solidFill>
                          <a:latin typeface="Century Gothic" panose="020B0502020202020204" pitchFamily="34" charset="0"/>
                        </a:rPr>
                        <a:t> dog</a:t>
                      </a:r>
                      <a:endParaRPr lang="en-GB" sz="12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30258">
                <a:tc>
                  <a:txBody>
                    <a:bodyPr/>
                    <a:lstStyle/>
                    <a:p>
                      <a:pPr algn="ctr"/>
                      <a:r>
                        <a:rPr lang="en-GB" sz="1200" b="0" dirty="0">
                          <a:solidFill>
                            <a:schemeClr val="tx1"/>
                          </a:solidFill>
                          <a:latin typeface="Century Gothic" panose="020B0502020202020204" pitchFamily="34" charset="0"/>
                        </a:rPr>
                        <a:t>Cook</a:t>
                      </a:r>
                      <a:r>
                        <a:rPr lang="en-GB" sz="1200" b="0" baseline="0" dirty="0">
                          <a:solidFill>
                            <a:schemeClr val="tx1"/>
                          </a:solidFill>
                          <a:latin typeface="Century Gothic" panose="020B0502020202020204" pitchFamily="34" charset="0"/>
                        </a:rPr>
                        <a:t> a new meal from scratch</a:t>
                      </a:r>
                      <a:endParaRPr lang="en-GB" sz="12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latin typeface="Century Gothic" panose="020B0502020202020204" pitchFamily="34" charset="0"/>
                        </a:rPr>
                        <a:t>Read new books</a:t>
                      </a:r>
                      <a:r>
                        <a:rPr lang="en-GB" sz="1200" b="0" baseline="0" dirty="0">
                          <a:solidFill>
                            <a:schemeClr val="tx1"/>
                          </a:solidFill>
                          <a:latin typeface="Century Gothic" panose="020B0502020202020204" pitchFamily="34" charset="0"/>
                        </a:rPr>
                        <a:t> </a:t>
                      </a:r>
                      <a:endParaRPr lang="en-GB" sz="12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latin typeface="Century Gothic" panose="020B0502020202020204" pitchFamily="34" charset="0"/>
                        </a:rPr>
                        <a:t>Take</a:t>
                      </a:r>
                      <a:r>
                        <a:rPr lang="en-GB" sz="1200" b="0" baseline="0" dirty="0">
                          <a:solidFill>
                            <a:schemeClr val="tx1"/>
                          </a:solidFill>
                          <a:latin typeface="Century Gothic" panose="020B0502020202020204" pitchFamily="34" charset="0"/>
                        </a:rPr>
                        <a:t> part in a fancy dress day</a:t>
                      </a:r>
                      <a:endParaRPr lang="en-GB" sz="12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30098">
                <a:tc>
                  <a:txBody>
                    <a:bodyPr/>
                    <a:lstStyle/>
                    <a:p>
                      <a:pPr algn="ctr"/>
                      <a:r>
                        <a:rPr lang="en-GB" sz="1200" b="0" dirty="0">
                          <a:solidFill>
                            <a:schemeClr val="tx1"/>
                          </a:solidFill>
                          <a:latin typeface="Century Gothic" panose="020B0502020202020204" pitchFamily="34" charset="0"/>
                        </a:rPr>
                        <a:t>Create a</a:t>
                      </a:r>
                      <a:r>
                        <a:rPr lang="en-GB" sz="1200" b="0" baseline="0" dirty="0">
                          <a:solidFill>
                            <a:schemeClr val="tx1"/>
                          </a:solidFill>
                          <a:latin typeface="Century Gothic" panose="020B0502020202020204" pitchFamily="34" charset="0"/>
                        </a:rPr>
                        <a:t> piece of art</a:t>
                      </a:r>
                      <a:endParaRPr lang="en-GB" sz="12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latin typeface="Century Gothic" panose="020B0502020202020204" pitchFamily="34" charset="0"/>
                        </a:rPr>
                        <a:t>Raise money for charity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latin typeface="Century Gothic" panose="020B0502020202020204" pitchFamily="34" charset="0"/>
                        </a:rPr>
                        <a:t>Become</a:t>
                      </a:r>
                      <a:r>
                        <a:rPr lang="en-GB" sz="1200" b="0" baseline="0" dirty="0">
                          <a:solidFill>
                            <a:schemeClr val="tx1"/>
                          </a:solidFill>
                          <a:latin typeface="Century Gothic" panose="020B0502020202020204" pitchFamily="34" charset="0"/>
                        </a:rPr>
                        <a:t> Head Boy or Girl</a:t>
                      </a:r>
                      <a:endParaRPr lang="en-GB" sz="12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30098">
                <a:tc>
                  <a:txBody>
                    <a:bodyPr/>
                    <a:lstStyle/>
                    <a:p>
                      <a:pPr algn="ctr"/>
                      <a:r>
                        <a:rPr lang="en-GB" sz="1200" b="0" dirty="0">
                          <a:solidFill>
                            <a:schemeClr val="tx1"/>
                          </a:solidFill>
                          <a:latin typeface="Century Gothic" panose="020B0502020202020204" pitchFamily="34" charset="0"/>
                        </a:rPr>
                        <a:t>Learn how to read a map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latin typeface="Century Gothic" panose="020B0502020202020204" pitchFamily="34" charset="0"/>
                        </a:rPr>
                        <a:t>Join</a:t>
                      </a:r>
                      <a:r>
                        <a:rPr lang="en-GB" sz="1200" b="0" baseline="0" dirty="0">
                          <a:solidFill>
                            <a:schemeClr val="tx1"/>
                          </a:solidFill>
                          <a:latin typeface="Century Gothic" panose="020B0502020202020204" pitchFamily="34" charset="0"/>
                        </a:rPr>
                        <a:t> an after school club</a:t>
                      </a:r>
                      <a:endParaRPr lang="en-GB" sz="12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latin typeface="Century Gothic" panose="020B0502020202020204" pitchFamily="34" charset="0"/>
                        </a:rPr>
                        <a:t>Learn to dance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30258">
                <a:tc>
                  <a:txBody>
                    <a:bodyPr/>
                    <a:lstStyle/>
                    <a:p>
                      <a:pPr algn="ctr"/>
                      <a:r>
                        <a:rPr lang="en-GB" sz="1200" b="0" dirty="0">
                          <a:solidFill>
                            <a:schemeClr val="tx1"/>
                          </a:solidFill>
                          <a:latin typeface="Century Gothic" panose="020B0502020202020204" pitchFamily="34" charset="0"/>
                        </a:rPr>
                        <a:t>Use computers to create your own website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latin typeface="Century Gothic" panose="020B0502020202020204" pitchFamily="34" charset="0"/>
                        </a:rPr>
                        <a:t>Learn First Aid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latin typeface="Century Gothic" panose="020B0502020202020204" pitchFamily="34" charset="0"/>
                        </a:rPr>
                        <a:t>Improve</a:t>
                      </a:r>
                      <a:r>
                        <a:rPr lang="en-GB" sz="1200" b="0" baseline="0" dirty="0">
                          <a:solidFill>
                            <a:schemeClr val="tx1"/>
                          </a:solidFill>
                          <a:latin typeface="Century Gothic" panose="020B0502020202020204" pitchFamily="34" charset="0"/>
                        </a:rPr>
                        <a:t> your singing</a:t>
                      </a:r>
                      <a:endParaRPr lang="en-GB" sz="12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530258">
                <a:tc>
                  <a:txBody>
                    <a:bodyPr/>
                    <a:lstStyle/>
                    <a:p>
                      <a:pPr algn="ctr"/>
                      <a:r>
                        <a:rPr lang="en-GB" sz="1200" b="0" dirty="0">
                          <a:solidFill>
                            <a:schemeClr val="tx1"/>
                          </a:solidFill>
                          <a:latin typeface="Century Gothic" panose="020B0502020202020204" pitchFamily="34" charset="0"/>
                        </a:rPr>
                        <a:t>Make new friends from other schools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latin typeface="Century Gothic" panose="020B0502020202020204" pitchFamily="34" charset="0"/>
                        </a:rPr>
                        <a:t>Work as part of a team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0" dirty="0">
                          <a:solidFill>
                            <a:schemeClr val="tx1"/>
                          </a:solidFill>
                          <a:latin typeface="Century Gothic" panose="020B0502020202020204" pitchFamily="34" charset="0"/>
                        </a:rPr>
                        <a:t>Try camping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2" name="Slide Number Placeholder 1">
            <a:extLst>
              <a:ext uri="{FF2B5EF4-FFF2-40B4-BE49-F238E27FC236}">
                <a16:creationId xmlns:a16="http://schemas.microsoft.com/office/drawing/2014/main" id="{8D6A2144-FC4D-D76C-BF6F-C9B588CABD49}"/>
              </a:ext>
            </a:extLst>
          </p:cNvPr>
          <p:cNvSpPr>
            <a:spLocks noGrp="1"/>
          </p:cNvSpPr>
          <p:nvPr>
            <p:ph type="sldNum" sz="quarter" idx="12"/>
          </p:nvPr>
        </p:nvSpPr>
        <p:spPr/>
        <p:txBody>
          <a:bodyPr/>
          <a:lstStyle/>
          <a:p>
            <a:fld id="{4B05C915-F183-4ABC-983A-BE78641662D2}" type="slidenum">
              <a:rPr lang="en-GB" smtClean="0"/>
              <a:t>24</a:t>
            </a:fld>
            <a:endParaRPr lang="en-GB"/>
          </a:p>
        </p:txBody>
      </p:sp>
    </p:spTree>
    <p:extLst>
      <p:ext uri="{BB962C8B-B14F-4D97-AF65-F5344CB8AC3E}">
        <p14:creationId xmlns:p14="http://schemas.microsoft.com/office/powerpoint/2010/main" val="770881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2487" y="19160"/>
            <a:ext cx="5153025" cy="476250"/>
          </a:xfrm>
          <a:prstGeom prst="rect">
            <a:avLst/>
          </a:prstGeom>
        </p:spPr>
      </p:pic>
      <p:sp>
        <p:nvSpPr>
          <p:cNvPr id="5" name="Rectangle 4"/>
          <p:cNvSpPr/>
          <p:nvPr/>
        </p:nvSpPr>
        <p:spPr>
          <a:xfrm>
            <a:off x="76200" y="515117"/>
            <a:ext cx="6705600" cy="600164"/>
          </a:xfrm>
          <a:prstGeom prst="rect">
            <a:avLst/>
          </a:prstGeom>
        </p:spPr>
        <p:txBody>
          <a:bodyPr wrap="square">
            <a:spAutoFit/>
          </a:bodyPr>
          <a:lstStyle/>
          <a:p>
            <a:pPr algn="ctr"/>
            <a:r>
              <a:rPr lang="en-GB" sz="1100" dirty="0">
                <a:latin typeface="Century Gothic" panose="020B0502020202020204" pitchFamily="34" charset="0"/>
              </a:rPr>
              <a:t>After secondary school, you can move onto The Marches 6</a:t>
            </a:r>
            <a:r>
              <a:rPr lang="en-GB" sz="1100" baseline="30000" dirty="0">
                <a:latin typeface="Century Gothic" panose="020B0502020202020204" pitchFamily="34" charset="0"/>
              </a:rPr>
              <a:t>th</a:t>
            </a:r>
            <a:r>
              <a:rPr lang="en-GB" sz="1100" dirty="0">
                <a:latin typeface="Century Gothic" panose="020B0502020202020204" pitchFamily="34" charset="0"/>
              </a:rPr>
              <a:t> form/college or an apprenticeship and then to University or into a job! It’s normal not to know what you want to do yet, but this is a chance for you to have a think about your dream jobs!</a:t>
            </a:r>
          </a:p>
        </p:txBody>
      </p:sp>
      <p:sp>
        <p:nvSpPr>
          <p:cNvPr id="16" name="Rectangle 15"/>
          <p:cNvSpPr/>
          <p:nvPr/>
        </p:nvSpPr>
        <p:spPr>
          <a:xfrm>
            <a:off x="76200" y="6991350"/>
            <a:ext cx="6705600" cy="2844000"/>
          </a:xfrm>
          <a:prstGeom prst="rect">
            <a:avLst/>
          </a:prstGeom>
          <a:solidFill>
            <a:schemeClr val="bg1"/>
          </a:solidFill>
          <a:ln>
            <a:solidFill>
              <a:srgbClr val="682D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3"/>
          <a:stretch>
            <a:fillRect/>
          </a:stretch>
        </p:blipFill>
        <p:spPr>
          <a:xfrm>
            <a:off x="142875" y="7067901"/>
            <a:ext cx="609600" cy="337930"/>
          </a:xfrm>
          <a:prstGeom prst="rect">
            <a:avLst/>
          </a:prstGeom>
        </p:spPr>
      </p:pic>
      <p:pic>
        <p:nvPicPr>
          <p:cNvPr id="18" name="Picture 17"/>
          <p:cNvPicPr>
            <a:picLocks noChangeAspect="1"/>
          </p:cNvPicPr>
          <p:nvPr/>
        </p:nvPicPr>
        <p:blipFill>
          <a:blip r:embed="rId4"/>
          <a:stretch>
            <a:fillRect/>
          </a:stretch>
        </p:blipFill>
        <p:spPr>
          <a:xfrm>
            <a:off x="142875" y="7405831"/>
            <a:ext cx="1381125" cy="293723"/>
          </a:xfrm>
          <a:prstGeom prst="rect">
            <a:avLst/>
          </a:prstGeom>
        </p:spPr>
      </p:pic>
      <p:pic>
        <p:nvPicPr>
          <p:cNvPr id="19" name="Picture 18"/>
          <p:cNvPicPr>
            <a:picLocks noChangeAspect="1"/>
          </p:cNvPicPr>
          <p:nvPr/>
        </p:nvPicPr>
        <p:blipFill>
          <a:blip r:embed="rId5"/>
          <a:stretch>
            <a:fillRect/>
          </a:stretch>
        </p:blipFill>
        <p:spPr>
          <a:xfrm>
            <a:off x="133350" y="8768507"/>
            <a:ext cx="2781300" cy="320395"/>
          </a:xfrm>
          <a:prstGeom prst="rect">
            <a:avLst/>
          </a:prstGeom>
        </p:spPr>
      </p:pic>
      <p:sp>
        <p:nvSpPr>
          <p:cNvPr id="20" name="Rectangle 19"/>
          <p:cNvSpPr/>
          <p:nvPr/>
        </p:nvSpPr>
        <p:spPr>
          <a:xfrm>
            <a:off x="4581525" y="6991350"/>
            <a:ext cx="2200275" cy="2844000"/>
          </a:xfrm>
          <a:prstGeom prst="rect">
            <a:avLst/>
          </a:prstGeom>
          <a:solidFill>
            <a:schemeClr val="bg1"/>
          </a:solidFill>
          <a:ln>
            <a:solidFill>
              <a:srgbClr val="682D8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chemeClr val="tx1"/>
                </a:solidFill>
                <a:latin typeface="Century Gothic" panose="020B0502020202020204" pitchFamily="34" charset="0"/>
              </a:rPr>
              <a:t>Icons to represent that job:</a:t>
            </a:r>
          </a:p>
        </p:txBody>
      </p:sp>
      <p:sp>
        <p:nvSpPr>
          <p:cNvPr id="21" name="Rectangle 20"/>
          <p:cNvSpPr/>
          <p:nvPr/>
        </p:nvSpPr>
        <p:spPr>
          <a:xfrm>
            <a:off x="76200" y="4054936"/>
            <a:ext cx="6705600" cy="2844000"/>
          </a:xfrm>
          <a:prstGeom prst="rect">
            <a:avLst/>
          </a:prstGeom>
          <a:solidFill>
            <a:schemeClr val="bg1"/>
          </a:solidFill>
          <a:ln>
            <a:solidFill>
              <a:srgbClr val="682D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a:blip r:embed="rId3"/>
          <a:stretch>
            <a:fillRect/>
          </a:stretch>
        </p:blipFill>
        <p:spPr>
          <a:xfrm>
            <a:off x="142875" y="4131487"/>
            <a:ext cx="609600" cy="337930"/>
          </a:xfrm>
          <a:prstGeom prst="rect">
            <a:avLst/>
          </a:prstGeom>
        </p:spPr>
      </p:pic>
      <p:pic>
        <p:nvPicPr>
          <p:cNvPr id="23" name="Picture 22"/>
          <p:cNvPicPr>
            <a:picLocks noChangeAspect="1"/>
          </p:cNvPicPr>
          <p:nvPr/>
        </p:nvPicPr>
        <p:blipFill>
          <a:blip r:embed="rId4"/>
          <a:stretch>
            <a:fillRect/>
          </a:stretch>
        </p:blipFill>
        <p:spPr>
          <a:xfrm>
            <a:off x="142875" y="4469417"/>
            <a:ext cx="1381125" cy="293723"/>
          </a:xfrm>
          <a:prstGeom prst="rect">
            <a:avLst/>
          </a:prstGeom>
        </p:spPr>
      </p:pic>
      <p:pic>
        <p:nvPicPr>
          <p:cNvPr id="24" name="Picture 23"/>
          <p:cNvPicPr>
            <a:picLocks noChangeAspect="1"/>
          </p:cNvPicPr>
          <p:nvPr/>
        </p:nvPicPr>
        <p:blipFill>
          <a:blip r:embed="rId5"/>
          <a:stretch>
            <a:fillRect/>
          </a:stretch>
        </p:blipFill>
        <p:spPr>
          <a:xfrm>
            <a:off x="133350" y="5832093"/>
            <a:ext cx="2781300" cy="320395"/>
          </a:xfrm>
          <a:prstGeom prst="rect">
            <a:avLst/>
          </a:prstGeom>
        </p:spPr>
      </p:pic>
      <p:sp>
        <p:nvSpPr>
          <p:cNvPr id="25" name="Rectangle 24"/>
          <p:cNvSpPr/>
          <p:nvPr/>
        </p:nvSpPr>
        <p:spPr>
          <a:xfrm>
            <a:off x="4581525" y="4054936"/>
            <a:ext cx="2200275" cy="2844000"/>
          </a:xfrm>
          <a:prstGeom prst="rect">
            <a:avLst/>
          </a:prstGeom>
          <a:solidFill>
            <a:schemeClr val="bg1"/>
          </a:solidFill>
          <a:ln>
            <a:solidFill>
              <a:srgbClr val="682D8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chemeClr val="tx1"/>
                </a:solidFill>
                <a:latin typeface="Century Gothic" panose="020B0502020202020204" pitchFamily="34" charset="0"/>
              </a:rPr>
              <a:t>Icons to represent that job:</a:t>
            </a:r>
          </a:p>
        </p:txBody>
      </p:sp>
      <p:sp>
        <p:nvSpPr>
          <p:cNvPr id="26" name="Rectangle 25"/>
          <p:cNvSpPr/>
          <p:nvPr/>
        </p:nvSpPr>
        <p:spPr>
          <a:xfrm>
            <a:off x="76200" y="1134988"/>
            <a:ext cx="6705600" cy="2844000"/>
          </a:xfrm>
          <a:prstGeom prst="rect">
            <a:avLst/>
          </a:prstGeom>
          <a:solidFill>
            <a:schemeClr val="bg1"/>
          </a:solidFill>
          <a:ln>
            <a:solidFill>
              <a:srgbClr val="682D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a:blip r:embed="rId3"/>
          <a:stretch>
            <a:fillRect/>
          </a:stretch>
        </p:blipFill>
        <p:spPr>
          <a:xfrm>
            <a:off x="142875" y="1211539"/>
            <a:ext cx="609600" cy="337930"/>
          </a:xfrm>
          <a:prstGeom prst="rect">
            <a:avLst/>
          </a:prstGeom>
        </p:spPr>
      </p:pic>
      <p:pic>
        <p:nvPicPr>
          <p:cNvPr id="28" name="Picture 27"/>
          <p:cNvPicPr>
            <a:picLocks noChangeAspect="1"/>
          </p:cNvPicPr>
          <p:nvPr/>
        </p:nvPicPr>
        <p:blipFill>
          <a:blip r:embed="rId4"/>
          <a:stretch>
            <a:fillRect/>
          </a:stretch>
        </p:blipFill>
        <p:spPr>
          <a:xfrm>
            <a:off x="142875" y="1549469"/>
            <a:ext cx="1381125" cy="293723"/>
          </a:xfrm>
          <a:prstGeom prst="rect">
            <a:avLst/>
          </a:prstGeom>
        </p:spPr>
      </p:pic>
      <p:pic>
        <p:nvPicPr>
          <p:cNvPr id="29" name="Picture 28"/>
          <p:cNvPicPr>
            <a:picLocks noChangeAspect="1"/>
          </p:cNvPicPr>
          <p:nvPr/>
        </p:nvPicPr>
        <p:blipFill>
          <a:blip r:embed="rId5"/>
          <a:stretch>
            <a:fillRect/>
          </a:stretch>
        </p:blipFill>
        <p:spPr>
          <a:xfrm>
            <a:off x="133350" y="2912145"/>
            <a:ext cx="2781300" cy="320395"/>
          </a:xfrm>
          <a:prstGeom prst="rect">
            <a:avLst/>
          </a:prstGeom>
        </p:spPr>
      </p:pic>
      <p:sp>
        <p:nvSpPr>
          <p:cNvPr id="30" name="Rectangle 29"/>
          <p:cNvSpPr/>
          <p:nvPr/>
        </p:nvSpPr>
        <p:spPr>
          <a:xfrm>
            <a:off x="4581525" y="1134988"/>
            <a:ext cx="2200275" cy="2844000"/>
          </a:xfrm>
          <a:prstGeom prst="rect">
            <a:avLst/>
          </a:prstGeom>
          <a:solidFill>
            <a:schemeClr val="bg1"/>
          </a:solidFill>
          <a:ln>
            <a:solidFill>
              <a:srgbClr val="682D8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chemeClr val="tx1"/>
                </a:solidFill>
                <a:latin typeface="Century Gothic" panose="020B0502020202020204" pitchFamily="34" charset="0"/>
              </a:rPr>
              <a:t>Icons to represent that job:</a:t>
            </a:r>
          </a:p>
        </p:txBody>
      </p:sp>
      <p:sp>
        <p:nvSpPr>
          <p:cNvPr id="2" name="Slide Number Placeholder 1">
            <a:extLst>
              <a:ext uri="{FF2B5EF4-FFF2-40B4-BE49-F238E27FC236}">
                <a16:creationId xmlns:a16="http://schemas.microsoft.com/office/drawing/2014/main" id="{1F920965-4A7A-AE71-751D-CD52927331C4}"/>
              </a:ext>
            </a:extLst>
          </p:cNvPr>
          <p:cNvSpPr>
            <a:spLocks noGrp="1"/>
          </p:cNvSpPr>
          <p:nvPr>
            <p:ph type="sldNum" sz="quarter" idx="12"/>
          </p:nvPr>
        </p:nvSpPr>
        <p:spPr/>
        <p:txBody>
          <a:bodyPr/>
          <a:lstStyle/>
          <a:p>
            <a:fld id="{4B05C915-F183-4ABC-983A-BE78641662D2}" type="slidenum">
              <a:rPr lang="en-GB" smtClean="0"/>
              <a:t>25</a:t>
            </a:fld>
            <a:endParaRPr lang="en-GB"/>
          </a:p>
        </p:txBody>
      </p:sp>
    </p:spTree>
    <p:extLst>
      <p:ext uri="{BB962C8B-B14F-4D97-AF65-F5344CB8AC3E}">
        <p14:creationId xmlns:p14="http://schemas.microsoft.com/office/powerpoint/2010/main" val="2916763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C8C22-388C-5196-B0F7-922F4A1F74D6}"/>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A27D232A-B19D-438A-BF64-8B799D682399}"/>
              </a:ext>
            </a:extLst>
          </p:cNvPr>
          <p:cNvPicPr>
            <a:picLocks noGrp="1" noChangeAspect="1"/>
          </p:cNvPicPr>
          <p:nvPr>
            <p:ph idx="1"/>
          </p:nvPr>
        </p:nvPicPr>
        <p:blipFill rotWithShape="1">
          <a:blip r:embed="rId2"/>
          <a:srcRect r="8078"/>
          <a:stretch/>
        </p:blipFill>
        <p:spPr>
          <a:xfrm>
            <a:off x="177517" y="76200"/>
            <a:ext cx="6502965" cy="9409594"/>
          </a:xfrm>
        </p:spPr>
      </p:pic>
      <p:sp>
        <p:nvSpPr>
          <p:cNvPr id="3" name="Slide Number Placeholder 2">
            <a:extLst>
              <a:ext uri="{FF2B5EF4-FFF2-40B4-BE49-F238E27FC236}">
                <a16:creationId xmlns:a16="http://schemas.microsoft.com/office/drawing/2014/main" id="{503AB47F-F57C-35C4-F657-EEDA39CC704D}"/>
              </a:ext>
            </a:extLst>
          </p:cNvPr>
          <p:cNvSpPr>
            <a:spLocks noGrp="1"/>
          </p:cNvSpPr>
          <p:nvPr>
            <p:ph type="sldNum" sz="quarter" idx="12"/>
          </p:nvPr>
        </p:nvSpPr>
        <p:spPr/>
        <p:txBody>
          <a:bodyPr/>
          <a:lstStyle/>
          <a:p>
            <a:fld id="{4B05C915-F183-4ABC-983A-BE78641662D2}" type="slidenum">
              <a:rPr lang="en-GB" smtClean="0"/>
              <a:t>26</a:t>
            </a:fld>
            <a:endParaRPr lang="en-GB"/>
          </a:p>
        </p:txBody>
      </p:sp>
    </p:spTree>
    <p:extLst>
      <p:ext uri="{BB962C8B-B14F-4D97-AF65-F5344CB8AC3E}">
        <p14:creationId xmlns:p14="http://schemas.microsoft.com/office/powerpoint/2010/main" val="78035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D5BBF-F0E9-5964-68F9-E0A1DA947821}"/>
              </a:ext>
            </a:extLst>
          </p:cNvPr>
          <p:cNvSpPr>
            <a:spLocks noGrp="1"/>
          </p:cNvSpPr>
          <p:nvPr>
            <p:ph type="title"/>
          </p:nvPr>
        </p:nvSpPr>
        <p:spPr>
          <a:xfrm>
            <a:off x="471488" y="527405"/>
            <a:ext cx="5915025" cy="663442"/>
          </a:xfrm>
        </p:spPr>
        <p:txBody>
          <a:bodyPr/>
          <a:lstStyle/>
          <a:p>
            <a:pPr algn="ctr"/>
            <a:r>
              <a:rPr lang="en-US" b="1" u="sng" dirty="0"/>
              <a:t>Where to go for support</a:t>
            </a:r>
            <a:endParaRPr lang="en-GB" b="1" u="sng" dirty="0"/>
          </a:p>
        </p:txBody>
      </p:sp>
      <p:sp>
        <p:nvSpPr>
          <p:cNvPr id="3" name="Content Placeholder 2">
            <a:extLst>
              <a:ext uri="{FF2B5EF4-FFF2-40B4-BE49-F238E27FC236}">
                <a16:creationId xmlns:a16="http://schemas.microsoft.com/office/drawing/2014/main" id="{5680BBCE-23A5-3169-9F97-B794BD55FD3F}"/>
              </a:ext>
            </a:extLst>
          </p:cNvPr>
          <p:cNvSpPr>
            <a:spLocks noGrp="1"/>
          </p:cNvSpPr>
          <p:nvPr>
            <p:ph idx="1"/>
          </p:nvPr>
        </p:nvSpPr>
        <p:spPr>
          <a:xfrm>
            <a:off x="400604" y="1396549"/>
            <a:ext cx="5915025" cy="7456828"/>
          </a:xfrm>
        </p:spPr>
        <p:txBody>
          <a:bodyPr>
            <a:normAutofit fontScale="40000" lnSpcReduction="20000"/>
          </a:bodyPr>
          <a:lstStyle/>
          <a:p>
            <a:pPr marL="0" indent="0" algn="l">
              <a:lnSpc>
                <a:spcPct val="120000"/>
              </a:lnSpc>
              <a:buNone/>
            </a:pPr>
            <a:r>
              <a:rPr lang="en-GB" sz="2800" b="1" i="0" dirty="0">
                <a:solidFill>
                  <a:srgbClr val="3D3D3D"/>
                </a:solidFill>
                <a:effectLst/>
                <a:latin typeface="Arial" panose="020B0604020202020204" pitchFamily="34" charset="0"/>
              </a:rPr>
              <a:t>The SHARP System:</a:t>
            </a:r>
            <a:r>
              <a:rPr lang="en-GB" sz="2800" b="0" i="0" dirty="0">
                <a:solidFill>
                  <a:srgbClr val="3D3D3D"/>
                </a:solidFill>
                <a:effectLst/>
                <a:latin typeface="Arial" panose="020B0604020202020204" pitchFamily="34" charset="0"/>
              </a:rPr>
              <a:t> </a:t>
            </a:r>
          </a:p>
          <a:p>
            <a:pPr algn="l">
              <a:lnSpc>
                <a:spcPct val="120000"/>
              </a:lnSpc>
            </a:pPr>
            <a:r>
              <a:rPr lang="en-GB" sz="2800" b="0" i="0" dirty="0">
                <a:solidFill>
                  <a:srgbClr val="FF4438"/>
                </a:solidFill>
                <a:effectLst/>
                <a:latin typeface="Arial" panose="020B0604020202020204" pitchFamily="34" charset="0"/>
                <a:hlinkClick r:id="rId2"/>
              </a:rPr>
              <a:t>SHARP</a:t>
            </a:r>
            <a:r>
              <a:rPr lang="en-GB" sz="2800" b="0" i="0" dirty="0">
                <a:solidFill>
                  <a:srgbClr val="3D3D3D"/>
                </a:solidFill>
                <a:effectLst/>
                <a:latin typeface="Arial" panose="020B0604020202020204" pitchFamily="34" charset="0"/>
              </a:rPr>
              <a:t> stands for Student Help Advice Reporting Page. The </a:t>
            </a:r>
            <a:r>
              <a:rPr lang="en-GB" sz="2800" b="0" i="0" dirty="0">
                <a:solidFill>
                  <a:srgbClr val="FF4438"/>
                </a:solidFill>
                <a:effectLst/>
                <a:latin typeface="Arial" panose="020B0604020202020204" pitchFamily="34" charset="0"/>
                <a:hlinkClick r:id="rId2"/>
              </a:rPr>
              <a:t>SHARP</a:t>
            </a:r>
            <a:r>
              <a:rPr lang="en-GB" sz="2800" b="0" i="0" dirty="0">
                <a:solidFill>
                  <a:srgbClr val="3D3D3D"/>
                </a:solidFill>
                <a:effectLst/>
                <a:latin typeface="Arial" panose="020B0604020202020204" pitchFamily="34" charset="0"/>
              </a:rPr>
              <a:t> system allows young people to report any incidents which occur within the school and local community anonymously and without fear. Visit the  </a:t>
            </a:r>
            <a:r>
              <a:rPr lang="en-GB" sz="2800" b="0" i="0" dirty="0">
                <a:solidFill>
                  <a:srgbClr val="FF4438"/>
                </a:solidFill>
                <a:effectLst/>
                <a:latin typeface="Arial" panose="020B0604020202020204" pitchFamily="34" charset="0"/>
                <a:hlinkClick r:id="rId2"/>
              </a:rPr>
              <a:t>SHARP System</a:t>
            </a:r>
            <a:r>
              <a:rPr lang="en-GB" sz="2800" b="0" i="0" dirty="0">
                <a:solidFill>
                  <a:srgbClr val="3D3D3D"/>
                </a:solidFill>
                <a:effectLst/>
                <a:latin typeface="Arial" panose="020B0604020202020204" pitchFamily="34" charset="0"/>
              </a:rPr>
              <a:t> to submit a report. </a:t>
            </a:r>
          </a:p>
          <a:p>
            <a:pPr algn="l">
              <a:lnSpc>
                <a:spcPct val="120000"/>
              </a:lnSpc>
            </a:pPr>
            <a:r>
              <a:rPr lang="en-GB" sz="2800" b="0" i="0" dirty="0" err="1">
                <a:solidFill>
                  <a:srgbClr val="FF4438"/>
                </a:solidFill>
                <a:effectLst/>
                <a:latin typeface="Arial" panose="020B0604020202020204" pitchFamily="34" charset="0"/>
                <a:hlinkClick r:id="rId3"/>
              </a:rPr>
              <a:t>Teentips</a:t>
            </a:r>
            <a:r>
              <a:rPr lang="en-GB" sz="2800" b="0" i="0" dirty="0">
                <a:solidFill>
                  <a:srgbClr val="FF4438"/>
                </a:solidFill>
                <a:effectLst/>
                <a:latin typeface="Arial" panose="020B0604020202020204" pitchFamily="34" charset="0"/>
                <a:hlinkClick r:id="rId3"/>
              </a:rPr>
              <a:t> Wellbeing Hub can be accessed here.</a:t>
            </a:r>
            <a:endParaRPr lang="en-GB" sz="2800" b="0" i="0" dirty="0">
              <a:solidFill>
                <a:srgbClr val="3D3D3D"/>
              </a:solidFill>
              <a:effectLst/>
              <a:latin typeface="Arial" panose="020B0604020202020204" pitchFamily="34" charset="0"/>
            </a:endParaRPr>
          </a:p>
          <a:p>
            <a:pPr marL="0" indent="0" algn="l">
              <a:lnSpc>
                <a:spcPct val="120000"/>
              </a:lnSpc>
              <a:buNone/>
            </a:pPr>
            <a:r>
              <a:rPr lang="en-GB" sz="2800" b="1" i="0" dirty="0">
                <a:solidFill>
                  <a:srgbClr val="3D3D3D"/>
                </a:solidFill>
                <a:effectLst/>
                <a:latin typeface="Arial" panose="020B0604020202020204" pitchFamily="34" charset="0"/>
              </a:rPr>
              <a:t>Wellbeing support services for children, young people and parents/carers:</a:t>
            </a:r>
            <a:r>
              <a:rPr lang="en-GB" sz="2800" b="0" i="0" dirty="0">
                <a:solidFill>
                  <a:srgbClr val="3D3D3D"/>
                </a:solidFill>
                <a:effectLst/>
                <a:latin typeface="Arial" panose="020B0604020202020204" pitchFamily="34" charset="0"/>
              </a:rPr>
              <a:t> </a:t>
            </a:r>
          </a:p>
          <a:p>
            <a:pPr algn="l">
              <a:lnSpc>
                <a:spcPct val="120000"/>
              </a:lnSpc>
            </a:pPr>
            <a:r>
              <a:rPr lang="en-GB" sz="2800" b="1" i="0" dirty="0">
                <a:solidFill>
                  <a:srgbClr val="FF4438"/>
                </a:solidFill>
                <a:effectLst/>
                <a:latin typeface="Arial" panose="020B0604020202020204" pitchFamily="34" charset="0"/>
                <a:hlinkClick r:id="rId4"/>
              </a:rPr>
              <a:t>Beam</a:t>
            </a:r>
            <a:r>
              <a:rPr lang="en-GB" sz="2800" b="0" i="0" dirty="0">
                <a:solidFill>
                  <a:srgbClr val="3D3D3D"/>
                </a:solidFill>
                <a:effectLst/>
                <a:latin typeface="Arial" panose="020B0604020202020204" pitchFamily="34" charset="0"/>
              </a:rPr>
              <a:t> are an emotional health and wellbeing drop-in service for young people under 25 years old who are registered with a GP in Shropshire, Telford or Wrekin. Their team of experienced wellbeing practitioners and volunteers will listen to whatever is troubling you; recommend strategies and techniques that aim to make life easier; give practical suggestions and advice and provide a listening ear if you have something you want to get off your chest. </a:t>
            </a:r>
          </a:p>
          <a:p>
            <a:pPr algn="l">
              <a:lnSpc>
                <a:spcPct val="120000"/>
              </a:lnSpc>
            </a:pPr>
            <a:r>
              <a:rPr lang="en-GB" sz="2800" b="1" i="0" dirty="0" err="1">
                <a:solidFill>
                  <a:srgbClr val="FF4438"/>
                </a:solidFill>
                <a:effectLst/>
                <a:latin typeface="Arial" panose="020B0604020202020204" pitchFamily="34" charset="0"/>
                <a:hlinkClick r:id="rId5"/>
              </a:rPr>
              <a:t>Kooth</a:t>
            </a:r>
            <a:r>
              <a:rPr lang="en-GB" sz="2800" b="0" i="0" dirty="0">
                <a:solidFill>
                  <a:srgbClr val="3D3D3D"/>
                </a:solidFill>
                <a:effectLst/>
                <a:latin typeface="Arial" panose="020B0604020202020204" pitchFamily="34" charset="0"/>
              </a:rPr>
              <a:t> offers free online mental health and wellbeing support to young people aged 11-25 years in Shropshire, Telford &amp; Wrekin via any internet accessible device. </a:t>
            </a:r>
            <a:r>
              <a:rPr lang="en-GB" sz="2800" b="0" i="0" dirty="0" err="1">
                <a:solidFill>
                  <a:srgbClr val="3D3D3D"/>
                </a:solidFill>
                <a:effectLst/>
                <a:latin typeface="Arial" panose="020B0604020202020204" pitchFamily="34" charset="0"/>
              </a:rPr>
              <a:t>Kooth</a:t>
            </a:r>
            <a:r>
              <a:rPr lang="en-GB" sz="2800" b="0" i="0" dirty="0">
                <a:solidFill>
                  <a:srgbClr val="3D3D3D"/>
                </a:solidFill>
                <a:effectLst/>
                <a:latin typeface="Arial" panose="020B0604020202020204" pitchFamily="34" charset="0"/>
              </a:rPr>
              <a:t> provides an opportunity to interact in a supportive way with other young people as well as receive support from a team of qualified counsellors.</a:t>
            </a:r>
          </a:p>
          <a:p>
            <a:pPr algn="l">
              <a:lnSpc>
                <a:spcPct val="120000"/>
              </a:lnSpc>
            </a:pPr>
            <a:r>
              <a:rPr lang="en-GB" sz="2800" b="1" i="0" dirty="0">
                <a:solidFill>
                  <a:srgbClr val="FF4438"/>
                </a:solidFill>
                <a:effectLst/>
                <a:latin typeface="Arial" panose="020B0604020202020204" pitchFamily="34" charset="0"/>
                <a:hlinkClick r:id="rId6"/>
              </a:rPr>
              <a:t>Young Minds</a:t>
            </a:r>
            <a:r>
              <a:rPr lang="en-GB" sz="2800" b="0" i="0" dirty="0">
                <a:solidFill>
                  <a:srgbClr val="3D3D3D"/>
                </a:solidFill>
                <a:effectLst/>
                <a:latin typeface="Arial" panose="020B0604020202020204" pitchFamily="34" charset="0"/>
              </a:rPr>
              <a:t> has information, tips and advice to help improve emotional health and wellbeing of children and young people in the UK. Whether you want to understand more about how you’re feeling and find ways to feel better, or you want to support someone who’s struggling, they can help. </a:t>
            </a:r>
          </a:p>
          <a:p>
            <a:pPr algn="l">
              <a:lnSpc>
                <a:spcPct val="120000"/>
              </a:lnSpc>
            </a:pPr>
            <a:r>
              <a:rPr lang="en-GB" sz="2800" b="1" i="0" dirty="0">
                <a:solidFill>
                  <a:srgbClr val="FF4438"/>
                </a:solidFill>
                <a:effectLst/>
                <a:latin typeface="Arial" panose="020B0604020202020204" pitchFamily="34" charset="0"/>
                <a:hlinkClick r:id="rId7"/>
              </a:rPr>
              <a:t>Samaritans</a:t>
            </a:r>
            <a:r>
              <a:rPr lang="en-GB" sz="2800" b="0" i="0" dirty="0">
                <a:solidFill>
                  <a:srgbClr val="3D3D3D"/>
                </a:solidFill>
                <a:effectLst/>
                <a:latin typeface="Arial" panose="020B0604020202020204" pitchFamily="34" charset="0"/>
              </a:rPr>
              <a:t> whatever you’re going through, a Samaritan will face it with you. If you need someone to talk to they will listen without judgement or pressure. They are there 24 hours a day, 365 days a year. Samaritans can be contacted on 116 123 for free. </a:t>
            </a:r>
          </a:p>
          <a:p>
            <a:pPr algn="l">
              <a:lnSpc>
                <a:spcPct val="120000"/>
              </a:lnSpc>
            </a:pPr>
            <a:r>
              <a:rPr lang="en-GB" sz="2800" b="1" i="0" dirty="0">
                <a:solidFill>
                  <a:srgbClr val="FF4438"/>
                </a:solidFill>
                <a:effectLst/>
                <a:latin typeface="Arial" panose="020B0604020202020204" pitchFamily="34" charset="0"/>
                <a:hlinkClick r:id="rId8"/>
              </a:rPr>
              <a:t>STEM 4</a:t>
            </a:r>
            <a:r>
              <a:rPr lang="en-GB" sz="2800" b="0" i="0" dirty="0">
                <a:solidFill>
                  <a:srgbClr val="3D3D3D"/>
                </a:solidFill>
                <a:effectLst/>
                <a:latin typeface="Arial" panose="020B0604020202020204" pitchFamily="34" charset="0"/>
              </a:rPr>
              <a:t> provides support with mental health specifically for teenagers. They have lots of advice about anxiety, depression, self-harm, eating disorders and addiction. On their website you can also access a comprehensive library of free mental health resources. </a:t>
            </a:r>
          </a:p>
          <a:p>
            <a:pPr algn="l">
              <a:lnSpc>
                <a:spcPct val="120000"/>
              </a:lnSpc>
            </a:pPr>
            <a:r>
              <a:rPr lang="en-GB" sz="2800" b="1" i="0" dirty="0">
                <a:solidFill>
                  <a:srgbClr val="FF4438"/>
                </a:solidFill>
                <a:effectLst/>
                <a:latin typeface="Arial" panose="020B0604020202020204" pitchFamily="34" charset="0"/>
                <a:hlinkClick r:id="rId9"/>
              </a:rPr>
              <a:t>Childline</a:t>
            </a:r>
            <a:r>
              <a:rPr lang="en-GB" sz="2800" b="0" i="0" dirty="0">
                <a:solidFill>
                  <a:srgbClr val="3D3D3D"/>
                </a:solidFill>
                <a:effectLst/>
                <a:latin typeface="Arial" panose="020B0604020202020204" pitchFamily="34" charset="0"/>
              </a:rPr>
              <a:t> offers advice about a wide range of issues. They provide a free, private and confidential service where you can talk about anything. They are available for you online, on the phone, anytime day or night – 0800 1111. </a:t>
            </a:r>
          </a:p>
          <a:p>
            <a:pPr algn="l">
              <a:lnSpc>
                <a:spcPct val="120000"/>
              </a:lnSpc>
            </a:pPr>
            <a:r>
              <a:rPr lang="en-GB" sz="2800" b="1" i="0" dirty="0">
                <a:solidFill>
                  <a:srgbClr val="FF4438"/>
                </a:solidFill>
                <a:effectLst/>
                <a:latin typeface="Arial" panose="020B0604020202020204" pitchFamily="34" charset="0"/>
                <a:hlinkClick r:id="rId10"/>
              </a:rPr>
              <a:t>The Mix</a:t>
            </a:r>
            <a:r>
              <a:rPr lang="en-GB" sz="2800" b="0" i="0" dirty="0">
                <a:solidFill>
                  <a:srgbClr val="3D3D3D"/>
                </a:solidFill>
                <a:effectLst/>
                <a:latin typeface="Arial" panose="020B0604020202020204" pitchFamily="34" charset="0"/>
              </a:rPr>
              <a:t> is the UK’s leading support service for young people. They are there to help you take on any challenge you’re facing – from mental health to money, from homelessness to finding a job, from break-ups to drugs. Talk to them via their online community, on social, through their free, confidential helpline or their counselling service.</a:t>
            </a:r>
          </a:p>
          <a:p>
            <a:endParaRPr lang="en-GB" dirty="0"/>
          </a:p>
        </p:txBody>
      </p:sp>
      <p:sp>
        <p:nvSpPr>
          <p:cNvPr id="4" name="Slide Number Placeholder 3">
            <a:extLst>
              <a:ext uri="{FF2B5EF4-FFF2-40B4-BE49-F238E27FC236}">
                <a16:creationId xmlns:a16="http://schemas.microsoft.com/office/drawing/2014/main" id="{F778F186-6EFA-2BF4-EB59-DD113F6AEEE2}"/>
              </a:ext>
            </a:extLst>
          </p:cNvPr>
          <p:cNvSpPr>
            <a:spLocks noGrp="1"/>
          </p:cNvSpPr>
          <p:nvPr>
            <p:ph type="sldNum" sz="quarter" idx="12"/>
          </p:nvPr>
        </p:nvSpPr>
        <p:spPr/>
        <p:txBody>
          <a:bodyPr/>
          <a:lstStyle/>
          <a:p>
            <a:fld id="{4B05C915-F183-4ABC-983A-BE78641662D2}" type="slidenum">
              <a:rPr lang="en-GB" smtClean="0"/>
              <a:t>27</a:t>
            </a:fld>
            <a:endParaRPr lang="en-GB"/>
          </a:p>
        </p:txBody>
      </p:sp>
      <p:pic>
        <p:nvPicPr>
          <p:cNvPr id="5" name="Picture 6" descr="Marches School Prospectus by Marches Academy Trust - Issuu">
            <a:extLst>
              <a:ext uri="{FF2B5EF4-FFF2-40B4-BE49-F238E27FC236}">
                <a16:creationId xmlns:a16="http://schemas.microsoft.com/office/drawing/2014/main" id="{1BBFA724-2B63-63AD-8A45-C124C9E3E8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4000" y="116129"/>
            <a:ext cx="1135321" cy="113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932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A59AFA-9317-D5B7-737C-9711E970216E}"/>
              </a:ext>
            </a:extLst>
          </p:cNvPr>
          <p:cNvSpPr>
            <a:spLocks noGrp="1"/>
          </p:cNvSpPr>
          <p:nvPr>
            <p:ph idx="1"/>
          </p:nvPr>
        </p:nvSpPr>
        <p:spPr>
          <a:xfrm>
            <a:off x="471488" y="262270"/>
            <a:ext cx="5915025" cy="8660010"/>
          </a:xfrm>
        </p:spPr>
        <p:txBody>
          <a:bodyPr>
            <a:normAutofit fontScale="25000" lnSpcReduction="20000"/>
          </a:bodyPr>
          <a:lstStyle/>
          <a:p>
            <a:pPr algn="l"/>
            <a:r>
              <a:rPr lang="en-GB" sz="4800" b="1" i="0" dirty="0">
                <a:solidFill>
                  <a:srgbClr val="3D3D3D"/>
                </a:solidFill>
                <a:effectLst/>
                <a:latin typeface="Arial" panose="020B0604020202020204" pitchFamily="34" charset="0"/>
              </a:rPr>
              <a:t>LGBTIQ+ Mental Health </a:t>
            </a:r>
            <a:r>
              <a:rPr lang="en-GB" sz="4800" b="0" i="0" dirty="0">
                <a:solidFill>
                  <a:srgbClr val="3D3D3D"/>
                </a:solidFill>
                <a:effectLst/>
                <a:latin typeface="Arial" panose="020B0604020202020204" pitchFamily="34" charset="0"/>
              </a:rPr>
              <a:t>the charity Mind has lots of information about mental health support for people who are lesbian, gay, bisexual, trans, intersex, queer or questioning (LGBTIQ+). Visit their website </a:t>
            </a:r>
            <a:r>
              <a:rPr lang="en-GB" sz="4800" b="0" i="0" dirty="0">
                <a:solidFill>
                  <a:srgbClr val="FF4438"/>
                </a:solidFill>
                <a:effectLst/>
                <a:latin typeface="Arial" panose="020B0604020202020204" pitchFamily="34" charset="0"/>
                <a:hlinkClick r:id="rId2"/>
              </a:rPr>
              <a:t>here</a:t>
            </a:r>
            <a:r>
              <a:rPr lang="en-GB" sz="4800" b="0" i="0" dirty="0">
                <a:solidFill>
                  <a:srgbClr val="3D3D3D"/>
                </a:solidFill>
                <a:effectLst/>
                <a:latin typeface="Arial" panose="020B0604020202020204" pitchFamily="34" charset="0"/>
              </a:rPr>
              <a:t> to find out more. </a:t>
            </a:r>
          </a:p>
          <a:p>
            <a:pPr algn="l"/>
            <a:r>
              <a:rPr lang="en-GB" sz="4800" b="1" i="0" dirty="0" err="1">
                <a:solidFill>
                  <a:srgbClr val="FF4438"/>
                </a:solidFill>
                <a:effectLst/>
                <a:latin typeface="Arial" panose="020B0604020202020204" pitchFamily="34" charset="0"/>
                <a:hlinkClick r:id="rId3"/>
              </a:rPr>
              <a:t>Togetherall</a:t>
            </a:r>
            <a:r>
              <a:rPr lang="en-GB" sz="4800" b="0" i="0" dirty="0">
                <a:solidFill>
                  <a:srgbClr val="3D3D3D"/>
                </a:solidFill>
                <a:effectLst/>
                <a:latin typeface="Arial" panose="020B0604020202020204" pitchFamily="34" charset="0"/>
              </a:rPr>
              <a:t> is a safe, online community where people support each other anonymously to improve mental health and wellbeing in a welcoming and safe environment. The platform promotes a sense of belonging and connection through community. Accessible anywhere, anytime, 24/7. </a:t>
            </a:r>
          </a:p>
          <a:p>
            <a:pPr algn="l"/>
            <a:r>
              <a:rPr lang="en-GB" sz="4800" b="1" i="0" dirty="0">
                <a:solidFill>
                  <a:srgbClr val="FF4438"/>
                </a:solidFill>
                <a:effectLst/>
                <a:latin typeface="Arial" panose="020B0604020202020204" pitchFamily="34" charset="0"/>
                <a:hlinkClick r:id="rId4"/>
              </a:rPr>
              <a:t>U&amp;I Counselling Oswestry</a:t>
            </a:r>
            <a:r>
              <a:rPr lang="en-GB" sz="4800" b="0" i="0" dirty="0">
                <a:solidFill>
                  <a:srgbClr val="3D3D3D"/>
                </a:solidFill>
                <a:effectLst/>
                <a:latin typeface="Arial" panose="020B0604020202020204" pitchFamily="34" charset="0"/>
              </a:rPr>
              <a:t> is an organisational member of the BACP. They fit the therapy around the client rather that the client into a therapy model which offers each client an individual personal experience that supports their need. Referral to U&amp;I can be via a doctor, agencies or people can make direct contact concerning specific or multiple issues. It is a confidential professional service available to young people, individuals, couples and families. Flexibility allows short or long term face to face work. Many of their counsellors have specialised training in schools and young peoples counselling. You can contact them on 0753 044 8000. </a:t>
            </a:r>
          </a:p>
          <a:p>
            <a:pPr marL="0" indent="0" algn="l">
              <a:buNone/>
            </a:pPr>
            <a:r>
              <a:rPr lang="en-GB" sz="4800" b="1" i="0" dirty="0">
                <a:solidFill>
                  <a:srgbClr val="3D3D3D"/>
                </a:solidFill>
                <a:effectLst/>
                <a:latin typeface="Arial" panose="020B0604020202020204" pitchFamily="34" charset="0"/>
              </a:rPr>
              <a:t>Wellbeing resources:</a:t>
            </a:r>
            <a:r>
              <a:rPr lang="en-GB" sz="4800" b="0" i="0" dirty="0">
                <a:solidFill>
                  <a:srgbClr val="3D3D3D"/>
                </a:solidFill>
                <a:effectLst/>
                <a:latin typeface="Arial" panose="020B0604020202020204" pitchFamily="34" charset="0"/>
              </a:rPr>
              <a:t> </a:t>
            </a:r>
          </a:p>
          <a:p>
            <a:pPr algn="l"/>
            <a:r>
              <a:rPr lang="en-GB" sz="4800" b="1" i="0" dirty="0">
                <a:solidFill>
                  <a:srgbClr val="FF4438"/>
                </a:solidFill>
                <a:effectLst/>
                <a:latin typeface="Arial" panose="020B0604020202020204" pitchFamily="34" charset="0"/>
                <a:hlinkClick r:id="rId5"/>
              </a:rPr>
              <a:t>CAMHS Resources</a:t>
            </a:r>
            <a:r>
              <a:rPr lang="en-GB" sz="4800" b="0" i="0" dirty="0">
                <a:solidFill>
                  <a:srgbClr val="3D3D3D"/>
                </a:solidFill>
                <a:effectLst/>
                <a:latin typeface="Arial" panose="020B0604020202020204" pitchFamily="34" charset="0"/>
              </a:rPr>
              <a:t> a collection of downloadable self-help guides relating to wellbeing. Some are aimed at adults but the ideas and suggestions in them can still be relevant for young people and parents. </a:t>
            </a:r>
          </a:p>
          <a:p>
            <a:pPr algn="l"/>
            <a:r>
              <a:rPr lang="en-GB" sz="4800" b="1" i="0" dirty="0">
                <a:solidFill>
                  <a:srgbClr val="FF4438"/>
                </a:solidFill>
                <a:effectLst/>
                <a:latin typeface="Arial" panose="020B0604020202020204" pitchFamily="34" charset="0"/>
                <a:hlinkClick r:id="rId6"/>
              </a:rPr>
              <a:t>Mind</a:t>
            </a:r>
            <a:r>
              <a:rPr lang="en-GB" sz="4800" b="0" i="0" dirty="0">
                <a:solidFill>
                  <a:srgbClr val="3D3D3D"/>
                </a:solidFill>
                <a:effectLst/>
                <a:latin typeface="Arial" panose="020B0604020202020204" pitchFamily="34" charset="0"/>
              </a:rPr>
              <a:t> as well as offering support, the Mind website outlines some practical steps you can implement to support your wellbeing during the coronavirus pandemic. </a:t>
            </a:r>
          </a:p>
          <a:p>
            <a:pPr algn="l"/>
            <a:r>
              <a:rPr lang="en-GB" sz="4800" b="1" i="0" dirty="0">
                <a:solidFill>
                  <a:srgbClr val="FF4438"/>
                </a:solidFill>
                <a:effectLst/>
                <a:latin typeface="Arial" panose="020B0604020202020204" pitchFamily="34" charset="0"/>
                <a:hlinkClick r:id="rId7"/>
              </a:rPr>
              <a:t>Mental Health UK</a:t>
            </a:r>
            <a:r>
              <a:rPr lang="en-GB" sz="4800" b="0" i="0" dirty="0">
                <a:solidFill>
                  <a:srgbClr val="3D3D3D"/>
                </a:solidFill>
                <a:effectLst/>
                <a:latin typeface="Arial" panose="020B0604020202020204" pitchFamily="34" charset="0"/>
              </a:rPr>
              <a:t> has a number of downloadable resources which includes conversation guides, plans and booklets. </a:t>
            </a:r>
          </a:p>
          <a:p>
            <a:pPr marL="0" indent="0" algn="l">
              <a:buNone/>
            </a:pPr>
            <a:r>
              <a:rPr lang="en-GB" sz="4800" b="1" i="0" dirty="0">
                <a:solidFill>
                  <a:srgbClr val="3D3D3D"/>
                </a:solidFill>
                <a:effectLst/>
                <a:latin typeface="Arial" panose="020B0604020202020204" pitchFamily="34" charset="0"/>
              </a:rPr>
              <a:t>Additional support services:</a:t>
            </a:r>
            <a:r>
              <a:rPr lang="en-GB" sz="4800" b="0" i="0" dirty="0">
                <a:solidFill>
                  <a:srgbClr val="3D3D3D"/>
                </a:solidFill>
                <a:effectLst/>
                <a:latin typeface="Arial" panose="020B0604020202020204" pitchFamily="34" charset="0"/>
              </a:rPr>
              <a:t> </a:t>
            </a:r>
          </a:p>
          <a:p>
            <a:pPr algn="l"/>
            <a:r>
              <a:rPr lang="en-GB" sz="4800" b="1" i="0" dirty="0">
                <a:solidFill>
                  <a:srgbClr val="FF4438"/>
                </a:solidFill>
                <a:effectLst/>
                <a:latin typeface="Arial" panose="020B0604020202020204" pitchFamily="34" charset="0"/>
                <a:hlinkClick r:id="rId8"/>
              </a:rPr>
              <a:t>Autism West Midlands</a:t>
            </a:r>
            <a:r>
              <a:rPr lang="en-GB" sz="4800" b="0" i="0" dirty="0">
                <a:solidFill>
                  <a:srgbClr val="3D3D3D"/>
                </a:solidFill>
                <a:effectLst/>
                <a:latin typeface="Arial" panose="020B0604020202020204" pitchFamily="34" charset="0"/>
              </a:rPr>
              <a:t> offers a specialist service, providing support for adults and children with autism. Their helpline welcomes calls from parents, autistic adults, carers and professionals who live in the West Midlands to discuss concerns they have about autism (before and after diagnosis). Callers will find experienced, understanding staff who offer a listening ear and who can provide information about autism and local support services.</a:t>
            </a:r>
          </a:p>
          <a:p>
            <a:pPr algn="l"/>
            <a:r>
              <a:rPr lang="en-GB" sz="4800" b="1" i="0" dirty="0">
                <a:solidFill>
                  <a:srgbClr val="FF4438"/>
                </a:solidFill>
                <a:effectLst/>
                <a:latin typeface="Arial" panose="020B0604020202020204" pitchFamily="34" charset="0"/>
                <a:hlinkClick r:id="rId9"/>
              </a:rPr>
              <a:t>Parents Protect</a:t>
            </a:r>
            <a:r>
              <a:rPr lang="en-GB" sz="4800" b="1" i="0" dirty="0">
                <a:solidFill>
                  <a:srgbClr val="3D3D3D"/>
                </a:solidFill>
                <a:effectLst/>
                <a:latin typeface="Arial" panose="020B0604020202020204" pitchFamily="34" charset="0"/>
              </a:rPr>
              <a:t> </a:t>
            </a:r>
            <a:r>
              <a:rPr lang="en-GB" sz="4800" b="0" i="0" dirty="0">
                <a:solidFill>
                  <a:srgbClr val="3D3D3D"/>
                </a:solidFill>
                <a:effectLst/>
                <a:latin typeface="Arial" panose="020B0604020202020204" pitchFamily="34" charset="0"/>
              </a:rPr>
              <a:t>is an organisation that has developed an online child sexual abuse and exploitation awareness learning programme for parents/carers to help: Understand potential risks; recognise the signs of possible abuse; be aware of inappropriate behaviour in adults and to know where to go for help if you have concerns and would like to talk about them. </a:t>
            </a:r>
          </a:p>
          <a:p>
            <a:pPr algn="l"/>
            <a:r>
              <a:rPr lang="en-GB" sz="4800" b="1" i="0" dirty="0">
                <a:solidFill>
                  <a:srgbClr val="FF4438"/>
                </a:solidFill>
                <a:effectLst/>
                <a:latin typeface="Arial" panose="020B0604020202020204" pitchFamily="34" charset="0"/>
                <a:hlinkClick r:id="rId10"/>
              </a:rPr>
              <a:t>Shropshire Safeguarding Community Partnership children’s website</a:t>
            </a:r>
            <a:r>
              <a:rPr lang="en-GB" sz="4800" b="0" i="0" dirty="0">
                <a:solidFill>
                  <a:srgbClr val="3D3D3D"/>
                </a:solidFill>
                <a:effectLst/>
                <a:latin typeface="Arial" panose="020B0604020202020204" pitchFamily="34" charset="0"/>
              </a:rPr>
              <a:t>  designed to provide useful information and advice for professionals, parents and children. They coordinate and monitor how the services and professional staff work together to protect children from abuse or neglect. </a:t>
            </a:r>
          </a:p>
          <a:p>
            <a:pPr algn="l"/>
            <a:r>
              <a:rPr lang="en-GB" sz="4800" b="1" i="0" dirty="0">
                <a:solidFill>
                  <a:srgbClr val="3D3D3D"/>
                </a:solidFill>
                <a:effectLst/>
                <a:latin typeface="Arial" panose="020B0604020202020204" pitchFamily="34" charset="0"/>
              </a:rPr>
              <a:t>Shropshire Larder </a:t>
            </a:r>
            <a:r>
              <a:rPr lang="en-GB" sz="4800" b="0" i="0" dirty="0">
                <a:solidFill>
                  <a:srgbClr val="3D3D3D"/>
                </a:solidFill>
                <a:effectLst/>
                <a:latin typeface="Arial" panose="020B0604020202020204" pitchFamily="34" charset="0"/>
              </a:rPr>
              <a:t>this resource is the most comprehensive directory of services for people living in Shropshire on a low budget. It has information on how to access a foodbank or community food project and how to eat well on a budget. It also covers how to get support with benefits, housing and debt. </a:t>
            </a:r>
            <a:r>
              <a:rPr lang="en-GB" sz="4800" b="0" i="0" dirty="0">
                <a:solidFill>
                  <a:srgbClr val="FF4438"/>
                </a:solidFill>
                <a:effectLst/>
                <a:latin typeface="Arial" panose="020B0604020202020204" pitchFamily="34" charset="0"/>
                <a:hlinkClick r:id="rId11"/>
              </a:rPr>
              <a:t>Shropshire Larder </a:t>
            </a:r>
            <a:r>
              <a:rPr lang="en-GB" sz="4800" b="0" i="0" dirty="0">
                <a:solidFill>
                  <a:srgbClr val="3D3D3D"/>
                </a:solidFill>
                <a:effectLst/>
                <a:latin typeface="Arial" panose="020B0604020202020204" pitchFamily="34" charset="0"/>
              </a:rPr>
              <a:t>| </a:t>
            </a:r>
            <a:r>
              <a:rPr lang="en-GB" sz="4800" b="0" i="0" dirty="0">
                <a:solidFill>
                  <a:srgbClr val="FF4438"/>
                </a:solidFill>
                <a:effectLst/>
                <a:latin typeface="Arial" panose="020B0604020202020204" pitchFamily="34" charset="0"/>
                <a:hlinkClick r:id="rId12"/>
              </a:rPr>
              <a:t>Shropshire Food Poverty Alliance</a:t>
            </a:r>
            <a:r>
              <a:rPr lang="en-GB" sz="4800" b="0" i="0" dirty="0">
                <a:solidFill>
                  <a:srgbClr val="3D3D3D"/>
                </a:solidFill>
                <a:effectLst/>
                <a:latin typeface="Arial" panose="020B0604020202020204" pitchFamily="34" charset="0"/>
              </a:rPr>
              <a:t> </a:t>
            </a:r>
          </a:p>
          <a:p>
            <a:pPr algn="l"/>
            <a:r>
              <a:rPr lang="en-GB" sz="4800" b="1" i="0" dirty="0">
                <a:solidFill>
                  <a:srgbClr val="3D3D3D"/>
                </a:solidFill>
                <a:effectLst/>
                <a:latin typeface="Arial" panose="020B0604020202020204" pitchFamily="34" charset="0"/>
              </a:rPr>
              <a:t>Find a local Foodbank – </a:t>
            </a:r>
            <a:r>
              <a:rPr lang="en-GB" sz="4800" b="0" i="0" dirty="0">
                <a:solidFill>
                  <a:srgbClr val="3D3D3D"/>
                </a:solidFill>
                <a:effectLst/>
                <a:latin typeface="Arial" panose="020B0604020202020204" pitchFamily="34" charset="0"/>
              </a:rPr>
              <a:t>Food banks are grassroots, community organisations aimed at supporting people who cannot afford the essentials in life. Visit </a:t>
            </a:r>
            <a:r>
              <a:rPr lang="en-GB" sz="4800" b="0" i="0" dirty="0">
                <a:solidFill>
                  <a:srgbClr val="FF4438"/>
                </a:solidFill>
                <a:effectLst/>
                <a:latin typeface="Arial" panose="020B0604020202020204" pitchFamily="34" charset="0"/>
                <a:hlinkClick r:id="rId13"/>
              </a:rPr>
              <a:t>The Trussell Trust</a:t>
            </a:r>
            <a:r>
              <a:rPr lang="en-GB" sz="4800" b="0" i="0" dirty="0">
                <a:solidFill>
                  <a:srgbClr val="3D3D3D"/>
                </a:solidFill>
                <a:effectLst/>
                <a:latin typeface="Arial" panose="020B0604020202020204" pitchFamily="34" charset="0"/>
              </a:rPr>
              <a:t> to find your nearest foodbank. </a:t>
            </a:r>
          </a:p>
          <a:p>
            <a:pPr algn="l"/>
            <a:r>
              <a:rPr lang="en-GB" sz="4800" b="1" i="0" dirty="0">
                <a:solidFill>
                  <a:srgbClr val="FF4438"/>
                </a:solidFill>
                <a:effectLst/>
                <a:latin typeface="Arial" panose="020B0604020202020204" pitchFamily="34" charset="0"/>
                <a:hlinkClick r:id="rId14"/>
              </a:rPr>
              <a:t>Carers Trust</a:t>
            </a:r>
            <a:r>
              <a:rPr lang="en-GB" sz="4800" b="1" i="0" dirty="0">
                <a:solidFill>
                  <a:srgbClr val="3D3D3D"/>
                </a:solidFill>
                <a:effectLst/>
                <a:latin typeface="Arial" panose="020B0604020202020204" pitchFamily="34" charset="0"/>
              </a:rPr>
              <a:t> </a:t>
            </a:r>
            <a:r>
              <a:rPr lang="en-GB" sz="4800" b="0" i="0" dirty="0">
                <a:solidFill>
                  <a:srgbClr val="3D3D3D"/>
                </a:solidFill>
                <a:effectLst/>
                <a:latin typeface="Arial" panose="020B0604020202020204" pitchFamily="34" charset="0"/>
              </a:rPr>
              <a:t>advice for young carers. A young carer is someone under 18 who helps look after someone in their family, or a friend, who is ill, disabled, has a mental health condition or misuses drugs or alcohol. Carers Trust helps young carers to cope with their caring role through specialised services delivered by Carers Trust Network Partners across the UK. </a:t>
            </a:r>
          </a:p>
          <a:p>
            <a:pPr algn="l"/>
            <a:endParaRPr lang="en-GB" sz="4800" b="0" i="0" dirty="0">
              <a:solidFill>
                <a:srgbClr val="3D3D3D"/>
              </a:solidFill>
              <a:effectLst/>
              <a:latin typeface="Arial" panose="020B0604020202020204" pitchFamily="34" charset="0"/>
            </a:endParaRPr>
          </a:p>
          <a:p>
            <a:endParaRPr lang="en-GB" dirty="0"/>
          </a:p>
        </p:txBody>
      </p:sp>
      <p:sp>
        <p:nvSpPr>
          <p:cNvPr id="4" name="Slide Number Placeholder 3">
            <a:extLst>
              <a:ext uri="{FF2B5EF4-FFF2-40B4-BE49-F238E27FC236}">
                <a16:creationId xmlns:a16="http://schemas.microsoft.com/office/drawing/2014/main" id="{75D34B37-B9B3-BC29-D359-10B27899550D}"/>
              </a:ext>
            </a:extLst>
          </p:cNvPr>
          <p:cNvSpPr>
            <a:spLocks noGrp="1"/>
          </p:cNvSpPr>
          <p:nvPr>
            <p:ph type="sldNum" sz="quarter" idx="12"/>
          </p:nvPr>
        </p:nvSpPr>
        <p:spPr/>
        <p:txBody>
          <a:bodyPr/>
          <a:lstStyle/>
          <a:p>
            <a:fld id="{4B05C915-F183-4ABC-983A-BE78641662D2}" type="slidenum">
              <a:rPr lang="en-GB" smtClean="0"/>
              <a:t>28</a:t>
            </a:fld>
            <a:endParaRPr lang="en-GB"/>
          </a:p>
        </p:txBody>
      </p:sp>
    </p:spTree>
    <p:extLst>
      <p:ext uri="{BB962C8B-B14F-4D97-AF65-F5344CB8AC3E}">
        <p14:creationId xmlns:p14="http://schemas.microsoft.com/office/powerpoint/2010/main" val="944430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060866-489D-4AB8-9E24-7514F69F0FC1}"/>
              </a:ext>
            </a:extLst>
          </p:cNvPr>
          <p:cNvSpPr>
            <a:spLocks noGrp="1"/>
          </p:cNvSpPr>
          <p:nvPr>
            <p:ph idx="1"/>
          </p:nvPr>
        </p:nvSpPr>
        <p:spPr>
          <a:xfrm>
            <a:off x="471487" y="332307"/>
            <a:ext cx="5915025" cy="6285266"/>
          </a:xfrm>
        </p:spPr>
        <p:txBody>
          <a:bodyPr/>
          <a:lstStyle/>
          <a:p>
            <a:endParaRPr lang="en-GB" dirty="0"/>
          </a:p>
        </p:txBody>
      </p:sp>
      <p:pic>
        <p:nvPicPr>
          <p:cNvPr id="4098" name="Picture 2" descr="Marches School and Sixth Form">
            <a:extLst>
              <a:ext uri="{FF2B5EF4-FFF2-40B4-BE49-F238E27FC236}">
                <a16:creationId xmlns:a16="http://schemas.microsoft.com/office/drawing/2014/main" id="{9CC63C5F-AD50-BF7D-B08D-633F4ADBB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256" y="6542354"/>
            <a:ext cx="5633256" cy="31651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Marches School Prospectus by Marches Academy Trust - Issuu">
            <a:extLst>
              <a:ext uri="{FF2B5EF4-FFF2-40B4-BE49-F238E27FC236}">
                <a16:creationId xmlns:a16="http://schemas.microsoft.com/office/drawing/2014/main" id="{CD0EB555-0671-B4C0-E6BC-FD6E912EE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710" y="4700735"/>
            <a:ext cx="1380067" cy="13800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5B1E781-38DD-2D8E-2B39-EF286038657C}"/>
              </a:ext>
            </a:extLst>
          </p:cNvPr>
          <p:cNvPicPr>
            <a:picLocks noChangeAspect="1"/>
          </p:cNvPicPr>
          <p:nvPr/>
        </p:nvPicPr>
        <p:blipFill>
          <a:blip r:embed="rId4"/>
          <a:stretch>
            <a:fillRect/>
          </a:stretch>
        </p:blipFill>
        <p:spPr>
          <a:xfrm>
            <a:off x="23812" y="101002"/>
            <a:ext cx="6858000" cy="4062962"/>
          </a:xfrm>
          <a:prstGeom prst="rect">
            <a:avLst/>
          </a:prstGeom>
        </p:spPr>
      </p:pic>
      <p:sp>
        <p:nvSpPr>
          <p:cNvPr id="2" name="Slide Number Placeholder 1">
            <a:extLst>
              <a:ext uri="{FF2B5EF4-FFF2-40B4-BE49-F238E27FC236}">
                <a16:creationId xmlns:a16="http://schemas.microsoft.com/office/drawing/2014/main" id="{018A3344-EDBD-006D-47A8-FA9EEDD55699}"/>
              </a:ext>
            </a:extLst>
          </p:cNvPr>
          <p:cNvSpPr>
            <a:spLocks noGrp="1"/>
          </p:cNvSpPr>
          <p:nvPr>
            <p:ph type="sldNum" sz="quarter" idx="12"/>
          </p:nvPr>
        </p:nvSpPr>
        <p:spPr/>
        <p:txBody>
          <a:bodyPr/>
          <a:lstStyle/>
          <a:p>
            <a:fld id="{4B05C915-F183-4ABC-983A-BE78641662D2}" type="slidenum">
              <a:rPr lang="en-GB" smtClean="0"/>
              <a:t>29</a:t>
            </a:fld>
            <a:endParaRPr lang="en-GB"/>
          </a:p>
        </p:txBody>
      </p:sp>
    </p:spTree>
    <p:extLst>
      <p:ext uri="{BB962C8B-B14F-4D97-AF65-F5344CB8AC3E}">
        <p14:creationId xmlns:p14="http://schemas.microsoft.com/office/powerpoint/2010/main" val="25884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6146" name="Picture 2" descr="Winding Road On A White Isolated Background Stock Illustrati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03020"/>
            <a:ext cx="6858001" cy="9102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963458" y="32104"/>
            <a:ext cx="4931085" cy="626935"/>
          </a:xfrm>
          <a:prstGeom prst="rect">
            <a:avLst/>
          </a:prstGeom>
        </p:spPr>
      </p:pic>
      <p:sp>
        <p:nvSpPr>
          <p:cNvPr id="6" name="Rectangle 5"/>
          <p:cNvSpPr/>
          <p:nvPr/>
        </p:nvSpPr>
        <p:spPr>
          <a:xfrm>
            <a:off x="152400" y="566072"/>
            <a:ext cx="6553200" cy="461665"/>
          </a:xfrm>
          <a:prstGeom prst="rect">
            <a:avLst/>
          </a:prstGeom>
        </p:spPr>
        <p:txBody>
          <a:bodyPr wrap="square">
            <a:spAutoFit/>
          </a:bodyPr>
          <a:lstStyle/>
          <a:p>
            <a:pPr algn="ctr"/>
            <a:r>
              <a:rPr lang="en-GB" sz="1200" dirty="0">
                <a:latin typeface="Century Gothic" panose="020B0502020202020204" pitchFamily="34" charset="0"/>
              </a:rPr>
              <a:t>Life is a journey! Think back through primary school and write down your favourite memories or events that have shaped you to become the amazing person you are!</a:t>
            </a:r>
          </a:p>
        </p:txBody>
      </p:sp>
      <p:pic>
        <p:nvPicPr>
          <p:cNvPr id="8" name="Picture 7"/>
          <p:cNvPicPr>
            <a:picLocks noChangeAspect="1"/>
          </p:cNvPicPr>
          <p:nvPr/>
        </p:nvPicPr>
        <p:blipFill rotWithShape="1">
          <a:blip r:embed="rId4"/>
          <a:srcRect l="51826" t="49531" r="24446" b="2850"/>
          <a:stretch/>
        </p:blipFill>
        <p:spPr>
          <a:xfrm>
            <a:off x="5237345" y="1108027"/>
            <a:ext cx="1125473" cy="1080000"/>
          </a:xfrm>
          <a:prstGeom prst="rect">
            <a:avLst/>
          </a:prstGeom>
        </p:spPr>
      </p:pic>
      <p:pic>
        <p:nvPicPr>
          <p:cNvPr id="10" name="Picture 9"/>
          <p:cNvPicPr>
            <a:picLocks noChangeAspect="1"/>
          </p:cNvPicPr>
          <p:nvPr/>
        </p:nvPicPr>
        <p:blipFill rotWithShape="1">
          <a:blip r:embed="rId4"/>
          <a:srcRect l="51826" t="49531" r="24446" b="2850"/>
          <a:stretch/>
        </p:blipFill>
        <p:spPr>
          <a:xfrm>
            <a:off x="4991218" y="2774880"/>
            <a:ext cx="1125473" cy="1080000"/>
          </a:xfrm>
          <a:prstGeom prst="rect">
            <a:avLst/>
          </a:prstGeom>
        </p:spPr>
      </p:pic>
      <p:pic>
        <p:nvPicPr>
          <p:cNvPr id="11" name="Picture 10"/>
          <p:cNvPicPr>
            <a:picLocks noChangeAspect="1"/>
          </p:cNvPicPr>
          <p:nvPr/>
        </p:nvPicPr>
        <p:blipFill rotWithShape="1">
          <a:blip r:embed="rId4"/>
          <a:srcRect l="51826" t="49531" r="24446" b="2850"/>
          <a:stretch/>
        </p:blipFill>
        <p:spPr>
          <a:xfrm>
            <a:off x="1674994" y="2998964"/>
            <a:ext cx="1125473" cy="1080000"/>
          </a:xfrm>
          <a:prstGeom prst="rect">
            <a:avLst/>
          </a:prstGeom>
        </p:spPr>
      </p:pic>
      <p:pic>
        <p:nvPicPr>
          <p:cNvPr id="12" name="Picture 11"/>
          <p:cNvPicPr>
            <a:picLocks noChangeAspect="1"/>
          </p:cNvPicPr>
          <p:nvPr/>
        </p:nvPicPr>
        <p:blipFill rotWithShape="1">
          <a:blip r:embed="rId4"/>
          <a:srcRect l="51826" t="49531" r="24446" b="2850"/>
          <a:stretch/>
        </p:blipFill>
        <p:spPr>
          <a:xfrm>
            <a:off x="4674608" y="4599880"/>
            <a:ext cx="1125473" cy="1080000"/>
          </a:xfrm>
          <a:prstGeom prst="rect">
            <a:avLst/>
          </a:prstGeom>
        </p:spPr>
      </p:pic>
      <p:pic>
        <p:nvPicPr>
          <p:cNvPr id="13" name="Picture 12"/>
          <p:cNvPicPr>
            <a:picLocks noChangeAspect="1"/>
          </p:cNvPicPr>
          <p:nvPr/>
        </p:nvPicPr>
        <p:blipFill rotWithShape="1">
          <a:blip r:embed="rId4"/>
          <a:srcRect l="51826" t="49531" r="24446" b="2850"/>
          <a:stretch/>
        </p:blipFill>
        <p:spPr>
          <a:xfrm>
            <a:off x="3552180" y="6761080"/>
            <a:ext cx="1125473" cy="1080000"/>
          </a:xfrm>
          <a:prstGeom prst="rect">
            <a:avLst/>
          </a:prstGeom>
        </p:spPr>
      </p:pic>
      <p:pic>
        <p:nvPicPr>
          <p:cNvPr id="14" name="Picture 13"/>
          <p:cNvPicPr>
            <a:picLocks noChangeAspect="1"/>
          </p:cNvPicPr>
          <p:nvPr/>
        </p:nvPicPr>
        <p:blipFill rotWithShape="1">
          <a:blip r:embed="rId4"/>
          <a:srcRect l="51826" t="49531" r="24446" b="2850"/>
          <a:stretch/>
        </p:blipFill>
        <p:spPr>
          <a:xfrm>
            <a:off x="918400" y="8291267"/>
            <a:ext cx="1125473" cy="1080000"/>
          </a:xfrm>
          <a:prstGeom prst="rect">
            <a:avLst/>
          </a:prstGeom>
        </p:spPr>
      </p:pic>
      <p:sp>
        <p:nvSpPr>
          <p:cNvPr id="2" name="Slide Number Placeholder 1">
            <a:extLst>
              <a:ext uri="{FF2B5EF4-FFF2-40B4-BE49-F238E27FC236}">
                <a16:creationId xmlns:a16="http://schemas.microsoft.com/office/drawing/2014/main" id="{BF3A52A1-F042-B476-EFA7-CDD923993302}"/>
              </a:ext>
            </a:extLst>
          </p:cNvPr>
          <p:cNvSpPr>
            <a:spLocks noGrp="1"/>
          </p:cNvSpPr>
          <p:nvPr>
            <p:ph type="sldNum" sz="quarter" idx="12"/>
          </p:nvPr>
        </p:nvSpPr>
        <p:spPr/>
        <p:txBody>
          <a:bodyPr/>
          <a:lstStyle/>
          <a:p>
            <a:fld id="{4B05C915-F183-4ABC-983A-BE78641662D2}" type="slidenum">
              <a:rPr lang="en-GB" smtClean="0"/>
              <a:t>3</a:t>
            </a:fld>
            <a:endParaRPr lang="en-GB"/>
          </a:p>
        </p:txBody>
      </p:sp>
    </p:spTree>
    <p:extLst>
      <p:ext uri="{BB962C8B-B14F-4D97-AF65-F5344CB8AC3E}">
        <p14:creationId xmlns:p14="http://schemas.microsoft.com/office/powerpoint/2010/main" val="2592432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62864" y="0"/>
            <a:ext cx="3857625" cy="619125"/>
          </a:xfrm>
          <a:prstGeom prst="rect">
            <a:avLst/>
          </a:prstGeom>
        </p:spPr>
      </p:pic>
      <p:sp>
        <p:nvSpPr>
          <p:cNvPr id="6" name="Rectangle 5"/>
          <p:cNvSpPr/>
          <p:nvPr/>
        </p:nvSpPr>
        <p:spPr>
          <a:xfrm>
            <a:off x="163674" y="3228229"/>
            <a:ext cx="3515191" cy="2128831"/>
          </a:xfrm>
          <a:prstGeom prst="rect">
            <a:avLst/>
          </a:prstGeom>
          <a:solidFill>
            <a:schemeClr val="bg1"/>
          </a:solidFill>
          <a:ln>
            <a:solidFill>
              <a:srgbClr val="682D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4030823" y="783771"/>
            <a:ext cx="2617627" cy="5016758"/>
          </a:xfrm>
          <a:prstGeom prst="rect">
            <a:avLst/>
          </a:prstGeom>
          <a:noFill/>
        </p:spPr>
        <p:txBody>
          <a:bodyPr wrap="square" rtlCol="0">
            <a:spAutoFit/>
          </a:bodyPr>
          <a:lstStyle/>
          <a:p>
            <a:r>
              <a:rPr lang="en-GB" sz="1600" dirty="0">
                <a:latin typeface="Century Gothic" panose="020B0502020202020204" pitchFamily="34" charset="0"/>
              </a:rPr>
              <a:t>Name:</a:t>
            </a:r>
          </a:p>
          <a:p>
            <a:endParaRPr lang="en-GB" sz="1600" dirty="0">
              <a:latin typeface="Century Gothic" panose="020B0502020202020204" pitchFamily="34" charset="0"/>
            </a:endParaRPr>
          </a:p>
          <a:p>
            <a:endParaRPr lang="en-GB" sz="1600" dirty="0">
              <a:latin typeface="Century Gothic" panose="020B0502020202020204" pitchFamily="34" charset="0"/>
            </a:endParaRPr>
          </a:p>
          <a:p>
            <a:r>
              <a:rPr lang="en-GB" sz="1600" dirty="0">
                <a:latin typeface="Century Gothic" panose="020B0502020202020204" pitchFamily="34" charset="0"/>
              </a:rPr>
              <a:t>Birthday:</a:t>
            </a:r>
          </a:p>
          <a:p>
            <a:endParaRPr lang="en-GB" sz="1600" dirty="0">
              <a:latin typeface="Century Gothic" panose="020B0502020202020204" pitchFamily="34" charset="0"/>
            </a:endParaRPr>
          </a:p>
          <a:p>
            <a:endParaRPr lang="en-GB" sz="1600" dirty="0">
              <a:latin typeface="Century Gothic" panose="020B0502020202020204" pitchFamily="34" charset="0"/>
            </a:endParaRPr>
          </a:p>
          <a:p>
            <a:r>
              <a:rPr lang="en-GB" sz="1600" dirty="0">
                <a:latin typeface="Century Gothic" panose="020B0502020202020204" pitchFamily="34" charset="0"/>
              </a:rPr>
              <a:t>My Primary School:</a:t>
            </a:r>
          </a:p>
          <a:p>
            <a:endParaRPr lang="en-GB" sz="1600" dirty="0">
              <a:latin typeface="Century Gothic" panose="020B0502020202020204" pitchFamily="34" charset="0"/>
            </a:endParaRPr>
          </a:p>
          <a:p>
            <a:endParaRPr lang="en-GB" sz="1600" dirty="0">
              <a:latin typeface="Century Gothic" panose="020B0502020202020204" pitchFamily="34" charset="0"/>
            </a:endParaRPr>
          </a:p>
          <a:p>
            <a:endParaRPr lang="en-GB" sz="1600" dirty="0">
              <a:latin typeface="Century Gothic" panose="020B0502020202020204" pitchFamily="34" charset="0"/>
            </a:endParaRPr>
          </a:p>
          <a:p>
            <a:endParaRPr lang="en-GB" sz="1600" dirty="0">
              <a:latin typeface="Century Gothic" panose="020B0502020202020204" pitchFamily="34" charset="0"/>
            </a:endParaRPr>
          </a:p>
          <a:p>
            <a:r>
              <a:rPr lang="en-GB" sz="1600" dirty="0">
                <a:latin typeface="Century Gothic" panose="020B0502020202020204" pitchFamily="34" charset="0"/>
              </a:rPr>
              <a:t>Eye Colour:</a:t>
            </a:r>
          </a:p>
          <a:p>
            <a:endParaRPr lang="en-GB" sz="1600" dirty="0">
              <a:latin typeface="Century Gothic" panose="020B0502020202020204" pitchFamily="34" charset="0"/>
            </a:endParaRPr>
          </a:p>
          <a:p>
            <a:endParaRPr lang="en-GB" sz="1600" dirty="0">
              <a:latin typeface="Century Gothic" panose="020B0502020202020204" pitchFamily="34" charset="0"/>
            </a:endParaRPr>
          </a:p>
          <a:p>
            <a:r>
              <a:rPr lang="en-GB" sz="1600" dirty="0">
                <a:latin typeface="Century Gothic" panose="020B0502020202020204" pitchFamily="34" charset="0"/>
              </a:rPr>
              <a:t>Hair Colour: </a:t>
            </a:r>
          </a:p>
          <a:p>
            <a:endParaRPr lang="en-GB" sz="1600" dirty="0">
              <a:latin typeface="Century Gothic" panose="020B0502020202020204" pitchFamily="34" charset="0"/>
            </a:endParaRPr>
          </a:p>
          <a:p>
            <a:endParaRPr lang="en-GB" sz="1600" dirty="0">
              <a:latin typeface="Century Gothic" panose="020B0502020202020204" pitchFamily="34" charset="0"/>
            </a:endParaRPr>
          </a:p>
          <a:p>
            <a:r>
              <a:rPr lang="en-GB" sz="1600" dirty="0">
                <a:latin typeface="Century Gothic" panose="020B0502020202020204" pitchFamily="34" charset="0"/>
              </a:rPr>
              <a:t>Height:</a:t>
            </a:r>
          </a:p>
          <a:p>
            <a:endParaRPr lang="en-GB" sz="1600" dirty="0">
              <a:latin typeface="Century Gothic" panose="020B0502020202020204" pitchFamily="34" charset="0"/>
            </a:endParaRPr>
          </a:p>
          <a:p>
            <a:endParaRPr lang="en-GB" sz="1600" dirty="0">
              <a:latin typeface="Century Gothic" panose="020B0502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638412176"/>
              </p:ext>
            </p:extLst>
          </p:nvPr>
        </p:nvGraphicFramePr>
        <p:xfrm>
          <a:off x="186612" y="5800529"/>
          <a:ext cx="6461838" cy="5003580"/>
        </p:xfrm>
        <a:graphic>
          <a:graphicData uri="http://schemas.openxmlformats.org/drawingml/2006/table">
            <a:tbl>
              <a:tblPr firstRow="1" bandRow="1">
                <a:tableStyleId>{5C22544A-7EE6-4342-B048-85BDC9FD1C3A}</a:tableStyleId>
              </a:tblPr>
              <a:tblGrid>
                <a:gridCol w="2194638">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496515">
                <a:tc>
                  <a:txBody>
                    <a:bodyPr/>
                    <a:lstStyle/>
                    <a:p>
                      <a:pPr algn="l"/>
                      <a:r>
                        <a:rPr lang="en-US" b="1" dirty="0">
                          <a:solidFill>
                            <a:schemeClr val="tx1"/>
                          </a:solidFill>
                          <a:latin typeface="Century Gothic" panose="020B0502020202020204" pitchFamily="34" charset="0"/>
                        </a:rPr>
                        <a:t>What languages are spoken at home?</a:t>
                      </a:r>
                      <a:endParaRPr lang="en-GB"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3416530"/>
                  </a:ext>
                </a:extLst>
              </a:tr>
              <a:tr h="496515">
                <a:tc>
                  <a:txBody>
                    <a:bodyPr/>
                    <a:lstStyle/>
                    <a:p>
                      <a:pPr algn="l"/>
                      <a:r>
                        <a:rPr lang="en-US" b="1" dirty="0">
                          <a:solidFill>
                            <a:schemeClr val="tx1"/>
                          </a:solidFill>
                          <a:latin typeface="Century Gothic" panose="020B0502020202020204" pitchFamily="34" charset="0"/>
                        </a:rPr>
                        <a:t>Do you care for anyone at home?</a:t>
                      </a:r>
                      <a:endParaRPr lang="en-GB"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2079564"/>
                  </a:ext>
                </a:extLst>
              </a:tr>
              <a:tr h="496515">
                <a:tc>
                  <a:txBody>
                    <a:bodyPr/>
                    <a:lstStyle/>
                    <a:p>
                      <a:pPr algn="l"/>
                      <a:r>
                        <a:rPr lang="en-GB" b="1" dirty="0">
                          <a:solidFill>
                            <a:schemeClr val="tx1"/>
                          </a:solidFill>
                          <a:latin typeface="Century Gothic" panose="020B0502020202020204" pitchFamily="34" charset="0"/>
                        </a:rPr>
                        <a:t>Favourite</a:t>
                      </a:r>
                      <a:r>
                        <a:rPr lang="en-GB" b="1" baseline="0" dirty="0">
                          <a:solidFill>
                            <a:schemeClr val="tx1"/>
                          </a:solidFill>
                          <a:latin typeface="Century Gothic" panose="020B0502020202020204" pitchFamily="34" charset="0"/>
                        </a:rPr>
                        <a:t> Colour</a:t>
                      </a:r>
                      <a:endParaRPr lang="en-GB"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96515">
                <a:tc>
                  <a:txBody>
                    <a:bodyPr/>
                    <a:lstStyle/>
                    <a:p>
                      <a:pPr algn="l"/>
                      <a:r>
                        <a:rPr lang="en-GB" b="1" dirty="0">
                          <a:solidFill>
                            <a:schemeClr val="tx1"/>
                          </a:solidFill>
                          <a:latin typeface="Century Gothic" panose="020B0502020202020204" pitchFamily="34" charset="0"/>
                        </a:rPr>
                        <a:t>Favourite</a:t>
                      </a:r>
                      <a:r>
                        <a:rPr lang="en-GB" b="1" baseline="0" dirty="0">
                          <a:solidFill>
                            <a:schemeClr val="tx1"/>
                          </a:solidFill>
                          <a:latin typeface="Century Gothic" panose="020B0502020202020204" pitchFamily="34" charset="0"/>
                        </a:rPr>
                        <a:t> Animal</a:t>
                      </a:r>
                      <a:endParaRPr lang="en-GB"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b="1">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96515">
                <a:tc>
                  <a:txBody>
                    <a:bodyPr/>
                    <a:lstStyle/>
                    <a:p>
                      <a:pPr algn="l"/>
                      <a:r>
                        <a:rPr lang="en-GB" b="1" dirty="0">
                          <a:solidFill>
                            <a:schemeClr val="tx1"/>
                          </a:solidFill>
                          <a:latin typeface="Century Gothic" panose="020B0502020202020204" pitchFamily="34" charset="0"/>
                        </a:rPr>
                        <a:t>If I could have a superpower,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b="1">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96515">
                <a:tc>
                  <a:txBody>
                    <a:bodyPr/>
                    <a:lstStyle/>
                    <a:p>
                      <a:pPr algn="l"/>
                      <a:r>
                        <a:rPr lang="en-GB" b="1" dirty="0">
                          <a:solidFill>
                            <a:schemeClr val="tx1"/>
                          </a:solidFill>
                          <a:latin typeface="Century Gothic" panose="020B0502020202020204" pitchFamily="34" charset="0"/>
                        </a:rPr>
                        <a:t>Favourite</a:t>
                      </a:r>
                      <a:r>
                        <a:rPr lang="en-GB" b="1" baseline="0" dirty="0">
                          <a:solidFill>
                            <a:schemeClr val="tx1"/>
                          </a:solidFill>
                          <a:latin typeface="Century Gothic" panose="020B0502020202020204" pitchFamily="34" charset="0"/>
                        </a:rPr>
                        <a:t> School Subject</a:t>
                      </a:r>
                      <a:endParaRPr lang="en-GB"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96515">
                <a:tc>
                  <a:txBody>
                    <a:bodyPr/>
                    <a:lstStyle/>
                    <a:p>
                      <a:pPr algn="l"/>
                      <a:r>
                        <a:rPr lang="en-GB" b="1" dirty="0">
                          <a:solidFill>
                            <a:schemeClr val="tx1"/>
                          </a:solidFill>
                          <a:latin typeface="Century Gothic" panose="020B0502020202020204" pitchFamily="34" charset="0"/>
                        </a:rPr>
                        <a:t>Best</a:t>
                      </a:r>
                      <a:r>
                        <a:rPr lang="en-GB" b="1" baseline="0" dirty="0">
                          <a:solidFill>
                            <a:schemeClr val="tx1"/>
                          </a:solidFill>
                          <a:latin typeface="Century Gothic" panose="020B0502020202020204" pitchFamily="34" charset="0"/>
                        </a:rPr>
                        <a:t> place I’ve ever been to…</a:t>
                      </a:r>
                      <a:endParaRPr lang="en-GB"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b="1">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96515">
                <a:tc>
                  <a:txBody>
                    <a:bodyPr/>
                    <a:lstStyle/>
                    <a:p>
                      <a:pPr algn="l"/>
                      <a:r>
                        <a:rPr lang="en-GB" b="1" dirty="0">
                          <a:solidFill>
                            <a:schemeClr val="tx1"/>
                          </a:solidFill>
                          <a:latin typeface="Century Gothic" panose="020B0502020202020204" pitchFamily="34" charset="0"/>
                        </a:rPr>
                        <a:t>Dream</a:t>
                      </a:r>
                      <a:r>
                        <a:rPr lang="en-GB" b="1" baseline="0" dirty="0">
                          <a:solidFill>
                            <a:schemeClr val="tx1"/>
                          </a:solidFill>
                          <a:latin typeface="Century Gothic" panose="020B0502020202020204" pitchFamily="34" charset="0"/>
                        </a:rPr>
                        <a:t> country to visit…</a:t>
                      </a:r>
                      <a:endParaRPr lang="en-GB"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b="1">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96515">
                <a:tc>
                  <a:txBody>
                    <a:bodyPr/>
                    <a:lstStyle/>
                    <a:p>
                      <a:pPr algn="l"/>
                      <a:r>
                        <a:rPr lang="en-GB" b="1" dirty="0">
                          <a:solidFill>
                            <a:schemeClr val="tx1"/>
                          </a:solidFill>
                          <a:latin typeface="Century Gothic" panose="020B0502020202020204" pitchFamily="34" charset="0"/>
                        </a:rPr>
                        <a:t>If I could travel back in time, I’d go 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b="1">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96515">
                <a:tc>
                  <a:txBody>
                    <a:bodyPr/>
                    <a:lstStyle/>
                    <a:p>
                      <a:pPr algn="l"/>
                      <a:r>
                        <a:rPr lang="en-GB" b="1" dirty="0">
                          <a:solidFill>
                            <a:schemeClr val="tx1"/>
                          </a:solidFill>
                          <a:latin typeface="Century Gothic" panose="020B0502020202020204" pitchFamily="34" charset="0"/>
                        </a:rPr>
                        <a:t>My</a:t>
                      </a:r>
                      <a:r>
                        <a:rPr lang="en-GB" b="1" baseline="0" dirty="0">
                          <a:solidFill>
                            <a:schemeClr val="tx1"/>
                          </a:solidFill>
                          <a:latin typeface="Century Gothic" panose="020B0502020202020204" pitchFamily="34" charset="0"/>
                        </a:rPr>
                        <a:t> dream job is…</a:t>
                      </a:r>
                      <a:endParaRPr lang="en-GB"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9" name="TextBox 8"/>
          <p:cNvSpPr txBox="1"/>
          <p:nvPr/>
        </p:nvSpPr>
        <p:spPr>
          <a:xfrm>
            <a:off x="209550" y="2919411"/>
            <a:ext cx="3314700" cy="246221"/>
          </a:xfrm>
          <a:prstGeom prst="rect">
            <a:avLst/>
          </a:prstGeom>
          <a:noFill/>
        </p:spPr>
        <p:txBody>
          <a:bodyPr wrap="square" rtlCol="0">
            <a:spAutoFit/>
          </a:bodyPr>
          <a:lstStyle/>
          <a:p>
            <a:r>
              <a:rPr lang="en-GB" sz="1000" dirty="0">
                <a:latin typeface="Century Gothic" panose="020B0502020202020204" pitchFamily="34" charset="0"/>
              </a:rPr>
              <a:t>Draw a self portrait here.</a:t>
            </a:r>
          </a:p>
        </p:txBody>
      </p:sp>
      <p:sp>
        <p:nvSpPr>
          <p:cNvPr id="2" name="Thought Bubble: Cloud 1">
            <a:extLst>
              <a:ext uri="{FF2B5EF4-FFF2-40B4-BE49-F238E27FC236}">
                <a16:creationId xmlns:a16="http://schemas.microsoft.com/office/drawing/2014/main" id="{821D90E0-9C38-6E8E-5BF9-B87C567A5548}"/>
              </a:ext>
            </a:extLst>
          </p:cNvPr>
          <p:cNvSpPr/>
          <p:nvPr/>
        </p:nvSpPr>
        <p:spPr>
          <a:xfrm>
            <a:off x="1933666" y="727982"/>
            <a:ext cx="2097157" cy="2292437"/>
          </a:xfrm>
          <a:prstGeom prst="cloudCallout">
            <a:avLst>
              <a:gd name="adj1" fmla="val -82255"/>
              <a:gd name="adj2" fmla="val -2143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At your transition days you  will be using this information to write a letter to your teachers</a:t>
            </a:r>
            <a:r>
              <a:rPr lang="en-US" dirty="0"/>
              <a:t>. </a:t>
            </a:r>
            <a:endParaRPr lang="en-GB" dirty="0"/>
          </a:p>
        </p:txBody>
      </p:sp>
      <p:pic>
        <p:nvPicPr>
          <p:cNvPr id="3" name="Picture 6" descr="Insight into the world of work at Marches School event | Border Counties  Advertizer">
            <a:extLst>
              <a:ext uri="{FF2B5EF4-FFF2-40B4-BE49-F238E27FC236}">
                <a16:creationId xmlns:a16="http://schemas.microsoft.com/office/drawing/2014/main" id="{E27DED2C-40C9-101D-5C59-6197B2AB4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32" y="1"/>
            <a:ext cx="1420339" cy="125630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77E74BC-5074-6981-2F39-F8A18E8F1584}"/>
              </a:ext>
            </a:extLst>
          </p:cNvPr>
          <p:cNvSpPr>
            <a:spLocks noGrp="1"/>
          </p:cNvSpPr>
          <p:nvPr>
            <p:ph type="sldNum" sz="quarter" idx="12"/>
          </p:nvPr>
        </p:nvSpPr>
        <p:spPr/>
        <p:txBody>
          <a:bodyPr/>
          <a:lstStyle/>
          <a:p>
            <a:fld id="{4B05C915-F183-4ABC-983A-BE78641662D2}" type="slidenum">
              <a:rPr lang="en-GB" smtClean="0"/>
              <a:t>4</a:t>
            </a:fld>
            <a:endParaRPr lang="en-GB"/>
          </a:p>
        </p:txBody>
      </p:sp>
    </p:spTree>
    <p:extLst>
      <p:ext uri="{BB962C8B-B14F-4D97-AF65-F5344CB8AC3E}">
        <p14:creationId xmlns:p14="http://schemas.microsoft.com/office/powerpoint/2010/main" val="1434338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07577"/>
            <a:ext cx="6858000" cy="9202519"/>
          </a:xfrm>
          <a:prstGeom prst="rect">
            <a:avLst/>
          </a:prstGeom>
          <a:noFill/>
        </p:spPr>
        <p:txBody>
          <a:bodyPr wrap="square" rtlCol="0">
            <a:spAutoFit/>
          </a:bodyPr>
          <a:lstStyle/>
          <a:p>
            <a:pPr marL="285750" indent="-285750">
              <a:buFont typeface="Wingdings" panose="05000000000000000000" pitchFamily="2" charset="2"/>
              <a:buChar char="§"/>
            </a:pPr>
            <a:r>
              <a:rPr lang="en-GB" sz="1600" dirty="0">
                <a:latin typeface="Century Gothic" panose="020B0502020202020204" pitchFamily="34" charset="0"/>
              </a:rPr>
              <a:t>List 4 things you are most excited about moving to The Marches</a:t>
            </a:r>
          </a:p>
          <a:p>
            <a:pPr marL="800100" lvl="1" indent="-342900">
              <a:lnSpc>
                <a:spcPct val="150000"/>
              </a:lnSpc>
              <a:buFont typeface="+mj-lt"/>
              <a:buAutoNum type="arabicPeriod"/>
            </a:pPr>
            <a:r>
              <a:rPr lang="en-GB" sz="1600" dirty="0">
                <a:latin typeface="Century Gothic" panose="020B0502020202020204" pitchFamily="34" charset="0"/>
              </a:rPr>
              <a:t> </a:t>
            </a:r>
          </a:p>
          <a:p>
            <a:pPr marL="800100" lvl="1" indent="-342900">
              <a:lnSpc>
                <a:spcPct val="150000"/>
              </a:lnSpc>
              <a:buFont typeface="+mj-lt"/>
              <a:buAutoNum type="arabicPeriod"/>
            </a:pPr>
            <a:r>
              <a:rPr lang="en-GB" sz="1600" dirty="0">
                <a:latin typeface="Century Gothic" panose="020B0502020202020204" pitchFamily="34" charset="0"/>
              </a:rPr>
              <a:t> </a:t>
            </a:r>
          </a:p>
          <a:p>
            <a:pPr marL="800100" lvl="1" indent="-342900">
              <a:lnSpc>
                <a:spcPct val="150000"/>
              </a:lnSpc>
              <a:buFont typeface="+mj-lt"/>
              <a:buAutoNum type="arabicPeriod"/>
            </a:pPr>
            <a:r>
              <a:rPr lang="en-GB" sz="1600" dirty="0">
                <a:latin typeface="Century Gothic" panose="020B0502020202020204" pitchFamily="34" charset="0"/>
              </a:rPr>
              <a:t> </a:t>
            </a:r>
          </a:p>
          <a:p>
            <a:pPr marL="800100" lvl="1" indent="-342900">
              <a:lnSpc>
                <a:spcPct val="150000"/>
              </a:lnSpc>
              <a:buFont typeface="+mj-lt"/>
              <a:buAutoNum type="arabicPeriod"/>
            </a:pPr>
            <a:r>
              <a:rPr lang="en-GB" sz="1600" dirty="0">
                <a:latin typeface="Century Gothic" panose="020B0502020202020204" pitchFamily="34" charset="0"/>
              </a:rPr>
              <a:t> </a:t>
            </a:r>
          </a:p>
          <a:p>
            <a:pPr marL="285750" indent="-285750">
              <a:buFont typeface="Wingdings" panose="05000000000000000000" pitchFamily="2" charset="2"/>
              <a:buChar char="§"/>
            </a:pPr>
            <a:r>
              <a:rPr lang="en-GB" sz="1600" dirty="0">
                <a:latin typeface="Century Gothic" panose="020B0502020202020204" pitchFamily="34" charset="0"/>
              </a:rPr>
              <a:t>List 4 things you are a little worried/nervous about at The Marches</a:t>
            </a:r>
          </a:p>
          <a:p>
            <a:pPr marL="800100" lvl="1" indent="-342900">
              <a:lnSpc>
                <a:spcPct val="150000"/>
              </a:lnSpc>
              <a:buFont typeface="+mj-lt"/>
              <a:buAutoNum type="arabicPeriod"/>
            </a:pPr>
            <a:r>
              <a:rPr lang="en-GB" sz="1600" dirty="0">
                <a:latin typeface="Century Gothic" panose="020B0502020202020204" pitchFamily="34" charset="0"/>
              </a:rPr>
              <a:t> </a:t>
            </a:r>
          </a:p>
          <a:p>
            <a:pPr marL="800100" lvl="1" indent="-342900">
              <a:lnSpc>
                <a:spcPct val="150000"/>
              </a:lnSpc>
              <a:buFont typeface="+mj-lt"/>
              <a:buAutoNum type="arabicPeriod"/>
            </a:pPr>
            <a:r>
              <a:rPr lang="en-GB" sz="1600" dirty="0">
                <a:latin typeface="Century Gothic" panose="020B0502020202020204" pitchFamily="34" charset="0"/>
              </a:rPr>
              <a:t> </a:t>
            </a:r>
          </a:p>
          <a:p>
            <a:pPr marL="800100" lvl="1" indent="-342900">
              <a:lnSpc>
                <a:spcPct val="150000"/>
              </a:lnSpc>
              <a:buFont typeface="+mj-lt"/>
              <a:buAutoNum type="arabicPeriod"/>
            </a:pPr>
            <a:r>
              <a:rPr lang="en-GB" sz="1600" dirty="0">
                <a:latin typeface="Century Gothic" panose="020B0502020202020204" pitchFamily="34" charset="0"/>
              </a:rPr>
              <a:t> </a:t>
            </a:r>
          </a:p>
          <a:p>
            <a:pPr marL="800100" lvl="1" indent="-342900">
              <a:lnSpc>
                <a:spcPct val="150000"/>
              </a:lnSpc>
              <a:buFont typeface="+mj-lt"/>
              <a:buAutoNum type="arabicPeriod"/>
            </a:pPr>
            <a:r>
              <a:rPr lang="en-GB" sz="1600" dirty="0">
                <a:latin typeface="Century Gothic" panose="020B0502020202020204" pitchFamily="34" charset="0"/>
              </a:rPr>
              <a:t> </a:t>
            </a:r>
          </a:p>
          <a:p>
            <a:pPr marL="285750" indent="-285750">
              <a:buFont typeface="Wingdings" panose="05000000000000000000" pitchFamily="2" charset="2"/>
              <a:buChar char="§"/>
            </a:pPr>
            <a:r>
              <a:rPr lang="en-GB" sz="1600" dirty="0">
                <a:latin typeface="Century Gothic" panose="020B0502020202020204" pitchFamily="34" charset="0"/>
              </a:rPr>
              <a:t>List 4 things you would like to know about The Marches</a:t>
            </a:r>
          </a:p>
          <a:p>
            <a:pPr marL="800100" lvl="1" indent="-342900">
              <a:lnSpc>
                <a:spcPct val="150000"/>
              </a:lnSpc>
              <a:buFont typeface="+mj-lt"/>
              <a:buAutoNum type="arabicPeriod"/>
            </a:pPr>
            <a:r>
              <a:rPr lang="en-GB" sz="1600" dirty="0">
                <a:latin typeface="Century Gothic" panose="020B0502020202020204" pitchFamily="34" charset="0"/>
              </a:rPr>
              <a:t> </a:t>
            </a:r>
          </a:p>
          <a:p>
            <a:pPr marL="800100" lvl="1" indent="-342900">
              <a:lnSpc>
                <a:spcPct val="150000"/>
              </a:lnSpc>
              <a:buFont typeface="+mj-lt"/>
              <a:buAutoNum type="arabicPeriod"/>
            </a:pPr>
            <a:r>
              <a:rPr lang="en-GB" sz="1600" dirty="0">
                <a:latin typeface="Century Gothic" panose="020B0502020202020204" pitchFamily="34" charset="0"/>
              </a:rPr>
              <a:t> </a:t>
            </a:r>
          </a:p>
          <a:p>
            <a:pPr marL="800100" lvl="1" indent="-342900">
              <a:lnSpc>
                <a:spcPct val="150000"/>
              </a:lnSpc>
              <a:buFont typeface="+mj-lt"/>
              <a:buAutoNum type="arabicPeriod"/>
            </a:pPr>
            <a:r>
              <a:rPr lang="en-GB" sz="1600" dirty="0">
                <a:latin typeface="Century Gothic" panose="020B0502020202020204" pitchFamily="34" charset="0"/>
              </a:rPr>
              <a:t> </a:t>
            </a:r>
          </a:p>
          <a:p>
            <a:pPr marL="800100" lvl="1" indent="-342900">
              <a:lnSpc>
                <a:spcPct val="150000"/>
              </a:lnSpc>
              <a:buFont typeface="+mj-lt"/>
              <a:buAutoNum type="arabicPeriod"/>
            </a:pPr>
            <a:r>
              <a:rPr lang="en-GB" sz="1600" dirty="0">
                <a:latin typeface="Century Gothic" panose="020B0502020202020204" pitchFamily="34" charset="0"/>
              </a:rPr>
              <a:t> </a:t>
            </a:r>
          </a:p>
          <a:p>
            <a:pPr marL="285750" indent="-285750">
              <a:buFont typeface="Wingdings" panose="05000000000000000000" pitchFamily="2" charset="2"/>
              <a:buChar char="§"/>
            </a:pPr>
            <a:r>
              <a:rPr lang="en-GB" sz="1600" dirty="0">
                <a:latin typeface="Century Gothic" panose="020B0502020202020204" pitchFamily="34" charset="0"/>
              </a:rPr>
              <a:t>List 4 things that will help you when moving to The Marches</a:t>
            </a:r>
          </a:p>
          <a:p>
            <a:pPr marL="800100" lvl="1" indent="-342900">
              <a:lnSpc>
                <a:spcPct val="150000"/>
              </a:lnSpc>
              <a:buFont typeface="+mj-lt"/>
              <a:buAutoNum type="arabicPeriod"/>
            </a:pPr>
            <a:r>
              <a:rPr lang="en-GB" sz="1600" dirty="0">
                <a:latin typeface="Century Gothic" panose="020B0502020202020204" pitchFamily="34" charset="0"/>
              </a:rPr>
              <a:t> </a:t>
            </a:r>
          </a:p>
          <a:p>
            <a:pPr marL="800100" lvl="1" indent="-342900">
              <a:lnSpc>
                <a:spcPct val="150000"/>
              </a:lnSpc>
              <a:buFont typeface="+mj-lt"/>
              <a:buAutoNum type="arabicPeriod"/>
            </a:pPr>
            <a:r>
              <a:rPr lang="en-GB" sz="1600" dirty="0">
                <a:latin typeface="Century Gothic" panose="020B0502020202020204" pitchFamily="34" charset="0"/>
              </a:rPr>
              <a:t> </a:t>
            </a:r>
          </a:p>
          <a:p>
            <a:pPr marL="800100" lvl="1" indent="-342900">
              <a:lnSpc>
                <a:spcPct val="150000"/>
              </a:lnSpc>
              <a:buFont typeface="+mj-lt"/>
              <a:buAutoNum type="arabicPeriod"/>
            </a:pPr>
            <a:r>
              <a:rPr lang="en-GB" sz="1600" dirty="0">
                <a:latin typeface="Century Gothic" panose="020B0502020202020204" pitchFamily="34" charset="0"/>
              </a:rPr>
              <a:t> </a:t>
            </a:r>
          </a:p>
          <a:p>
            <a:pPr marL="800100" lvl="1" indent="-342900">
              <a:lnSpc>
                <a:spcPct val="150000"/>
              </a:lnSpc>
              <a:buFont typeface="+mj-lt"/>
              <a:buAutoNum type="arabicPeriod"/>
            </a:pPr>
            <a:r>
              <a:rPr lang="en-GB" sz="1600" dirty="0">
                <a:latin typeface="Century Gothic" panose="020B0502020202020204" pitchFamily="34" charset="0"/>
              </a:rPr>
              <a:t> </a:t>
            </a:r>
          </a:p>
          <a:p>
            <a:pPr marL="285750" indent="-285750">
              <a:buFont typeface="Wingdings" panose="05000000000000000000" pitchFamily="2" charset="2"/>
              <a:buChar char="§"/>
            </a:pPr>
            <a:r>
              <a:rPr lang="en-GB" sz="1600" dirty="0">
                <a:latin typeface="Century Gothic" panose="020B0502020202020204" pitchFamily="34" charset="0"/>
              </a:rPr>
              <a:t>List 4 differences between your primary school and The Marches</a:t>
            </a:r>
          </a:p>
          <a:p>
            <a:pPr marL="800100" lvl="1" indent="-342900">
              <a:lnSpc>
                <a:spcPct val="150000"/>
              </a:lnSpc>
              <a:buFont typeface="+mj-lt"/>
              <a:buAutoNum type="arabicPeriod"/>
            </a:pPr>
            <a:r>
              <a:rPr lang="en-GB" sz="1600" dirty="0">
                <a:latin typeface="Century Gothic" panose="020B0502020202020204" pitchFamily="34" charset="0"/>
              </a:rPr>
              <a:t> </a:t>
            </a:r>
          </a:p>
          <a:p>
            <a:pPr marL="800100" lvl="1" indent="-342900">
              <a:lnSpc>
                <a:spcPct val="150000"/>
              </a:lnSpc>
              <a:buFont typeface="+mj-lt"/>
              <a:buAutoNum type="arabicPeriod"/>
            </a:pPr>
            <a:r>
              <a:rPr lang="en-GB" sz="1600" dirty="0">
                <a:latin typeface="Century Gothic" panose="020B0502020202020204" pitchFamily="34" charset="0"/>
              </a:rPr>
              <a:t> </a:t>
            </a:r>
          </a:p>
          <a:p>
            <a:pPr marL="800100" lvl="1" indent="-342900">
              <a:lnSpc>
                <a:spcPct val="150000"/>
              </a:lnSpc>
              <a:buFont typeface="+mj-lt"/>
              <a:buAutoNum type="arabicPeriod"/>
            </a:pPr>
            <a:r>
              <a:rPr lang="en-GB" sz="1600" dirty="0">
                <a:latin typeface="Century Gothic" panose="020B0502020202020204" pitchFamily="34" charset="0"/>
              </a:rPr>
              <a:t> </a:t>
            </a:r>
          </a:p>
          <a:p>
            <a:pPr marL="800100" lvl="1" indent="-342900">
              <a:lnSpc>
                <a:spcPct val="150000"/>
              </a:lnSpc>
              <a:buFont typeface="+mj-lt"/>
              <a:buAutoNum type="arabicPeriod"/>
            </a:pPr>
            <a:r>
              <a:rPr lang="en-GB" sz="1600" dirty="0">
                <a:latin typeface="Century Gothic" panose="020B0502020202020204" pitchFamily="34" charset="0"/>
              </a:rPr>
              <a:t> </a:t>
            </a:r>
          </a:p>
        </p:txBody>
      </p:sp>
      <p:pic>
        <p:nvPicPr>
          <p:cNvPr id="2" name="Picture 1"/>
          <p:cNvPicPr>
            <a:picLocks noChangeAspect="1"/>
          </p:cNvPicPr>
          <p:nvPr/>
        </p:nvPicPr>
        <p:blipFill>
          <a:blip r:embed="rId2"/>
          <a:stretch>
            <a:fillRect/>
          </a:stretch>
        </p:blipFill>
        <p:spPr>
          <a:xfrm>
            <a:off x="652462" y="121802"/>
            <a:ext cx="5553075" cy="485775"/>
          </a:xfrm>
          <a:prstGeom prst="rect">
            <a:avLst/>
          </a:prstGeom>
        </p:spPr>
      </p:pic>
      <p:sp>
        <p:nvSpPr>
          <p:cNvPr id="3" name="Slide Number Placeholder 2">
            <a:extLst>
              <a:ext uri="{FF2B5EF4-FFF2-40B4-BE49-F238E27FC236}">
                <a16:creationId xmlns:a16="http://schemas.microsoft.com/office/drawing/2014/main" id="{2CD46DFA-2203-E6CB-6E61-E44979C944AE}"/>
              </a:ext>
            </a:extLst>
          </p:cNvPr>
          <p:cNvSpPr>
            <a:spLocks noGrp="1"/>
          </p:cNvSpPr>
          <p:nvPr>
            <p:ph type="sldNum" sz="quarter" idx="12"/>
          </p:nvPr>
        </p:nvSpPr>
        <p:spPr/>
        <p:txBody>
          <a:bodyPr/>
          <a:lstStyle/>
          <a:p>
            <a:fld id="{4B05C915-F183-4ABC-983A-BE78641662D2}" type="slidenum">
              <a:rPr lang="en-GB" smtClean="0"/>
              <a:t>5</a:t>
            </a:fld>
            <a:endParaRPr lang="en-GB"/>
          </a:p>
        </p:txBody>
      </p:sp>
    </p:spTree>
    <p:extLst>
      <p:ext uri="{BB962C8B-B14F-4D97-AF65-F5344CB8AC3E}">
        <p14:creationId xmlns:p14="http://schemas.microsoft.com/office/powerpoint/2010/main" val="1474303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C7830-838D-D765-D464-AD52B4FDA3A7}"/>
              </a:ext>
            </a:extLst>
          </p:cNvPr>
          <p:cNvSpPr>
            <a:spLocks noGrp="1"/>
          </p:cNvSpPr>
          <p:nvPr>
            <p:ph type="title"/>
          </p:nvPr>
        </p:nvSpPr>
        <p:spPr/>
        <p:txBody>
          <a:bodyPr>
            <a:normAutofit/>
          </a:bodyPr>
          <a:lstStyle/>
          <a:p>
            <a:pPr algn="ctr"/>
            <a:r>
              <a:rPr lang="en-US" sz="4400" b="1" i="1" u="sng" dirty="0"/>
              <a:t>Transition days</a:t>
            </a:r>
            <a:endParaRPr lang="en-GB" sz="4400" b="1" i="1" u="sng" dirty="0"/>
          </a:p>
        </p:txBody>
      </p:sp>
      <p:pic>
        <p:nvPicPr>
          <p:cNvPr id="4" name="Picture 6" descr="Insight into the world of work at Marches School event | Border Counties  Advertizer">
            <a:extLst>
              <a:ext uri="{FF2B5EF4-FFF2-40B4-BE49-F238E27FC236}">
                <a16:creationId xmlns:a16="http://schemas.microsoft.com/office/drawing/2014/main" id="{CED74962-A015-F71E-61C3-58793C331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32" y="0"/>
            <a:ext cx="1662114" cy="1470159"/>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Sequential Access Storage 4">
            <a:extLst>
              <a:ext uri="{FF2B5EF4-FFF2-40B4-BE49-F238E27FC236}">
                <a16:creationId xmlns:a16="http://schemas.microsoft.com/office/drawing/2014/main" id="{818CFAF4-5345-6A12-1A50-63E6EFFFE23B}"/>
              </a:ext>
            </a:extLst>
          </p:cNvPr>
          <p:cNvSpPr/>
          <p:nvPr/>
        </p:nvSpPr>
        <p:spPr>
          <a:xfrm>
            <a:off x="858982" y="2867891"/>
            <a:ext cx="2078182" cy="1981200"/>
          </a:xfrm>
          <a:prstGeom prst="flowChartMagneticTap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dirty="0"/>
          </a:p>
        </p:txBody>
      </p:sp>
      <p:sp>
        <p:nvSpPr>
          <p:cNvPr id="6" name="Rectangle 5">
            <a:extLst>
              <a:ext uri="{FF2B5EF4-FFF2-40B4-BE49-F238E27FC236}">
                <a16:creationId xmlns:a16="http://schemas.microsoft.com/office/drawing/2014/main" id="{6CD97933-6CBD-341E-7B9B-15F60F6F1651}"/>
              </a:ext>
            </a:extLst>
          </p:cNvPr>
          <p:cNvSpPr/>
          <p:nvPr/>
        </p:nvSpPr>
        <p:spPr>
          <a:xfrm>
            <a:off x="3324658" y="3435927"/>
            <a:ext cx="2369560" cy="8589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u="sng" dirty="0"/>
              <a:t>Who is my form tutor?</a:t>
            </a:r>
            <a:endParaRPr lang="en-GB" b="1" u="sng" dirty="0"/>
          </a:p>
        </p:txBody>
      </p:sp>
      <p:sp>
        <p:nvSpPr>
          <p:cNvPr id="7" name="Arrow: Left 6">
            <a:extLst>
              <a:ext uri="{FF2B5EF4-FFF2-40B4-BE49-F238E27FC236}">
                <a16:creationId xmlns:a16="http://schemas.microsoft.com/office/drawing/2014/main" id="{80ECC0DD-DA77-9BF8-158B-0A5C87626CAC}"/>
              </a:ext>
            </a:extLst>
          </p:cNvPr>
          <p:cNvSpPr/>
          <p:nvPr/>
        </p:nvSpPr>
        <p:spPr>
          <a:xfrm>
            <a:off x="2632362" y="3616036"/>
            <a:ext cx="796637" cy="49876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lowchart: Sequential Access Storage 7">
            <a:extLst>
              <a:ext uri="{FF2B5EF4-FFF2-40B4-BE49-F238E27FC236}">
                <a16:creationId xmlns:a16="http://schemas.microsoft.com/office/drawing/2014/main" id="{1987A60E-7E90-3278-240C-B869FFF4E2E6}"/>
              </a:ext>
            </a:extLst>
          </p:cNvPr>
          <p:cNvSpPr/>
          <p:nvPr/>
        </p:nvSpPr>
        <p:spPr>
          <a:xfrm>
            <a:off x="952498" y="5250861"/>
            <a:ext cx="2078182" cy="1981200"/>
          </a:xfrm>
          <a:prstGeom prst="flowChartMagneticTap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dirty="0"/>
          </a:p>
        </p:txBody>
      </p:sp>
      <p:sp>
        <p:nvSpPr>
          <p:cNvPr id="9" name="Rectangle 8">
            <a:extLst>
              <a:ext uri="{FF2B5EF4-FFF2-40B4-BE49-F238E27FC236}">
                <a16:creationId xmlns:a16="http://schemas.microsoft.com/office/drawing/2014/main" id="{D5CDEF1C-0A1F-A70A-F4ED-CCF866C78E46}"/>
              </a:ext>
            </a:extLst>
          </p:cNvPr>
          <p:cNvSpPr/>
          <p:nvPr/>
        </p:nvSpPr>
        <p:spPr>
          <a:xfrm>
            <a:off x="3477055" y="5895085"/>
            <a:ext cx="2369560" cy="8589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u="sng" dirty="0"/>
              <a:t>Where is my form room?</a:t>
            </a:r>
            <a:endParaRPr lang="en-GB" b="1" u="sng" dirty="0"/>
          </a:p>
        </p:txBody>
      </p:sp>
      <p:sp>
        <p:nvSpPr>
          <p:cNvPr id="10" name="Arrow: Left 9">
            <a:extLst>
              <a:ext uri="{FF2B5EF4-FFF2-40B4-BE49-F238E27FC236}">
                <a16:creationId xmlns:a16="http://schemas.microsoft.com/office/drawing/2014/main" id="{91BD9488-E6E0-868A-6A68-4CB0C290EE93}"/>
              </a:ext>
            </a:extLst>
          </p:cNvPr>
          <p:cNvSpPr/>
          <p:nvPr/>
        </p:nvSpPr>
        <p:spPr>
          <a:xfrm>
            <a:off x="2680418" y="6102910"/>
            <a:ext cx="796637" cy="49876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E179F40-E941-8778-031A-338D56596C4B}"/>
              </a:ext>
            </a:extLst>
          </p:cNvPr>
          <p:cNvSpPr/>
          <p:nvPr/>
        </p:nvSpPr>
        <p:spPr>
          <a:xfrm>
            <a:off x="526902" y="1833583"/>
            <a:ext cx="6166432"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Welcome to The Marches </a:t>
            </a:r>
          </a:p>
        </p:txBody>
      </p:sp>
      <p:pic>
        <p:nvPicPr>
          <p:cNvPr id="13" name="Picture 12" descr="A group of children singing on a stage&#10;&#10;Description automatically generated">
            <a:extLst>
              <a:ext uri="{FF2B5EF4-FFF2-40B4-BE49-F238E27FC236}">
                <a16:creationId xmlns:a16="http://schemas.microsoft.com/office/drawing/2014/main" id="{047C05CE-418B-486E-48D8-B6D3F3541AE7}"/>
              </a:ext>
            </a:extLst>
          </p:cNvPr>
          <p:cNvPicPr>
            <a:picLocks noChangeAspect="1"/>
          </p:cNvPicPr>
          <p:nvPr/>
        </p:nvPicPr>
        <p:blipFill rotWithShape="1">
          <a:blip r:embed="rId4">
            <a:extLst>
              <a:ext uri="{28A0092B-C50C-407E-A947-70E740481C1C}">
                <a14:useLocalDpi xmlns:a14="http://schemas.microsoft.com/office/drawing/2010/main" val="0"/>
              </a:ext>
            </a:extLst>
          </a:blip>
          <a:srcRect b="50000"/>
          <a:stretch/>
        </p:blipFill>
        <p:spPr>
          <a:xfrm>
            <a:off x="-1" y="7564530"/>
            <a:ext cx="6858000" cy="2355295"/>
          </a:xfrm>
          <a:prstGeom prst="rect">
            <a:avLst/>
          </a:prstGeom>
        </p:spPr>
      </p:pic>
      <p:sp>
        <p:nvSpPr>
          <p:cNvPr id="3" name="Slide Number Placeholder 2">
            <a:extLst>
              <a:ext uri="{FF2B5EF4-FFF2-40B4-BE49-F238E27FC236}">
                <a16:creationId xmlns:a16="http://schemas.microsoft.com/office/drawing/2014/main" id="{3C2BBE6F-892B-F51E-942A-2899E78E5E54}"/>
              </a:ext>
            </a:extLst>
          </p:cNvPr>
          <p:cNvSpPr>
            <a:spLocks noGrp="1"/>
          </p:cNvSpPr>
          <p:nvPr>
            <p:ph type="sldNum" sz="quarter" idx="12"/>
          </p:nvPr>
        </p:nvSpPr>
        <p:spPr/>
        <p:txBody>
          <a:bodyPr/>
          <a:lstStyle/>
          <a:p>
            <a:fld id="{4B05C915-F183-4ABC-983A-BE78641662D2}" type="slidenum">
              <a:rPr lang="en-GB" smtClean="0"/>
              <a:t>6</a:t>
            </a:fld>
            <a:endParaRPr lang="en-GB"/>
          </a:p>
        </p:txBody>
      </p:sp>
    </p:spTree>
    <p:extLst>
      <p:ext uri="{BB962C8B-B14F-4D97-AF65-F5344CB8AC3E}">
        <p14:creationId xmlns:p14="http://schemas.microsoft.com/office/powerpoint/2010/main" val="2930307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775" y="0"/>
            <a:ext cx="6648450" cy="59055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79894246"/>
              </p:ext>
            </p:extLst>
          </p:nvPr>
        </p:nvGraphicFramePr>
        <p:xfrm>
          <a:off x="104775" y="590550"/>
          <a:ext cx="6648450" cy="5323620"/>
        </p:xfrm>
        <a:graphic>
          <a:graphicData uri="http://schemas.openxmlformats.org/drawingml/2006/table">
            <a:tbl>
              <a:tblPr firstRow="1" bandRow="1">
                <a:tableStyleId>{5C22544A-7EE6-4342-B048-85BDC9FD1C3A}</a:tableStyleId>
              </a:tblPr>
              <a:tblGrid>
                <a:gridCol w="2258017">
                  <a:extLst>
                    <a:ext uri="{9D8B030D-6E8A-4147-A177-3AD203B41FA5}">
                      <a16:colId xmlns:a16="http://schemas.microsoft.com/office/drawing/2014/main" val="20000"/>
                    </a:ext>
                  </a:extLst>
                </a:gridCol>
                <a:gridCol w="4390433">
                  <a:extLst>
                    <a:ext uri="{9D8B030D-6E8A-4147-A177-3AD203B41FA5}">
                      <a16:colId xmlns:a16="http://schemas.microsoft.com/office/drawing/2014/main" val="20001"/>
                    </a:ext>
                  </a:extLst>
                </a:gridCol>
              </a:tblGrid>
              <a:tr h="496515">
                <a:tc>
                  <a:txBody>
                    <a:bodyPr/>
                    <a:lstStyle/>
                    <a:p>
                      <a:pPr algn="l"/>
                      <a:r>
                        <a:rPr lang="en-GB" b="1" dirty="0">
                          <a:solidFill>
                            <a:schemeClr val="tx1"/>
                          </a:solidFill>
                          <a:latin typeface="Century Gothic" panose="020B0502020202020204" pitchFamily="34" charset="0"/>
                        </a:rPr>
                        <a:t>Full Name of the School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b="1">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96515">
                <a:tc>
                  <a:txBody>
                    <a:bodyPr/>
                    <a:lstStyle/>
                    <a:p>
                      <a:pPr algn="l"/>
                      <a:r>
                        <a:rPr lang="en-GB" b="1" dirty="0">
                          <a:solidFill>
                            <a:schemeClr val="tx1"/>
                          </a:solidFill>
                          <a:latin typeface="Century Gothic" panose="020B0502020202020204" pitchFamily="34" charset="0"/>
                        </a:rPr>
                        <a:t>School Address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b="1" dirty="0">
                        <a:solidFill>
                          <a:schemeClr val="tx1"/>
                        </a:solidFill>
                        <a:latin typeface="Century Gothic" panose="020B0502020202020204" pitchFamily="34" charset="0"/>
                      </a:endParaRPr>
                    </a:p>
                    <a:p>
                      <a:pPr algn="l"/>
                      <a:endParaRPr lang="en-GB" b="1" dirty="0">
                        <a:solidFill>
                          <a:schemeClr val="tx1"/>
                        </a:solidFill>
                        <a:latin typeface="Century Gothic" panose="020B0502020202020204" pitchFamily="34" charset="0"/>
                      </a:endParaRPr>
                    </a:p>
                    <a:p>
                      <a:pPr algn="l"/>
                      <a:endParaRPr lang="en-GB" b="1" dirty="0">
                        <a:solidFill>
                          <a:schemeClr val="tx1"/>
                        </a:solidFill>
                        <a:latin typeface="Century Gothic" panose="020B0502020202020204" pitchFamily="34" charset="0"/>
                      </a:endParaRPr>
                    </a:p>
                    <a:p>
                      <a:pPr algn="l"/>
                      <a:endParaRPr lang="en-GB" b="1" dirty="0">
                        <a:solidFill>
                          <a:schemeClr val="tx1"/>
                        </a:solidFill>
                        <a:latin typeface="Century Gothic" panose="020B0502020202020204" pitchFamily="34" charset="0"/>
                      </a:endParaRPr>
                    </a:p>
                    <a:p>
                      <a:pPr algn="l"/>
                      <a:endParaRPr lang="en-GB" b="1" dirty="0">
                        <a:solidFill>
                          <a:schemeClr val="tx1"/>
                        </a:solidFill>
                        <a:latin typeface="Century Gothic" panose="020B0502020202020204" pitchFamily="34" charset="0"/>
                      </a:endParaRPr>
                    </a:p>
                    <a:p>
                      <a:pPr algn="l"/>
                      <a:endParaRPr lang="en-GB"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96515">
                <a:tc>
                  <a:txBody>
                    <a:bodyPr/>
                    <a:lstStyle/>
                    <a:p>
                      <a:pPr algn="l"/>
                      <a:r>
                        <a:rPr lang="en-GB" b="1" dirty="0">
                          <a:solidFill>
                            <a:schemeClr val="tx1"/>
                          </a:solidFill>
                          <a:latin typeface="Century Gothic" panose="020B0502020202020204" pitchFamily="34" charset="0"/>
                        </a:rPr>
                        <a:t>School Telephone Number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b="1">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96515">
                <a:tc>
                  <a:txBody>
                    <a:bodyPr/>
                    <a:lstStyle/>
                    <a:p>
                      <a:pPr algn="l"/>
                      <a:r>
                        <a:rPr lang="en-GB" b="1" dirty="0">
                          <a:solidFill>
                            <a:schemeClr val="tx1"/>
                          </a:solidFill>
                          <a:latin typeface="Century Gothic" panose="020B0502020202020204" pitchFamily="34" charset="0"/>
                        </a:rPr>
                        <a:t>Name of the Head Teacher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96515">
                <a:tc>
                  <a:txBody>
                    <a:bodyPr/>
                    <a:lstStyle/>
                    <a:p>
                      <a:pPr algn="l"/>
                      <a:r>
                        <a:rPr lang="en-GB" b="1" dirty="0">
                          <a:solidFill>
                            <a:schemeClr val="tx1"/>
                          </a:solidFill>
                          <a:latin typeface="Century Gothic" panose="020B0502020202020204" pitchFamily="34" charset="0"/>
                        </a:rPr>
                        <a:t>School</a:t>
                      </a:r>
                      <a:r>
                        <a:rPr lang="en-GB" b="1" baseline="0" dirty="0">
                          <a:solidFill>
                            <a:schemeClr val="tx1"/>
                          </a:solidFill>
                          <a:latin typeface="Century Gothic" panose="020B0502020202020204" pitchFamily="34" charset="0"/>
                        </a:rPr>
                        <a:t> Starts at</a:t>
                      </a:r>
                      <a:endParaRPr lang="en-GB"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b="1">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96515">
                <a:tc>
                  <a:txBody>
                    <a:bodyPr/>
                    <a:lstStyle/>
                    <a:p>
                      <a:pPr algn="l"/>
                      <a:r>
                        <a:rPr lang="en-GB" b="1" dirty="0">
                          <a:solidFill>
                            <a:schemeClr val="tx1"/>
                          </a:solidFill>
                          <a:latin typeface="Century Gothic" panose="020B0502020202020204" pitchFamily="34" charset="0"/>
                        </a:rPr>
                        <a:t>School Finishes</a:t>
                      </a:r>
                      <a:r>
                        <a:rPr lang="en-GB" b="1" baseline="0" dirty="0">
                          <a:solidFill>
                            <a:schemeClr val="tx1"/>
                          </a:solidFill>
                          <a:latin typeface="Century Gothic" panose="020B0502020202020204" pitchFamily="34" charset="0"/>
                        </a:rPr>
                        <a:t> at</a:t>
                      </a:r>
                      <a:endParaRPr lang="en-GB"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b="1">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96515">
                <a:tc>
                  <a:txBody>
                    <a:bodyPr/>
                    <a:lstStyle/>
                    <a:p>
                      <a:pPr algn="l"/>
                      <a:r>
                        <a:rPr lang="en-GB" b="1" dirty="0">
                          <a:solidFill>
                            <a:schemeClr val="tx1"/>
                          </a:solidFill>
                          <a:latin typeface="Century Gothic" panose="020B0502020202020204" pitchFamily="34" charset="0"/>
                        </a:rPr>
                        <a:t>I will get to school by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b="1">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96515">
                <a:tc>
                  <a:txBody>
                    <a:bodyPr/>
                    <a:lstStyle/>
                    <a:p>
                      <a:pPr algn="l"/>
                      <a:r>
                        <a:rPr lang="en-GB" b="1" dirty="0">
                          <a:solidFill>
                            <a:schemeClr val="tx1"/>
                          </a:solidFill>
                          <a:latin typeface="Century Gothic" panose="020B0502020202020204" pitchFamily="34" charset="0"/>
                        </a:rPr>
                        <a:t>How</a:t>
                      </a:r>
                      <a:r>
                        <a:rPr lang="en-GB" b="1" baseline="0" dirty="0">
                          <a:solidFill>
                            <a:schemeClr val="tx1"/>
                          </a:solidFill>
                          <a:latin typeface="Century Gothic" panose="020B0502020202020204" pitchFamily="34" charset="0"/>
                        </a:rPr>
                        <a:t> long will it take you to get to school?</a:t>
                      </a:r>
                      <a:endParaRPr lang="en-GB"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96515">
                <a:tc>
                  <a:txBody>
                    <a:bodyPr/>
                    <a:lstStyle/>
                    <a:p>
                      <a:pPr algn="l"/>
                      <a:r>
                        <a:rPr lang="en-GB" b="1" dirty="0">
                          <a:solidFill>
                            <a:schemeClr val="tx1"/>
                          </a:solidFill>
                          <a:latin typeface="Century Gothic" panose="020B0502020202020204" pitchFamily="34" charset="0"/>
                        </a:rPr>
                        <a:t>What time will you have to leave home?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b="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9" name="TextBox 8"/>
          <p:cNvSpPr txBox="1"/>
          <p:nvPr/>
        </p:nvSpPr>
        <p:spPr>
          <a:xfrm>
            <a:off x="104775" y="5914170"/>
            <a:ext cx="6648450" cy="307777"/>
          </a:xfrm>
          <a:prstGeom prst="rect">
            <a:avLst/>
          </a:prstGeom>
          <a:noFill/>
        </p:spPr>
        <p:txBody>
          <a:bodyPr wrap="square" rtlCol="0">
            <a:spAutoFit/>
          </a:bodyPr>
          <a:lstStyle/>
          <a:p>
            <a:pPr algn="ctr"/>
            <a:r>
              <a:rPr lang="en-GB" sz="1400" b="1" i="1" u="sng" dirty="0">
                <a:latin typeface="Century Gothic" panose="020B0502020202020204" pitchFamily="34" charset="0"/>
              </a:rPr>
              <a:t>What do you think these letters stand for</a:t>
            </a:r>
            <a:r>
              <a:rPr lang="en-GB" sz="1400" b="1" i="1" dirty="0">
                <a:latin typeface="Century Gothic" panose="020B0502020202020204" pitchFamily="34" charset="0"/>
              </a:rPr>
              <a:t>?</a:t>
            </a:r>
          </a:p>
        </p:txBody>
      </p:sp>
      <p:pic>
        <p:nvPicPr>
          <p:cNvPr id="8" name="Picture 7">
            <a:extLst>
              <a:ext uri="{FF2B5EF4-FFF2-40B4-BE49-F238E27FC236}">
                <a16:creationId xmlns:a16="http://schemas.microsoft.com/office/drawing/2014/main" id="{8D4E3983-A487-84A1-7A4B-AFBB5786B25F}"/>
              </a:ext>
            </a:extLst>
          </p:cNvPr>
          <p:cNvPicPr>
            <a:picLocks noChangeAspect="1"/>
          </p:cNvPicPr>
          <p:nvPr/>
        </p:nvPicPr>
        <p:blipFill>
          <a:blip r:embed="rId3"/>
          <a:stretch>
            <a:fillRect/>
          </a:stretch>
        </p:blipFill>
        <p:spPr>
          <a:xfrm>
            <a:off x="1801836" y="7378811"/>
            <a:ext cx="2839158" cy="768650"/>
          </a:xfrm>
          <a:prstGeom prst="rect">
            <a:avLst/>
          </a:prstGeom>
        </p:spPr>
      </p:pic>
      <p:sp>
        <p:nvSpPr>
          <p:cNvPr id="2" name="Slide Number Placeholder 1">
            <a:extLst>
              <a:ext uri="{FF2B5EF4-FFF2-40B4-BE49-F238E27FC236}">
                <a16:creationId xmlns:a16="http://schemas.microsoft.com/office/drawing/2014/main" id="{0E71ABE9-95F3-FFC8-BA45-9F894B677ADC}"/>
              </a:ext>
            </a:extLst>
          </p:cNvPr>
          <p:cNvSpPr>
            <a:spLocks noGrp="1"/>
          </p:cNvSpPr>
          <p:nvPr>
            <p:ph type="sldNum" sz="quarter" idx="12"/>
          </p:nvPr>
        </p:nvSpPr>
        <p:spPr/>
        <p:txBody>
          <a:bodyPr/>
          <a:lstStyle/>
          <a:p>
            <a:fld id="{4B05C915-F183-4ABC-983A-BE78641662D2}" type="slidenum">
              <a:rPr lang="en-GB" smtClean="0"/>
              <a:t>7</a:t>
            </a:fld>
            <a:endParaRPr lang="en-GB"/>
          </a:p>
        </p:txBody>
      </p:sp>
    </p:spTree>
    <p:extLst>
      <p:ext uri="{BB962C8B-B14F-4D97-AF65-F5344CB8AC3E}">
        <p14:creationId xmlns:p14="http://schemas.microsoft.com/office/powerpoint/2010/main" val="3710042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6200" y="569172"/>
            <a:ext cx="6705600" cy="600164"/>
          </a:xfrm>
          <a:prstGeom prst="rect">
            <a:avLst/>
          </a:prstGeom>
        </p:spPr>
        <p:txBody>
          <a:bodyPr wrap="square">
            <a:spAutoFit/>
          </a:bodyPr>
          <a:lstStyle/>
          <a:p>
            <a:r>
              <a:rPr lang="en-GB" sz="1100" dirty="0">
                <a:latin typeface="Century Gothic" panose="020B0502020202020204" pitchFamily="34" charset="0"/>
              </a:rPr>
              <a:t>Our SMART/LORIC Expectations Policy applies to the way we choose to conduct ourselves, the way that we behave towards other people, and the way that we behave in our lessons.</a:t>
            </a:r>
          </a:p>
          <a:p>
            <a:r>
              <a:rPr lang="en-GB" sz="1100" dirty="0">
                <a:latin typeface="Century Gothic" panose="020B0502020202020204" pitchFamily="34" charset="0"/>
              </a:rPr>
              <a:t>They are expectations, because we are expected to behave in this way..</a:t>
            </a:r>
          </a:p>
        </p:txBody>
      </p:sp>
      <p:sp>
        <p:nvSpPr>
          <p:cNvPr id="10" name="Rectangle 9"/>
          <p:cNvSpPr/>
          <p:nvPr/>
        </p:nvSpPr>
        <p:spPr>
          <a:xfrm>
            <a:off x="267653" y="4254044"/>
            <a:ext cx="6705599" cy="307777"/>
          </a:xfrm>
          <a:prstGeom prst="rect">
            <a:avLst/>
          </a:prstGeom>
        </p:spPr>
        <p:txBody>
          <a:bodyPr wrap="square">
            <a:spAutoFit/>
          </a:bodyPr>
          <a:lstStyle/>
          <a:p>
            <a:pPr algn="ctr"/>
            <a:r>
              <a:rPr lang="en-GB" sz="1400" b="1" dirty="0">
                <a:latin typeface="Century Gothic" panose="020B0502020202020204" pitchFamily="34" charset="0"/>
              </a:rPr>
              <a:t>Discuss which are rules and which meet the values above!</a:t>
            </a:r>
          </a:p>
        </p:txBody>
      </p:sp>
      <p:sp>
        <p:nvSpPr>
          <p:cNvPr id="12" name="TextBox 11"/>
          <p:cNvSpPr txBox="1"/>
          <p:nvPr/>
        </p:nvSpPr>
        <p:spPr>
          <a:xfrm rot="21417030">
            <a:off x="256983" y="6519471"/>
            <a:ext cx="1943100" cy="461665"/>
          </a:xfrm>
          <a:prstGeom prst="rect">
            <a:avLst/>
          </a:prstGeom>
          <a:noFill/>
          <a:ln>
            <a:solidFill>
              <a:srgbClr val="682D85"/>
            </a:solidFill>
          </a:ln>
        </p:spPr>
        <p:txBody>
          <a:bodyPr wrap="square" rtlCol="0">
            <a:spAutoFit/>
          </a:bodyPr>
          <a:lstStyle/>
          <a:p>
            <a:pPr algn="ctr"/>
            <a:r>
              <a:rPr lang="en-GB" sz="1200" dirty="0">
                <a:latin typeface="Century Gothic" panose="020B0502020202020204" pitchFamily="34" charset="0"/>
              </a:rPr>
              <a:t>Having your shirt tucked in neatly</a:t>
            </a:r>
          </a:p>
        </p:txBody>
      </p:sp>
      <p:sp>
        <p:nvSpPr>
          <p:cNvPr id="14" name="TextBox 13"/>
          <p:cNvSpPr txBox="1"/>
          <p:nvPr/>
        </p:nvSpPr>
        <p:spPr>
          <a:xfrm rot="341312">
            <a:off x="278559" y="4979044"/>
            <a:ext cx="1943100" cy="461665"/>
          </a:xfrm>
          <a:prstGeom prst="rect">
            <a:avLst/>
          </a:prstGeom>
          <a:noFill/>
          <a:ln>
            <a:solidFill>
              <a:srgbClr val="682D85"/>
            </a:solidFill>
          </a:ln>
        </p:spPr>
        <p:txBody>
          <a:bodyPr wrap="square" rtlCol="0">
            <a:spAutoFit/>
          </a:bodyPr>
          <a:lstStyle/>
          <a:p>
            <a:pPr algn="ctr"/>
            <a:r>
              <a:rPr lang="en-GB" sz="1200" dirty="0">
                <a:latin typeface="Century Gothic" panose="020B0502020202020204" pitchFamily="34" charset="0"/>
              </a:rPr>
              <a:t>Saying good morning to people as you pass</a:t>
            </a:r>
          </a:p>
        </p:txBody>
      </p:sp>
      <p:sp>
        <p:nvSpPr>
          <p:cNvPr id="15" name="TextBox 14"/>
          <p:cNvSpPr txBox="1"/>
          <p:nvPr/>
        </p:nvSpPr>
        <p:spPr>
          <a:xfrm rot="21417030">
            <a:off x="278558" y="5736666"/>
            <a:ext cx="1943100" cy="461665"/>
          </a:xfrm>
          <a:prstGeom prst="rect">
            <a:avLst/>
          </a:prstGeom>
          <a:noFill/>
          <a:ln>
            <a:solidFill>
              <a:srgbClr val="682D85"/>
            </a:solidFill>
          </a:ln>
        </p:spPr>
        <p:txBody>
          <a:bodyPr wrap="square" rtlCol="0">
            <a:spAutoFit/>
          </a:bodyPr>
          <a:lstStyle/>
          <a:p>
            <a:pPr algn="ctr"/>
            <a:r>
              <a:rPr lang="en-GB" sz="1200" dirty="0">
                <a:latin typeface="Century Gothic" panose="020B0502020202020204" pitchFamily="34" charset="0"/>
              </a:rPr>
              <a:t>Having all your equipment</a:t>
            </a:r>
          </a:p>
        </p:txBody>
      </p:sp>
      <p:sp>
        <p:nvSpPr>
          <p:cNvPr id="17" name="TextBox 16"/>
          <p:cNvSpPr txBox="1"/>
          <p:nvPr/>
        </p:nvSpPr>
        <p:spPr>
          <a:xfrm rot="21417030">
            <a:off x="271365" y="7302277"/>
            <a:ext cx="1943100" cy="461665"/>
          </a:xfrm>
          <a:prstGeom prst="rect">
            <a:avLst/>
          </a:prstGeom>
          <a:noFill/>
          <a:ln>
            <a:solidFill>
              <a:srgbClr val="682D85"/>
            </a:solidFill>
          </a:ln>
        </p:spPr>
        <p:txBody>
          <a:bodyPr wrap="square" rtlCol="0">
            <a:spAutoFit/>
          </a:bodyPr>
          <a:lstStyle/>
          <a:p>
            <a:pPr algn="ctr"/>
            <a:r>
              <a:rPr lang="en-GB" sz="1200" dirty="0">
                <a:latin typeface="Century Gothic" panose="020B0502020202020204" pitchFamily="34" charset="0"/>
              </a:rPr>
              <a:t>Staying calm if something goes wrong</a:t>
            </a:r>
          </a:p>
        </p:txBody>
      </p:sp>
      <p:sp>
        <p:nvSpPr>
          <p:cNvPr id="19" name="TextBox 18"/>
          <p:cNvSpPr txBox="1"/>
          <p:nvPr/>
        </p:nvSpPr>
        <p:spPr>
          <a:xfrm rot="21417030">
            <a:off x="264175" y="8817521"/>
            <a:ext cx="1943100" cy="461665"/>
          </a:xfrm>
          <a:prstGeom prst="rect">
            <a:avLst/>
          </a:prstGeom>
          <a:noFill/>
          <a:ln>
            <a:solidFill>
              <a:srgbClr val="682D85"/>
            </a:solidFill>
          </a:ln>
        </p:spPr>
        <p:txBody>
          <a:bodyPr wrap="square" rtlCol="0">
            <a:spAutoFit/>
          </a:bodyPr>
          <a:lstStyle/>
          <a:p>
            <a:pPr algn="ctr"/>
            <a:r>
              <a:rPr lang="en-GB" sz="1200" dirty="0">
                <a:latin typeface="Century Gothic" panose="020B0502020202020204" pitchFamily="34" charset="0"/>
              </a:rPr>
              <a:t>Remembering your homework </a:t>
            </a:r>
          </a:p>
        </p:txBody>
      </p:sp>
      <p:sp>
        <p:nvSpPr>
          <p:cNvPr id="20" name="TextBox 19"/>
          <p:cNvSpPr txBox="1"/>
          <p:nvPr/>
        </p:nvSpPr>
        <p:spPr>
          <a:xfrm rot="341312">
            <a:off x="2435691" y="6544655"/>
            <a:ext cx="1943100" cy="461665"/>
          </a:xfrm>
          <a:prstGeom prst="rect">
            <a:avLst/>
          </a:prstGeom>
          <a:noFill/>
          <a:ln>
            <a:solidFill>
              <a:srgbClr val="682D85"/>
            </a:solidFill>
          </a:ln>
        </p:spPr>
        <p:txBody>
          <a:bodyPr wrap="square" rtlCol="0">
            <a:spAutoFit/>
          </a:bodyPr>
          <a:lstStyle/>
          <a:p>
            <a:pPr algn="ctr"/>
            <a:r>
              <a:rPr lang="en-GB" sz="1200" dirty="0">
                <a:latin typeface="Century Gothic" panose="020B0502020202020204" pitchFamily="34" charset="0"/>
              </a:rPr>
              <a:t>Working successfully as part of a team</a:t>
            </a:r>
          </a:p>
        </p:txBody>
      </p:sp>
      <p:sp>
        <p:nvSpPr>
          <p:cNvPr id="21" name="TextBox 20"/>
          <p:cNvSpPr txBox="1"/>
          <p:nvPr/>
        </p:nvSpPr>
        <p:spPr>
          <a:xfrm rot="21417030">
            <a:off x="2423587" y="8152233"/>
            <a:ext cx="1943100" cy="276999"/>
          </a:xfrm>
          <a:prstGeom prst="rect">
            <a:avLst/>
          </a:prstGeom>
          <a:noFill/>
          <a:ln>
            <a:solidFill>
              <a:srgbClr val="682D85"/>
            </a:solidFill>
          </a:ln>
        </p:spPr>
        <p:txBody>
          <a:bodyPr wrap="square" rtlCol="0">
            <a:spAutoFit/>
          </a:bodyPr>
          <a:lstStyle/>
          <a:p>
            <a:pPr algn="ctr"/>
            <a:r>
              <a:rPr lang="en-GB" sz="1200" dirty="0">
                <a:latin typeface="Century Gothic" panose="020B0502020202020204" pitchFamily="34" charset="0"/>
              </a:rPr>
              <a:t>Contributing to lessons </a:t>
            </a:r>
          </a:p>
        </p:txBody>
      </p:sp>
      <p:sp>
        <p:nvSpPr>
          <p:cNvPr id="22" name="TextBox 21"/>
          <p:cNvSpPr txBox="1"/>
          <p:nvPr/>
        </p:nvSpPr>
        <p:spPr>
          <a:xfrm rot="341312">
            <a:off x="2460861" y="5071378"/>
            <a:ext cx="1943100" cy="276999"/>
          </a:xfrm>
          <a:prstGeom prst="rect">
            <a:avLst/>
          </a:prstGeom>
          <a:noFill/>
          <a:ln>
            <a:solidFill>
              <a:srgbClr val="682D85"/>
            </a:solidFill>
          </a:ln>
        </p:spPr>
        <p:txBody>
          <a:bodyPr wrap="square" rtlCol="0">
            <a:spAutoFit/>
          </a:bodyPr>
          <a:lstStyle/>
          <a:p>
            <a:pPr algn="ctr"/>
            <a:r>
              <a:rPr lang="en-GB" sz="1200" dirty="0">
                <a:latin typeface="Century Gothic" panose="020B0502020202020204" pitchFamily="34" charset="0"/>
              </a:rPr>
              <a:t>Supporting others </a:t>
            </a:r>
          </a:p>
        </p:txBody>
      </p:sp>
      <p:sp>
        <p:nvSpPr>
          <p:cNvPr id="23" name="TextBox 22"/>
          <p:cNvSpPr txBox="1"/>
          <p:nvPr/>
        </p:nvSpPr>
        <p:spPr>
          <a:xfrm rot="21417030">
            <a:off x="2460860" y="5736667"/>
            <a:ext cx="1943100" cy="461665"/>
          </a:xfrm>
          <a:prstGeom prst="rect">
            <a:avLst/>
          </a:prstGeom>
          <a:noFill/>
          <a:ln>
            <a:solidFill>
              <a:srgbClr val="682D85"/>
            </a:solidFill>
          </a:ln>
        </p:spPr>
        <p:txBody>
          <a:bodyPr wrap="square" rtlCol="0">
            <a:spAutoFit/>
          </a:bodyPr>
          <a:lstStyle/>
          <a:p>
            <a:pPr algn="ctr"/>
            <a:r>
              <a:rPr lang="en-GB" sz="1200" dirty="0">
                <a:latin typeface="Century Gothic" panose="020B0502020202020204" pitchFamily="34" charset="0"/>
              </a:rPr>
              <a:t>Consistent punctuality over the whole year</a:t>
            </a:r>
          </a:p>
        </p:txBody>
      </p:sp>
      <p:sp>
        <p:nvSpPr>
          <p:cNvPr id="25" name="TextBox 24"/>
          <p:cNvSpPr txBox="1"/>
          <p:nvPr/>
        </p:nvSpPr>
        <p:spPr>
          <a:xfrm rot="21417030">
            <a:off x="2453667" y="7302278"/>
            <a:ext cx="1943100" cy="461665"/>
          </a:xfrm>
          <a:prstGeom prst="rect">
            <a:avLst/>
          </a:prstGeom>
          <a:noFill/>
          <a:ln>
            <a:solidFill>
              <a:srgbClr val="682D85"/>
            </a:solidFill>
          </a:ln>
        </p:spPr>
        <p:txBody>
          <a:bodyPr wrap="square" rtlCol="0">
            <a:spAutoFit/>
          </a:bodyPr>
          <a:lstStyle/>
          <a:p>
            <a:pPr algn="ctr"/>
            <a:r>
              <a:rPr lang="en-GB" sz="1200" dirty="0">
                <a:latin typeface="Century Gothic" panose="020B0502020202020204" pitchFamily="34" charset="0"/>
              </a:rPr>
              <a:t>Being respectful to other staff and students </a:t>
            </a:r>
          </a:p>
        </p:txBody>
      </p:sp>
      <p:sp>
        <p:nvSpPr>
          <p:cNvPr id="27" name="TextBox 26"/>
          <p:cNvSpPr txBox="1"/>
          <p:nvPr/>
        </p:nvSpPr>
        <p:spPr>
          <a:xfrm rot="21417030">
            <a:off x="2446477" y="8817522"/>
            <a:ext cx="1943100" cy="461665"/>
          </a:xfrm>
          <a:prstGeom prst="rect">
            <a:avLst/>
          </a:prstGeom>
          <a:noFill/>
          <a:ln>
            <a:solidFill>
              <a:srgbClr val="682D85"/>
            </a:solidFill>
          </a:ln>
        </p:spPr>
        <p:txBody>
          <a:bodyPr wrap="square" rtlCol="0">
            <a:spAutoFit/>
          </a:bodyPr>
          <a:lstStyle/>
          <a:p>
            <a:pPr algn="ctr"/>
            <a:r>
              <a:rPr lang="en-GB" sz="1200" dirty="0">
                <a:latin typeface="Century Gothic" panose="020B0502020202020204" pitchFamily="34" charset="0"/>
              </a:rPr>
              <a:t>Giving someone a compliment</a:t>
            </a:r>
          </a:p>
        </p:txBody>
      </p:sp>
      <p:sp>
        <p:nvSpPr>
          <p:cNvPr id="28" name="TextBox 27"/>
          <p:cNvSpPr txBox="1"/>
          <p:nvPr/>
        </p:nvSpPr>
        <p:spPr>
          <a:xfrm rot="341312">
            <a:off x="4693970" y="5817946"/>
            <a:ext cx="1943100" cy="461665"/>
          </a:xfrm>
          <a:prstGeom prst="rect">
            <a:avLst/>
          </a:prstGeom>
          <a:noFill/>
          <a:ln>
            <a:solidFill>
              <a:srgbClr val="682D85"/>
            </a:solidFill>
          </a:ln>
        </p:spPr>
        <p:txBody>
          <a:bodyPr wrap="square" rtlCol="0">
            <a:spAutoFit/>
          </a:bodyPr>
          <a:lstStyle/>
          <a:p>
            <a:pPr algn="ctr"/>
            <a:r>
              <a:rPr lang="en-GB" sz="1200" dirty="0">
                <a:latin typeface="Century Gothic" panose="020B0502020202020204" pitchFamily="34" charset="0"/>
              </a:rPr>
              <a:t>Being respectful of other peoples beliefs</a:t>
            </a:r>
          </a:p>
        </p:txBody>
      </p:sp>
      <p:sp>
        <p:nvSpPr>
          <p:cNvPr id="29" name="TextBox 28"/>
          <p:cNvSpPr txBox="1"/>
          <p:nvPr/>
        </p:nvSpPr>
        <p:spPr>
          <a:xfrm rot="21417030">
            <a:off x="278558" y="8016092"/>
            <a:ext cx="1943100" cy="461665"/>
          </a:xfrm>
          <a:prstGeom prst="rect">
            <a:avLst/>
          </a:prstGeom>
          <a:noFill/>
          <a:ln>
            <a:solidFill>
              <a:srgbClr val="682D85"/>
            </a:solidFill>
          </a:ln>
        </p:spPr>
        <p:txBody>
          <a:bodyPr wrap="square" rtlCol="0">
            <a:spAutoFit/>
          </a:bodyPr>
          <a:lstStyle/>
          <a:p>
            <a:pPr algn="ctr"/>
            <a:r>
              <a:rPr lang="en-GB" sz="1200" dirty="0">
                <a:latin typeface="Century Gothic" panose="020B0502020202020204" pitchFamily="34" charset="0"/>
              </a:rPr>
              <a:t>High level of respect shown to all </a:t>
            </a:r>
          </a:p>
        </p:txBody>
      </p:sp>
      <p:sp>
        <p:nvSpPr>
          <p:cNvPr id="30" name="TextBox 29"/>
          <p:cNvSpPr txBox="1"/>
          <p:nvPr/>
        </p:nvSpPr>
        <p:spPr>
          <a:xfrm rot="341312">
            <a:off x="4607211" y="4979044"/>
            <a:ext cx="1943100" cy="461665"/>
          </a:xfrm>
          <a:prstGeom prst="rect">
            <a:avLst/>
          </a:prstGeom>
          <a:noFill/>
          <a:ln>
            <a:solidFill>
              <a:srgbClr val="682D85"/>
            </a:solidFill>
          </a:ln>
        </p:spPr>
        <p:txBody>
          <a:bodyPr wrap="square" rtlCol="0">
            <a:spAutoFit/>
          </a:bodyPr>
          <a:lstStyle/>
          <a:p>
            <a:pPr algn="ctr"/>
            <a:r>
              <a:rPr lang="en-GB" sz="1200" dirty="0">
                <a:latin typeface="Century Gothic" panose="020B0502020202020204" pitchFamily="34" charset="0"/>
              </a:rPr>
              <a:t>Holding the door open for a teacher</a:t>
            </a:r>
          </a:p>
        </p:txBody>
      </p:sp>
      <p:sp>
        <p:nvSpPr>
          <p:cNvPr id="32" name="TextBox 31"/>
          <p:cNvSpPr txBox="1"/>
          <p:nvPr/>
        </p:nvSpPr>
        <p:spPr>
          <a:xfrm rot="341312">
            <a:off x="4600018" y="6544655"/>
            <a:ext cx="1943100" cy="461665"/>
          </a:xfrm>
          <a:prstGeom prst="rect">
            <a:avLst/>
          </a:prstGeom>
          <a:noFill/>
          <a:ln>
            <a:solidFill>
              <a:srgbClr val="682D85"/>
            </a:solidFill>
          </a:ln>
        </p:spPr>
        <p:txBody>
          <a:bodyPr wrap="square" rtlCol="0">
            <a:spAutoFit/>
          </a:bodyPr>
          <a:lstStyle/>
          <a:p>
            <a:pPr algn="ctr"/>
            <a:r>
              <a:rPr lang="en-GB" sz="1200" dirty="0">
                <a:latin typeface="Century Gothic" panose="020B0502020202020204" pitchFamily="34" charset="0"/>
              </a:rPr>
              <a:t>Going above and beyond with your work</a:t>
            </a:r>
          </a:p>
        </p:txBody>
      </p:sp>
      <p:sp>
        <p:nvSpPr>
          <p:cNvPr id="33" name="TextBox 32"/>
          <p:cNvSpPr txBox="1"/>
          <p:nvPr/>
        </p:nvSpPr>
        <p:spPr>
          <a:xfrm rot="21417030">
            <a:off x="4600017" y="7302277"/>
            <a:ext cx="1943100" cy="461665"/>
          </a:xfrm>
          <a:prstGeom prst="rect">
            <a:avLst/>
          </a:prstGeom>
          <a:noFill/>
          <a:ln>
            <a:solidFill>
              <a:srgbClr val="682D85"/>
            </a:solidFill>
          </a:ln>
        </p:spPr>
        <p:txBody>
          <a:bodyPr wrap="square" rtlCol="0">
            <a:spAutoFit/>
          </a:bodyPr>
          <a:lstStyle/>
          <a:p>
            <a:pPr algn="ctr"/>
            <a:r>
              <a:rPr lang="en-GB" sz="1200" dirty="0">
                <a:latin typeface="Century Gothic" panose="020B0502020202020204" pitchFamily="34" charset="0"/>
              </a:rPr>
              <a:t>Sitting with someone who is alone at lunch</a:t>
            </a:r>
          </a:p>
        </p:txBody>
      </p:sp>
      <p:sp>
        <p:nvSpPr>
          <p:cNvPr id="34" name="TextBox 33"/>
          <p:cNvSpPr txBox="1"/>
          <p:nvPr/>
        </p:nvSpPr>
        <p:spPr>
          <a:xfrm rot="341312">
            <a:off x="4592828" y="8059899"/>
            <a:ext cx="1943100" cy="461665"/>
          </a:xfrm>
          <a:prstGeom prst="rect">
            <a:avLst/>
          </a:prstGeom>
          <a:noFill/>
          <a:ln>
            <a:solidFill>
              <a:srgbClr val="682D85"/>
            </a:solidFill>
          </a:ln>
        </p:spPr>
        <p:txBody>
          <a:bodyPr wrap="square" rtlCol="0">
            <a:spAutoFit/>
          </a:bodyPr>
          <a:lstStyle/>
          <a:p>
            <a:pPr algn="ctr"/>
            <a:r>
              <a:rPr lang="en-GB" sz="1200" dirty="0">
                <a:latin typeface="Century Gothic" panose="020B0502020202020204" pitchFamily="34" charset="0"/>
              </a:rPr>
              <a:t>Discussing issues with a teacher </a:t>
            </a:r>
          </a:p>
        </p:txBody>
      </p:sp>
      <p:sp>
        <p:nvSpPr>
          <p:cNvPr id="35" name="TextBox 34"/>
          <p:cNvSpPr txBox="1"/>
          <p:nvPr/>
        </p:nvSpPr>
        <p:spPr>
          <a:xfrm rot="21417030">
            <a:off x="4592827" y="8817521"/>
            <a:ext cx="1943100" cy="461665"/>
          </a:xfrm>
          <a:prstGeom prst="rect">
            <a:avLst/>
          </a:prstGeom>
          <a:noFill/>
          <a:ln>
            <a:solidFill>
              <a:srgbClr val="682D85"/>
            </a:solidFill>
          </a:ln>
        </p:spPr>
        <p:txBody>
          <a:bodyPr wrap="square" rtlCol="0">
            <a:spAutoFit/>
          </a:bodyPr>
          <a:lstStyle/>
          <a:p>
            <a:pPr algn="ctr"/>
            <a:r>
              <a:rPr lang="en-GB" sz="1200" dirty="0">
                <a:latin typeface="Century Gothic" panose="020B0502020202020204" pitchFamily="34" charset="0"/>
              </a:rPr>
              <a:t>Asking for help when needed </a:t>
            </a:r>
          </a:p>
        </p:txBody>
      </p:sp>
      <p:sp>
        <p:nvSpPr>
          <p:cNvPr id="2" name="Rectangle 1">
            <a:extLst>
              <a:ext uri="{FF2B5EF4-FFF2-40B4-BE49-F238E27FC236}">
                <a16:creationId xmlns:a16="http://schemas.microsoft.com/office/drawing/2014/main" id="{E5306DFD-4115-ACDA-61FE-440B1AA71E1B}"/>
              </a:ext>
            </a:extLst>
          </p:cNvPr>
          <p:cNvSpPr/>
          <p:nvPr/>
        </p:nvSpPr>
        <p:spPr>
          <a:xfrm>
            <a:off x="691487" y="141027"/>
            <a:ext cx="5759355" cy="3673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Expectations at The Marches</a:t>
            </a:r>
            <a:endParaRPr lang="en-GB" dirty="0"/>
          </a:p>
        </p:txBody>
      </p:sp>
      <p:pic>
        <p:nvPicPr>
          <p:cNvPr id="3074" name="Picture 2">
            <a:extLst>
              <a:ext uri="{FF2B5EF4-FFF2-40B4-BE49-F238E27FC236}">
                <a16:creationId xmlns:a16="http://schemas.microsoft.com/office/drawing/2014/main" id="{DCD12F35-F247-9018-56D8-7D1FD8F66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465" y="1193173"/>
            <a:ext cx="3160627" cy="27228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D1EAEDA-10E8-BA23-84F5-BD4E3C9E428F}"/>
              </a:ext>
            </a:extLst>
          </p:cNvPr>
          <p:cNvPicPr>
            <a:picLocks noChangeAspect="1"/>
          </p:cNvPicPr>
          <p:nvPr/>
        </p:nvPicPr>
        <p:blipFill>
          <a:blip r:embed="rId3"/>
          <a:stretch>
            <a:fillRect/>
          </a:stretch>
        </p:blipFill>
        <p:spPr>
          <a:xfrm>
            <a:off x="171927" y="1369136"/>
            <a:ext cx="3517538" cy="2884907"/>
          </a:xfrm>
          <a:prstGeom prst="rect">
            <a:avLst/>
          </a:prstGeom>
        </p:spPr>
      </p:pic>
      <p:sp>
        <p:nvSpPr>
          <p:cNvPr id="3" name="Slide Number Placeholder 2">
            <a:extLst>
              <a:ext uri="{FF2B5EF4-FFF2-40B4-BE49-F238E27FC236}">
                <a16:creationId xmlns:a16="http://schemas.microsoft.com/office/drawing/2014/main" id="{82AC7EF1-48BB-8534-40BE-2BBDD7A6C1C9}"/>
              </a:ext>
            </a:extLst>
          </p:cNvPr>
          <p:cNvSpPr>
            <a:spLocks noGrp="1"/>
          </p:cNvSpPr>
          <p:nvPr>
            <p:ph type="sldNum" sz="quarter" idx="12"/>
          </p:nvPr>
        </p:nvSpPr>
        <p:spPr/>
        <p:txBody>
          <a:bodyPr/>
          <a:lstStyle/>
          <a:p>
            <a:fld id="{4B05C915-F183-4ABC-983A-BE78641662D2}" type="slidenum">
              <a:rPr lang="en-GB" smtClean="0"/>
              <a:t>8</a:t>
            </a:fld>
            <a:endParaRPr lang="en-GB"/>
          </a:p>
        </p:txBody>
      </p:sp>
    </p:spTree>
    <p:extLst>
      <p:ext uri="{BB962C8B-B14F-4D97-AF65-F5344CB8AC3E}">
        <p14:creationId xmlns:p14="http://schemas.microsoft.com/office/powerpoint/2010/main" val="2247023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7C114-DB66-8E15-77C5-71B3C4DE5B6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DB275F3-3E71-B409-B099-4331176675B4}"/>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D0DE81E7-AAAF-BE04-8D86-2E8917E10DB8}"/>
              </a:ext>
            </a:extLst>
          </p:cNvPr>
          <p:cNvPicPr>
            <a:picLocks noChangeAspect="1"/>
          </p:cNvPicPr>
          <p:nvPr/>
        </p:nvPicPr>
        <p:blipFill>
          <a:blip r:embed="rId2"/>
          <a:stretch>
            <a:fillRect/>
          </a:stretch>
        </p:blipFill>
        <p:spPr>
          <a:xfrm>
            <a:off x="9525" y="0"/>
            <a:ext cx="6838950" cy="9905999"/>
          </a:xfrm>
          <a:prstGeom prst="rect">
            <a:avLst/>
          </a:prstGeom>
        </p:spPr>
      </p:pic>
      <p:sp>
        <p:nvSpPr>
          <p:cNvPr id="4" name="Slide Number Placeholder 3">
            <a:extLst>
              <a:ext uri="{FF2B5EF4-FFF2-40B4-BE49-F238E27FC236}">
                <a16:creationId xmlns:a16="http://schemas.microsoft.com/office/drawing/2014/main" id="{75C5E688-6833-16D4-3107-2935DEBEB033}"/>
              </a:ext>
            </a:extLst>
          </p:cNvPr>
          <p:cNvSpPr>
            <a:spLocks noGrp="1"/>
          </p:cNvSpPr>
          <p:nvPr>
            <p:ph type="sldNum" sz="quarter" idx="12"/>
          </p:nvPr>
        </p:nvSpPr>
        <p:spPr/>
        <p:txBody>
          <a:bodyPr/>
          <a:lstStyle/>
          <a:p>
            <a:fld id="{4B05C915-F183-4ABC-983A-BE78641662D2}" type="slidenum">
              <a:rPr lang="en-GB" smtClean="0"/>
              <a:t>9</a:t>
            </a:fld>
            <a:endParaRPr lang="en-GB"/>
          </a:p>
        </p:txBody>
      </p:sp>
    </p:spTree>
    <p:extLst>
      <p:ext uri="{BB962C8B-B14F-4D97-AF65-F5344CB8AC3E}">
        <p14:creationId xmlns:p14="http://schemas.microsoft.com/office/powerpoint/2010/main" val="34869047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6062</TotalTime>
  <Words>2991</Words>
  <Application>Microsoft Office PowerPoint</Application>
  <PresentationFormat>A4 Paper (210x297 mm)</PresentationFormat>
  <Paragraphs>589</Paragraphs>
  <Slides>29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Aptos</vt:lpstr>
      <vt:lpstr>Arial</vt:lpstr>
      <vt:lpstr>Calibri</vt:lpstr>
      <vt:lpstr>Calibri Light</vt:lpstr>
      <vt:lpstr>Century Gothic</vt:lpstr>
      <vt:lpstr>Wingdings</vt:lpstr>
      <vt:lpstr>Office Theme</vt:lpstr>
      <vt:lpstr>PowerPoint Presentation</vt:lpstr>
      <vt:lpstr>PowerPoint Presentation</vt:lpstr>
      <vt:lpstr>PowerPoint Presentation</vt:lpstr>
      <vt:lpstr>PowerPoint Presentation</vt:lpstr>
      <vt:lpstr>PowerPoint Presentation</vt:lpstr>
      <vt:lpstr>Transition days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Marches Uniform </vt:lpstr>
      <vt:lpstr>PE kit</vt:lpstr>
      <vt:lpstr>My first day Class of 2029</vt:lpstr>
      <vt:lpstr>PowerPoint Presentation</vt:lpstr>
      <vt:lpstr>PowerPoint Presentation</vt:lpstr>
      <vt:lpstr>PowerPoint Presentation</vt:lpstr>
      <vt:lpstr>Where to go for support</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Eloise Marner</dc:creator>
  <cp:lastModifiedBy>Newey, Sian</cp:lastModifiedBy>
  <cp:revision>25</cp:revision>
  <dcterms:created xsi:type="dcterms:W3CDTF">2020-04-09T12:00:21Z</dcterms:created>
  <dcterms:modified xsi:type="dcterms:W3CDTF">2024-06-04T13:28:35Z</dcterms:modified>
</cp:coreProperties>
</file>