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7" r:id="rId24"/>
    <p:sldId id="298" r:id="rId25"/>
    <p:sldId id="282" r:id="rId26"/>
    <p:sldId id="278" r:id="rId27"/>
    <p:sldId id="279" r:id="rId28"/>
    <p:sldId id="280" r:id="rId29"/>
    <p:sldId id="281" r:id="rId30"/>
    <p:sldId id="283" r:id="rId31"/>
    <p:sldId id="284" r:id="rId32"/>
    <p:sldId id="285" r:id="rId33"/>
    <p:sldId id="286" r:id="rId34"/>
    <p:sldId id="287" r:id="rId35"/>
    <p:sldId id="288" r:id="rId36"/>
    <p:sldId id="289" r:id="rId37"/>
    <p:sldId id="290" r:id="rId38"/>
    <p:sldId id="291" r:id="rId39"/>
    <p:sldId id="293" r:id="rId40"/>
    <p:sldId id="294" r:id="rId41"/>
    <p:sldId id="295" r:id="rId42"/>
    <p:sldId id="296" r:id="rId43"/>
    <p:sldId id="297" r:id="rId44"/>
  </p:sldIdLst>
  <p:sldSz cx="7556500" cy="10693400"/>
  <p:notesSz cx="6797675" cy="99266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2292" y="-19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yre, Sarah" userId="bfc6878e-5c3d-492d-85db-0cfb837090e9" providerId="ADAL" clId="{62903A28-6F45-4422-B5BF-6579215F5E45}"/>
    <pc:docChg chg="custSel modSld">
      <pc:chgData name="Eyre, Sarah" userId="bfc6878e-5c3d-492d-85db-0cfb837090e9" providerId="ADAL" clId="{62903A28-6F45-4422-B5BF-6579215F5E45}" dt="2024-12-16T08:38:31.614" v="24" actId="20577"/>
      <pc:docMkLst>
        <pc:docMk/>
      </pc:docMkLst>
      <pc:sldChg chg="modSp mod">
        <pc:chgData name="Eyre, Sarah" userId="bfc6878e-5c3d-492d-85db-0cfb837090e9" providerId="ADAL" clId="{62903A28-6F45-4422-B5BF-6579215F5E45}" dt="2024-12-16T08:38:31.614" v="24" actId="20577"/>
        <pc:sldMkLst>
          <pc:docMk/>
          <pc:sldMk cId="0" sldId="260"/>
        </pc:sldMkLst>
        <pc:graphicFrameChg chg="modGraphic">
          <ac:chgData name="Eyre, Sarah" userId="bfc6878e-5c3d-492d-85db-0cfb837090e9" providerId="ADAL" clId="{62903A28-6F45-4422-B5BF-6579215F5E45}" dt="2024-12-16T08:38:31.614" v="24" actId="20577"/>
          <ac:graphicFrameMkLst>
            <pc:docMk/>
            <pc:sldMk cId="0" sldId="260"/>
            <ac:graphicFrameMk id="11"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3000" b="0" i="0">
                <a:solidFill>
                  <a:srgbClr val="1D1D1B"/>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sz="1400" b="0" i="0">
                <a:solidFill>
                  <a:srgbClr val="1D1D1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12/12/2024</a:t>
            </a:fld>
            <a:endParaRPr lang="en-US"/>
          </a:p>
        </p:txBody>
      </p:sp>
      <p:sp>
        <p:nvSpPr>
          <p:cNvPr id="6" name="Holder 6"/>
          <p:cNvSpPr>
            <a:spLocks noGrp="1"/>
          </p:cNvSpPr>
          <p:nvPr>
            <p:ph type="sldNum" sz="quarter" idx="7"/>
          </p:nvPr>
        </p:nvSpPr>
        <p:spPr/>
        <p:txBody>
          <a:bodyPr lIns="0" tIns="0" rIns="0" bIns="0"/>
          <a:lstStyle>
            <a:lvl1pPr>
              <a:defRPr sz="2000" b="0" i="0">
                <a:solidFill>
                  <a:srgbClr val="E9473E"/>
                </a:solidFill>
                <a:latin typeface="Arial"/>
                <a:cs typeface="Arial"/>
              </a:defRPr>
            </a:lvl1pPr>
          </a:lstStyle>
          <a:p>
            <a:pPr marL="179705">
              <a:lnSpc>
                <a:spcPct val="100000"/>
              </a:lnSpc>
              <a:spcBef>
                <a:spcPts val="65"/>
              </a:spcBef>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1D1D1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rgbClr val="1D1D1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12/12/2024</a:t>
            </a:fld>
            <a:endParaRPr lang="en-US"/>
          </a:p>
        </p:txBody>
      </p:sp>
      <p:sp>
        <p:nvSpPr>
          <p:cNvPr id="6" name="Holder 6"/>
          <p:cNvSpPr>
            <a:spLocks noGrp="1"/>
          </p:cNvSpPr>
          <p:nvPr>
            <p:ph type="sldNum" sz="quarter" idx="7"/>
          </p:nvPr>
        </p:nvSpPr>
        <p:spPr/>
        <p:txBody>
          <a:bodyPr lIns="0" tIns="0" rIns="0" bIns="0"/>
          <a:lstStyle>
            <a:lvl1pPr>
              <a:defRPr sz="2000" b="0" i="0">
                <a:solidFill>
                  <a:srgbClr val="E9473E"/>
                </a:solidFill>
                <a:latin typeface="Arial"/>
                <a:cs typeface="Arial"/>
              </a:defRPr>
            </a:lvl1pPr>
          </a:lstStyle>
          <a:p>
            <a:pPr marL="179705">
              <a:lnSpc>
                <a:spcPct val="100000"/>
              </a:lnSpc>
              <a:spcBef>
                <a:spcPts val="65"/>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1D1D1B"/>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12/12/2024</a:t>
            </a:fld>
            <a:endParaRPr lang="en-US"/>
          </a:p>
        </p:txBody>
      </p:sp>
      <p:sp>
        <p:nvSpPr>
          <p:cNvPr id="7" name="Holder 7"/>
          <p:cNvSpPr>
            <a:spLocks noGrp="1"/>
          </p:cNvSpPr>
          <p:nvPr>
            <p:ph type="sldNum" sz="quarter" idx="7"/>
          </p:nvPr>
        </p:nvSpPr>
        <p:spPr/>
        <p:txBody>
          <a:bodyPr lIns="0" tIns="0" rIns="0" bIns="0"/>
          <a:lstStyle>
            <a:lvl1pPr>
              <a:defRPr sz="2000" b="0" i="0">
                <a:solidFill>
                  <a:srgbClr val="E9473E"/>
                </a:solidFill>
                <a:latin typeface="Arial"/>
                <a:cs typeface="Arial"/>
              </a:defRPr>
            </a:lvl1pPr>
          </a:lstStyle>
          <a:p>
            <a:pPr marL="179705">
              <a:lnSpc>
                <a:spcPct val="100000"/>
              </a:lnSpc>
              <a:spcBef>
                <a:spcPts val="65"/>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1D1D1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12/12/2024</a:t>
            </a:fld>
            <a:endParaRPr lang="en-US"/>
          </a:p>
        </p:txBody>
      </p:sp>
      <p:sp>
        <p:nvSpPr>
          <p:cNvPr id="5" name="Holder 5"/>
          <p:cNvSpPr>
            <a:spLocks noGrp="1"/>
          </p:cNvSpPr>
          <p:nvPr>
            <p:ph type="sldNum" sz="quarter" idx="7"/>
          </p:nvPr>
        </p:nvSpPr>
        <p:spPr/>
        <p:txBody>
          <a:bodyPr lIns="0" tIns="0" rIns="0" bIns="0"/>
          <a:lstStyle>
            <a:lvl1pPr>
              <a:defRPr sz="2000" b="0" i="0">
                <a:solidFill>
                  <a:srgbClr val="E9473E"/>
                </a:solidFill>
                <a:latin typeface="Arial"/>
                <a:cs typeface="Arial"/>
              </a:defRPr>
            </a:lvl1pPr>
          </a:lstStyle>
          <a:p>
            <a:pPr marL="179705">
              <a:lnSpc>
                <a:spcPct val="100000"/>
              </a:lnSpc>
              <a:spcBef>
                <a:spcPts val="65"/>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12/12/2024</a:t>
            </a:fld>
            <a:endParaRPr lang="en-US"/>
          </a:p>
        </p:txBody>
      </p:sp>
      <p:sp>
        <p:nvSpPr>
          <p:cNvPr id="4" name="Holder 4"/>
          <p:cNvSpPr>
            <a:spLocks noGrp="1"/>
          </p:cNvSpPr>
          <p:nvPr>
            <p:ph type="sldNum" sz="quarter" idx="7"/>
          </p:nvPr>
        </p:nvSpPr>
        <p:spPr/>
        <p:txBody>
          <a:bodyPr lIns="0" tIns="0" rIns="0" bIns="0"/>
          <a:lstStyle>
            <a:lvl1pPr>
              <a:defRPr sz="2000" b="0" i="0">
                <a:solidFill>
                  <a:srgbClr val="E9473E"/>
                </a:solidFill>
                <a:latin typeface="Arial"/>
                <a:cs typeface="Arial"/>
              </a:defRPr>
            </a:lvl1pPr>
          </a:lstStyle>
          <a:p>
            <a:pPr marL="179705">
              <a:lnSpc>
                <a:spcPct val="100000"/>
              </a:lnSpc>
              <a:spcBef>
                <a:spcPts val="65"/>
              </a:spcBef>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5104" y="2145918"/>
            <a:ext cx="4860925" cy="482600"/>
          </a:xfrm>
          <a:prstGeom prst="rect">
            <a:avLst/>
          </a:prstGeom>
        </p:spPr>
        <p:txBody>
          <a:bodyPr wrap="square" lIns="0" tIns="0" rIns="0" bIns="0">
            <a:spAutoFit/>
          </a:bodyPr>
          <a:lstStyle>
            <a:lvl1pPr>
              <a:defRPr sz="3000" b="0" i="0">
                <a:solidFill>
                  <a:srgbClr val="1D1D1B"/>
                </a:solidFill>
                <a:latin typeface="Arial"/>
                <a:cs typeface="Arial"/>
              </a:defRPr>
            </a:lvl1pPr>
          </a:lstStyle>
          <a:p>
            <a:endParaRPr/>
          </a:p>
        </p:txBody>
      </p:sp>
      <p:sp>
        <p:nvSpPr>
          <p:cNvPr id="3" name="Holder 3"/>
          <p:cNvSpPr>
            <a:spLocks noGrp="1"/>
          </p:cNvSpPr>
          <p:nvPr>
            <p:ph type="body" idx="1"/>
          </p:nvPr>
        </p:nvSpPr>
        <p:spPr>
          <a:xfrm>
            <a:off x="705104" y="2807859"/>
            <a:ext cx="3933825" cy="6923405"/>
          </a:xfrm>
          <a:prstGeom prst="rect">
            <a:avLst/>
          </a:prstGeom>
        </p:spPr>
        <p:txBody>
          <a:bodyPr wrap="square" lIns="0" tIns="0" rIns="0" bIns="0">
            <a:spAutoFit/>
          </a:bodyPr>
          <a:lstStyle>
            <a:lvl1pPr>
              <a:defRPr sz="1400" b="0" i="0">
                <a:solidFill>
                  <a:srgbClr val="1D1D1B"/>
                </a:solidFill>
                <a:latin typeface="Arial"/>
                <a:cs typeface="Arial"/>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12/12/2024</a:t>
            </a:fld>
            <a:endParaRPr lang="en-US"/>
          </a:p>
        </p:txBody>
      </p:sp>
      <p:sp>
        <p:nvSpPr>
          <p:cNvPr id="6" name="Holder 6"/>
          <p:cNvSpPr>
            <a:spLocks noGrp="1"/>
          </p:cNvSpPr>
          <p:nvPr>
            <p:ph type="sldNum" sz="quarter" idx="7"/>
          </p:nvPr>
        </p:nvSpPr>
        <p:spPr>
          <a:xfrm>
            <a:off x="6730872" y="9986899"/>
            <a:ext cx="372745" cy="333375"/>
          </a:xfrm>
          <a:prstGeom prst="rect">
            <a:avLst/>
          </a:prstGeom>
        </p:spPr>
        <p:txBody>
          <a:bodyPr wrap="square" lIns="0" tIns="0" rIns="0" bIns="0">
            <a:spAutoFit/>
          </a:bodyPr>
          <a:lstStyle>
            <a:lvl1pPr>
              <a:defRPr sz="2000" b="0" i="0">
                <a:solidFill>
                  <a:srgbClr val="E9473E"/>
                </a:solidFill>
                <a:latin typeface="Arial"/>
                <a:cs typeface="Arial"/>
              </a:defRPr>
            </a:lvl1pPr>
          </a:lstStyle>
          <a:p>
            <a:pPr marL="179705">
              <a:lnSpc>
                <a:spcPct val="100000"/>
              </a:lnSpc>
              <a:spcBef>
                <a:spcPts val="65"/>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hyperlink" Target="mailto:admin@mar.mmat.co.u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mailto:christopher.davies@mar.mmat.co.uk" TargetMode="External"/><Relationship Id="rId13" Type="http://schemas.openxmlformats.org/officeDocument/2006/relationships/hyperlink" Target="mailto:claire.tompsett@mar.mmat.co.uk" TargetMode="External"/><Relationship Id="rId3" Type="http://schemas.openxmlformats.org/officeDocument/2006/relationships/hyperlink" Target="mailto:Elizabeth.povey@mar.mmat.co.uk" TargetMode="External"/><Relationship Id="rId7" Type="http://schemas.openxmlformats.org/officeDocument/2006/relationships/hyperlink" Target="mailto:sharon.geddes@mar.mmat.co.uk" TargetMode="External"/><Relationship Id="rId12" Type="http://schemas.openxmlformats.org/officeDocument/2006/relationships/hyperlink" Target="mailto:neal.martin@mar.mmat.co.uk" TargetMode="External"/><Relationship Id="rId2" Type="http://schemas.openxmlformats.org/officeDocument/2006/relationships/hyperlink" Target="mailto:Sarah.eyre@mar.mmat.co.uk" TargetMode="External"/><Relationship Id="rId1" Type="http://schemas.openxmlformats.org/officeDocument/2006/relationships/slideLayout" Target="../slideLayouts/slideLayout5.xml"/><Relationship Id="rId6" Type="http://schemas.openxmlformats.org/officeDocument/2006/relationships/hyperlink" Target="mailto:francseca.tudor@mar.mmat.co.uk" TargetMode="External"/><Relationship Id="rId11" Type="http://schemas.openxmlformats.org/officeDocument/2006/relationships/hyperlink" Target="mailto:Timothy.rowntree@mar.mmat.co.uk" TargetMode="External"/><Relationship Id="rId5" Type="http://schemas.openxmlformats.org/officeDocument/2006/relationships/hyperlink" Target="mailto:jordan.lane@mar.mmat.co.uk" TargetMode="External"/><Relationship Id="rId15" Type="http://schemas.openxmlformats.org/officeDocument/2006/relationships/hyperlink" Target="mailto:liam.frances@mar.mmat.co.uk" TargetMode="External"/><Relationship Id="rId10" Type="http://schemas.openxmlformats.org/officeDocument/2006/relationships/hyperlink" Target="mailto:sophie.king@mar.mmat.co.uk" TargetMode="External"/><Relationship Id="rId4" Type="http://schemas.openxmlformats.org/officeDocument/2006/relationships/hyperlink" Target="mailto:lindsey.whiitaker@mar.mmat.co.uk" TargetMode="External"/><Relationship Id="rId9" Type="http://schemas.openxmlformats.org/officeDocument/2006/relationships/hyperlink" Target="mailto:craig.davies@mar.mmat.co.uk" TargetMode="External"/><Relationship Id="rId14" Type="http://schemas.openxmlformats.org/officeDocument/2006/relationships/hyperlink" Target="mailto:pam.robinson@mmat.co.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qca.org.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7804" y="651255"/>
            <a:ext cx="6334760" cy="965644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spcBef>
                <a:spcPts val="1100"/>
              </a:spcBef>
            </a:pPr>
            <a:endParaRPr sz="1000" dirty="0">
              <a:latin typeface="Arial"/>
              <a:cs typeface="Arial"/>
            </a:endParaRPr>
          </a:p>
          <a:p>
            <a:pPr>
              <a:lnSpc>
                <a:spcPct val="100000"/>
              </a:lnSpc>
              <a:spcBef>
                <a:spcPts val="5"/>
              </a:spcBef>
              <a:tabLst>
                <a:tab pos="6192520" algn="l"/>
              </a:tabLst>
            </a:pPr>
            <a:r>
              <a:rPr sz="1500" i="1" spc="-15" baseline="2777" dirty="0">
                <a:solidFill>
                  <a:srgbClr val="1D1D1B"/>
                </a:solidFill>
                <a:latin typeface="Arial"/>
                <a:cs typeface="Arial"/>
              </a:rPr>
              <a:t>Published</a:t>
            </a:r>
            <a:r>
              <a:rPr sz="1500" i="1" spc="-30" baseline="2777" dirty="0">
                <a:solidFill>
                  <a:srgbClr val="1D1D1B"/>
                </a:solidFill>
                <a:latin typeface="Arial"/>
                <a:cs typeface="Arial"/>
              </a:rPr>
              <a:t> </a:t>
            </a:r>
            <a:r>
              <a:rPr sz="1500" i="1" baseline="2777" dirty="0">
                <a:solidFill>
                  <a:srgbClr val="1D1D1B"/>
                </a:solidFill>
                <a:latin typeface="Arial"/>
                <a:cs typeface="Arial"/>
              </a:rPr>
              <a:t>Month</a:t>
            </a:r>
            <a:r>
              <a:rPr sz="1500" i="1" spc="-22" baseline="2777" dirty="0">
                <a:solidFill>
                  <a:srgbClr val="1D1D1B"/>
                </a:solidFill>
                <a:latin typeface="Arial"/>
                <a:cs typeface="Arial"/>
              </a:rPr>
              <a:t> </a:t>
            </a:r>
            <a:r>
              <a:rPr sz="1500" i="1" spc="-30" baseline="2777" dirty="0">
                <a:solidFill>
                  <a:srgbClr val="1D1D1B"/>
                </a:solidFill>
                <a:latin typeface="Arial"/>
                <a:cs typeface="Arial"/>
              </a:rPr>
              <a:t>YYYY 10pt</a:t>
            </a:r>
            <a:r>
              <a:rPr sz="1500" i="1" baseline="2777" dirty="0">
                <a:solidFill>
                  <a:srgbClr val="1D1D1B"/>
                </a:solidFill>
                <a:latin typeface="Arial"/>
                <a:cs typeface="Arial"/>
              </a:rPr>
              <a:t>	</a:t>
            </a:r>
            <a:r>
              <a:rPr sz="2000" spc="-50" dirty="0">
                <a:solidFill>
                  <a:srgbClr val="E9473E"/>
                </a:solidFill>
                <a:latin typeface="Arial"/>
                <a:cs typeface="Arial"/>
              </a:rPr>
              <a:t>1</a:t>
            </a:r>
            <a:endParaRPr sz="2000" dirty="0">
              <a:latin typeface="Arial"/>
              <a:cs typeface="Arial"/>
            </a:endParaRPr>
          </a:p>
        </p:txBody>
      </p:sp>
      <p:sp>
        <p:nvSpPr>
          <p:cNvPr id="3" name="object 3"/>
          <p:cNvSpPr/>
          <p:nvPr/>
        </p:nvSpPr>
        <p:spPr>
          <a:xfrm>
            <a:off x="246888" y="246887"/>
            <a:ext cx="7066915" cy="10198735"/>
          </a:xfrm>
          <a:custGeom>
            <a:avLst/>
            <a:gdLst/>
            <a:ahLst/>
            <a:cxnLst/>
            <a:rect l="l" t="t" r="r" b="b"/>
            <a:pathLst>
              <a:path w="7066915" h="10198735">
                <a:moveTo>
                  <a:pt x="7066788" y="0"/>
                </a:moveTo>
                <a:lnTo>
                  <a:pt x="0" y="0"/>
                </a:lnTo>
                <a:lnTo>
                  <a:pt x="0" y="10198608"/>
                </a:lnTo>
                <a:lnTo>
                  <a:pt x="7066788" y="10198608"/>
                </a:lnTo>
                <a:lnTo>
                  <a:pt x="7066788" y="0"/>
                </a:lnTo>
                <a:close/>
              </a:path>
            </a:pathLst>
          </a:custGeom>
          <a:solidFill>
            <a:srgbClr val="E9473E"/>
          </a:solidFill>
        </p:spPr>
        <p:txBody>
          <a:bodyPr wrap="square" lIns="0" tIns="0" rIns="0" bIns="0" rtlCol="0"/>
          <a:lstStyle/>
          <a:p>
            <a:endParaRPr/>
          </a:p>
        </p:txBody>
      </p:sp>
      <p:sp>
        <p:nvSpPr>
          <p:cNvPr id="4" name="object 4"/>
          <p:cNvSpPr txBox="1"/>
          <p:nvPr/>
        </p:nvSpPr>
        <p:spPr>
          <a:xfrm>
            <a:off x="705104" y="532256"/>
            <a:ext cx="1810385" cy="314960"/>
          </a:xfrm>
          <a:prstGeom prst="rect">
            <a:avLst/>
          </a:prstGeom>
        </p:spPr>
        <p:txBody>
          <a:bodyPr vert="horz" wrap="square" lIns="0" tIns="12065" rIns="0" bIns="0" rtlCol="0">
            <a:spAutoFit/>
          </a:bodyPr>
          <a:lstStyle/>
          <a:p>
            <a:pPr marL="12700">
              <a:lnSpc>
                <a:spcPct val="100000"/>
              </a:lnSpc>
              <a:spcBef>
                <a:spcPts val="95"/>
              </a:spcBef>
            </a:pPr>
            <a:r>
              <a:rPr sz="1000" spc="-35" dirty="0">
                <a:solidFill>
                  <a:srgbClr val="FFFFFF"/>
                </a:solidFill>
                <a:latin typeface="Arial"/>
                <a:cs typeface="Arial"/>
              </a:rPr>
              <a:t>MARCHES</a:t>
            </a:r>
            <a:r>
              <a:rPr sz="1000" dirty="0">
                <a:solidFill>
                  <a:srgbClr val="FFFFFF"/>
                </a:solidFill>
                <a:latin typeface="Arial"/>
                <a:cs typeface="Arial"/>
              </a:rPr>
              <a:t> </a:t>
            </a:r>
            <a:r>
              <a:rPr sz="1000" spc="-10" dirty="0">
                <a:solidFill>
                  <a:srgbClr val="FFFFFF"/>
                </a:solidFill>
                <a:latin typeface="Arial"/>
                <a:cs typeface="Arial"/>
              </a:rPr>
              <a:t>SCHOOL</a:t>
            </a:r>
            <a:endParaRPr sz="1000">
              <a:latin typeface="Arial"/>
              <a:cs typeface="Arial"/>
            </a:endParaRPr>
          </a:p>
          <a:p>
            <a:pPr marL="12700">
              <a:lnSpc>
                <a:spcPct val="100000"/>
              </a:lnSpc>
              <a:spcBef>
                <a:spcPts val="5"/>
              </a:spcBef>
            </a:pPr>
            <a:r>
              <a:rPr sz="900" dirty="0">
                <a:latin typeface="Arial"/>
                <a:cs typeface="Arial"/>
              </a:rPr>
              <a:t>part</a:t>
            </a:r>
            <a:r>
              <a:rPr sz="900" spc="-10" dirty="0">
                <a:latin typeface="Arial"/>
                <a:cs typeface="Arial"/>
              </a:rPr>
              <a:t> </a:t>
            </a:r>
            <a:r>
              <a:rPr sz="900" dirty="0">
                <a:latin typeface="Arial"/>
                <a:cs typeface="Arial"/>
              </a:rPr>
              <a:t>of</a:t>
            </a:r>
            <a:r>
              <a:rPr sz="900" spc="-15" dirty="0">
                <a:latin typeface="Arial"/>
                <a:cs typeface="Arial"/>
              </a:rPr>
              <a:t> </a:t>
            </a:r>
            <a:r>
              <a:rPr sz="900" dirty="0">
                <a:latin typeface="Arial"/>
                <a:cs typeface="Arial"/>
              </a:rPr>
              <a:t>the</a:t>
            </a:r>
            <a:r>
              <a:rPr sz="900" spc="-20" dirty="0">
                <a:latin typeface="Arial"/>
                <a:cs typeface="Arial"/>
              </a:rPr>
              <a:t> </a:t>
            </a:r>
            <a:r>
              <a:rPr sz="900" dirty="0">
                <a:latin typeface="Arial"/>
                <a:cs typeface="Arial"/>
              </a:rPr>
              <a:t>Marches</a:t>
            </a:r>
            <a:r>
              <a:rPr sz="900" spc="-5" dirty="0">
                <a:latin typeface="Arial"/>
                <a:cs typeface="Arial"/>
              </a:rPr>
              <a:t> </a:t>
            </a:r>
            <a:r>
              <a:rPr sz="900" dirty="0">
                <a:latin typeface="Arial"/>
                <a:cs typeface="Arial"/>
              </a:rPr>
              <a:t>Academy</a:t>
            </a:r>
            <a:r>
              <a:rPr sz="900" spc="-10" dirty="0">
                <a:latin typeface="Arial"/>
                <a:cs typeface="Arial"/>
              </a:rPr>
              <a:t> </a:t>
            </a:r>
            <a:r>
              <a:rPr sz="900" spc="-20" dirty="0">
                <a:latin typeface="Arial"/>
                <a:cs typeface="Arial"/>
              </a:rPr>
              <a:t>Trust</a:t>
            </a:r>
            <a:endParaRPr sz="900">
              <a:latin typeface="Arial"/>
              <a:cs typeface="Arial"/>
            </a:endParaRPr>
          </a:p>
        </p:txBody>
      </p:sp>
      <p:sp>
        <p:nvSpPr>
          <p:cNvPr id="5" name="object 5"/>
          <p:cNvSpPr txBox="1"/>
          <p:nvPr/>
        </p:nvSpPr>
        <p:spPr>
          <a:xfrm>
            <a:off x="2752089" y="532256"/>
            <a:ext cx="956944" cy="314960"/>
          </a:xfrm>
          <a:prstGeom prst="rect">
            <a:avLst/>
          </a:prstGeom>
        </p:spPr>
        <p:txBody>
          <a:bodyPr vert="horz" wrap="square" lIns="0" tIns="12065" rIns="0" bIns="0" rtlCol="0">
            <a:spAutoFit/>
          </a:bodyPr>
          <a:lstStyle/>
          <a:p>
            <a:pPr marL="12700">
              <a:lnSpc>
                <a:spcPct val="100000"/>
              </a:lnSpc>
              <a:spcBef>
                <a:spcPts val="95"/>
              </a:spcBef>
            </a:pPr>
            <a:r>
              <a:rPr sz="1000" spc="-30" dirty="0">
                <a:solidFill>
                  <a:srgbClr val="FFFFFF"/>
                </a:solidFill>
                <a:latin typeface="Arial"/>
                <a:cs typeface="Arial"/>
              </a:rPr>
              <a:t>GCSE</a:t>
            </a:r>
            <a:r>
              <a:rPr sz="1000" spc="-35" dirty="0">
                <a:solidFill>
                  <a:srgbClr val="FFFFFF"/>
                </a:solidFill>
                <a:latin typeface="Arial"/>
                <a:cs typeface="Arial"/>
              </a:rPr>
              <a:t> </a:t>
            </a:r>
            <a:r>
              <a:rPr sz="1000" spc="-10" dirty="0">
                <a:solidFill>
                  <a:srgbClr val="FFFFFF"/>
                </a:solidFill>
                <a:latin typeface="Arial"/>
                <a:cs typeface="Arial"/>
              </a:rPr>
              <a:t>OPTIONS</a:t>
            </a:r>
            <a:endParaRPr sz="1000">
              <a:latin typeface="Arial"/>
              <a:cs typeface="Arial"/>
            </a:endParaRPr>
          </a:p>
          <a:p>
            <a:pPr marL="12700">
              <a:lnSpc>
                <a:spcPct val="100000"/>
              </a:lnSpc>
              <a:spcBef>
                <a:spcPts val="5"/>
              </a:spcBef>
            </a:pPr>
            <a:r>
              <a:rPr sz="900" dirty="0">
                <a:latin typeface="Arial"/>
                <a:cs typeface="Arial"/>
              </a:rPr>
              <a:t>Year</a:t>
            </a:r>
            <a:r>
              <a:rPr sz="900" spc="-25" dirty="0">
                <a:latin typeface="Arial"/>
                <a:cs typeface="Arial"/>
              </a:rPr>
              <a:t> </a:t>
            </a:r>
            <a:r>
              <a:rPr sz="900" dirty="0">
                <a:latin typeface="Arial"/>
                <a:cs typeface="Arial"/>
              </a:rPr>
              <a:t>9</a:t>
            </a:r>
            <a:r>
              <a:rPr sz="900" spc="-20" dirty="0">
                <a:latin typeface="Arial"/>
                <a:cs typeface="Arial"/>
              </a:rPr>
              <a:t> </a:t>
            </a:r>
            <a:r>
              <a:rPr sz="900" spc="-10" dirty="0">
                <a:latin typeface="Arial"/>
                <a:cs typeface="Arial"/>
              </a:rPr>
              <a:t>students</a:t>
            </a:r>
            <a:endParaRPr sz="900">
              <a:latin typeface="Arial"/>
              <a:cs typeface="Arial"/>
            </a:endParaRPr>
          </a:p>
        </p:txBody>
      </p:sp>
      <p:sp>
        <p:nvSpPr>
          <p:cNvPr id="6" name="object 6"/>
          <p:cNvSpPr txBox="1"/>
          <p:nvPr/>
        </p:nvSpPr>
        <p:spPr>
          <a:xfrm>
            <a:off x="4737227" y="547242"/>
            <a:ext cx="1218565" cy="292388"/>
          </a:xfrm>
          <a:prstGeom prst="rect">
            <a:avLst/>
          </a:prstGeom>
        </p:spPr>
        <p:txBody>
          <a:bodyPr vert="horz" wrap="square" lIns="0" tIns="0" rIns="0" bIns="0" rtlCol="0">
            <a:spAutoFit/>
          </a:bodyPr>
          <a:lstStyle/>
          <a:p>
            <a:pPr>
              <a:lnSpc>
                <a:spcPts val="1180"/>
              </a:lnSpc>
            </a:pPr>
            <a:r>
              <a:rPr sz="1000" spc="-10" dirty="0">
                <a:solidFill>
                  <a:srgbClr val="FFFFFF"/>
                </a:solidFill>
                <a:latin typeface="Arial"/>
                <a:cs typeface="Arial"/>
              </a:rPr>
              <a:t>marchesschool.co.uk/</a:t>
            </a:r>
            <a:endParaRPr sz="1000" dirty="0">
              <a:latin typeface="Arial"/>
              <a:cs typeface="Arial"/>
            </a:endParaRPr>
          </a:p>
          <a:p>
            <a:pPr>
              <a:lnSpc>
                <a:spcPct val="100000"/>
              </a:lnSpc>
            </a:pPr>
            <a:r>
              <a:rPr lang="en-GB" sz="900" spc="-10" dirty="0">
                <a:latin typeface="Arial"/>
                <a:cs typeface="Arial"/>
              </a:rPr>
              <a:t>O</a:t>
            </a:r>
            <a:r>
              <a:rPr sz="900" spc="-10" dirty="0">
                <a:latin typeface="Arial"/>
                <a:cs typeface="Arial"/>
              </a:rPr>
              <a:t>ptions202</a:t>
            </a:r>
            <a:r>
              <a:rPr lang="en-GB" sz="900" spc="-10" dirty="0">
                <a:latin typeface="Arial"/>
                <a:cs typeface="Arial"/>
              </a:rPr>
              <a:t>4 / 5</a:t>
            </a:r>
            <a:endParaRPr sz="900" dirty="0">
              <a:latin typeface="Arial"/>
              <a:cs typeface="Arial"/>
            </a:endParaRPr>
          </a:p>
        </p:txBody>
      </p:sp>
      <p:grpSp>
        <p:nvGrpSpPr>
          <p:cNvPr id="7" name="object 7"/>
          <p:cNvGrpSpPr/>
          <p:nvPr/>
        </p:nvGrpSpPr>
        <p:grpSpPr>
          <a:xfrm>
            <a:off x="717804" y="572896"/>
            <a:ext cx="6341745" cy="8994775"/>
            <a:chOff x="717804" y="572896"/>
            <a:chExt cx="6341745" cy="8994775"/>
          </a:xfrm>
        </p:grpSpPr>
        <p:sp>
          <p:nvSpPr>
            <p:cNvPr id="8" name="object 8"/>
            <p:cNvSpPr/>
            <p:nvPr/>
          </p:nvSpPr>
          <p:spPr>
            <a:xfrm>
              <a:off x="2670048" y="576071"/>
              <a:ext cx="0" cy="481965"/>
            </a:xfrm>
            <a:custGeom>
              <a:avLst/>
              <a:gdLst/>
              <a:ahLst/>
              <a:cxnLst/>
              <a:rect l="l" t="t" r="r" b="b"/>
              <a:pathLst>
                <a:path h="481965">
                  <a:moveTo>
                    <a:pt x="0" y="0"/>
                  </a:moveTo>
                  <a:lnTo>
                    <a:pt x="0" y="481711"/>
                  </a:lnTo>
                </a:path>
              </a:pathLst>
            </a:custGeom>
            <a:ln w="6350">
              <a:solidFill>
                <a:srgbClr val="1D1D1B"/>
              </a:solidFill>
            </a:ln>
          </p:spPr>
          <p:txBody>
            <a:bodyPr wrap="square" lIns="0" tIns="0" rIns="0" bIns="0" rtlCol="0"/>
            <a:lstStyle/>
            <a:p>
              <a:endParaRPr/>
            </a:p>
          </p:txBody>
        </p:sp>
        <p:sp>
          <p:nvSpPr>
            <p:cNvPr id="9" name="object 9"/>
            <p:cNvSpPr/>
            <p:nvPr/>
          </p:nvSpPr>
          <p:spPr>
            <a:xfrm>
              <a:off x="6574536" y="573023"/>
              <a:ext cx="485140" cy="485140"/>
            </a:xfrm>
            <a:custGeom>
              <a:avLst/>
              <a:gdLst/>
              <a:ahLst/>
              <a:cxnLst/>
              <a:rect l="l" t="t" r="r" b="b"/>
              <a:pathLst>
                <a:path w="485140" h="485140">
                  <a:moveTo>
                    <a:pt x="242315" y="0"/>
                  </a:moveTo>
                  <a:lnTo>
                    <a:pt x="193472" y="4921"/>
                  </a:lnTo>
                  <a:lnTo>
                    <a:pt x="147982" y="19038"/>
                  </a:lnTo>
                  <a:lnTo>
                    <a:pt x="106821" y="41375"/>
                  </a:lnTo>
                  <a:lnTo>
                    <a:pt x="70961" y="70961"/>
                  </a:lnTo>
                  <a:lnTo>
                    <a:pt x="41375" y="106821"/>
                  </a:lnTo>
                  <a:lnTo>
                    <a:pt x="19038" y="147982"/>
                  </a:lnTo>
                  <a:lnTo>
                    <a:pt x="4921" y="193472"/>
                  </a:lnTo>
                  <a:lnTo>
                    <a:pt x="0" y="242316"/>
                  </a:lnTo>
                  <a:lnTo>
                    <a:pt x="4921" y="291159"/>
                  </a:lnTo>
                  <a:lnTo>
                    <a:pt x="19038" y="336649"/>
                  </a:lnTo>
                  <a:lnTo>
                    <a:pt x="41375" y="377810"/>
                  </a:lnTo>
                  <a:lnTo>
                    <a:pt x="70961" y="413670"/>
                  </a:lnTo>
                  <a:lnTo>
                    <a:pt x="106821" y="443256"/>
                  </a:lnTo>
                  <a:lnTo>
                    <a:pt x="147982" y="465593"/>
                  </a:lnTo>
                  <a:lnTo>
                    <a:pt x="193472" y="479710"/>
                  </a:lnTo>
                  <a:lnTo>
                    <a:pt x="242315" y="484632"/>
                  </a:lnTo>
                  <a:lnTo>
                    <a:pt x="291159" y="479710"/>
                  </a:lnTo>
                  <a:lnTo>
                    <a:pt x="336649" y="465593"/>
                  </a:lnTo>
                  <a:lnTo>
                    <a:pt x="377810" y="443256"/>
                  </a:lnTo>
                  <a:lnTo>
                    <a:pt x="413670" y="413670"/>
                  </a:lnTo>
                  <a:lnTo>
                    <a:pt x="443256" y="377810"/>
                  </a:lnTo>
                  <a:lnTo>
                    <a:pt x="452208" y="361315"/>
                  </a:lnTo>
                  <a:lnTo>
                    <a:pt x="65277" y="361315"/>
                  </a:lnTo>
                  <a:lnTo>
                    <a:pt x="65277" y="129667"/>
                  </a:lnTo>
                  <a:lnTo>
                    <a:pt x="164004" y="129667"/>
                  </a:lnTo>
                  <a:lnTo>
                    <a:pt x="165653" y="128889"/>
                  </a:lnTo>
                  <a:lnTo>
                    <a:pt x="175365" y="125835"/>
                  </a:lnTo>
                  <a:lnTo>
                    <a:pt x="185425" y="124035"/>
                  </a:lnTo>
                  <a:lnTo>
                    <a:pt x="184203" y="124035"/>
                  </a:lnTo>
                  <a:lnTo>
                    <a:pt x="197103" y="123317"/>
                  </a:lnTo>
                  <a:lnTo>
                    <a:pt x="452208" y="123317"/>
                  </a:lnTo>
                  <a:lnTo>
                    <a:pt x="443256" y="106821"/>
                  </a:lnTo>
                  <a:lnTo>
                    <a:pt x="413670" y="70961"/>
                  </a:lnTo>
                  <a:lnTo>
                    <a:pt x="377810" y="41375"/>
                  </a:lnTo>
                  <a:lnTo>
                    <a:pt x="336649" y="19038"/>
                  </a:lnTo>
                  <a:lnTo>
                    <a:pt x="291159" y="4921"/>
                  </a:lnTo>
                  <a:lnTo>
                    <a:pt x="242315" y="0"/>
                  </a:lnTo>
                  <a:close/>
                </a:path>
                <a:path w="485140" h="485140">
                  <a:moveTo>
                    <a:pt x="182117" y="173482"/>
                  </a:moveTo>
                  <a:lnTo>
                    <a:pt x="169036" y="173482"/>
                  </a:lnTo>
                  <a:lnTo>
                    <a:pt x="164972" y="174244"/>
                  </a:lnTo>
                  <a:lnTo>
                    <a:pt x="133857" y="199263"/>
                  </a:lnTo>
                  <a:lnTo>
                    <a:pt x="129315" y="217932"/>
                  </a:lnTo>
                  <a:lnTo>
                    <a:pt x="129214" y="218729"/>
                  </a:lnTo>
                  <a:lnTo>
                    <a:pt x="129079" y="222250"/>
                  </a:lnTo>
                  <a:lnTo>
                    <a:pt x="128992" y="224536"/>
                  </a:lnTo>
                  <a:lnTo>
                    <a:pt x="128904" y="361315"/>
                  </a:lnTo>
                  <a:lnTo>
                    <a:pt x="210565" y="361315"/>
                  </a:lnTo>
                  <a:lnTo>
                    <a:pt x="210480" y="222250"/>
                  </a:lnTo>
                  <a:lnTo>
                    <a:pt x="204065" y="186944"/>
                  </a:lnTo>
                  <a:lnTo>
                    <a:pt x="203961" y="186690"/>
                  </a:lnTo>
                  <a:lnTo>
                    <a:pt x="200278" y="182118"/>
                  </a:lnTo>
                  <a:lnTo>
                    <a:pt x="195071" y="178689"/>
                  </a:lnTo>
                  <a:lnTo>
                    <a:pt x="189737" y="175260"/>
                  </a:lnTo>
                  <a:lnTo>
                    <a:pt x="182117" y="173482"/>
                  </a:lnTo>
                  <a:close/>
                </a:path>
                <a:path w="485140" h="485140">
                  <a:moveTo>
                    <a:pt x="325627" y="173482"/>
                  </a:moveTo>
                  <a:lnTo>
                    <a:pt x="307720" y="173482"/>
                  </a:lnTo>
                  <a:lnTo>
                    <a:pt x="300481" y="175260"/>
                  </a:lnTo>
                  <a:lnTo>
                    <a:pt x="295020" y="178689"/>
                  </a:lnTo>
                  <a:lnTo>
                    <a:pt x="289432" y="182118"/>
                  </a:lnTo>
                  <a:lnTo>
                    <a:pt x="274700" y="217932"/>
                  </a:lnTo>
                  <a:lnTo>
                    <a:pt x="274192" y="361315"/>
                  </a:lnTo>
                  <a:lnTo>
                    <a:pt x="355726" y="361315"/>
                  </a:lnTo>
                  <a:lnTo>
                    <a:pt x="355605" y="218729"/>
                  </a:lnTo>
                  <a:lnTo>
                    <a:pt x="352611" y="195415"/>
                  </a:lnTo>
                  <a:lnTo>
                    <a:pt x="352551" y="195199"/>
                  </a:lnTo>
                  <a:lnTo>
                    <a:pt x="347217" y="185039"/>
                  </a:lnTo>
                  <a:lnTo>
                    <a:pt x="343280" y="180975"/>
                  </a:lnTo>
                  <a:lnTo>
                    <a:pt x="338073" y="178054"/>
                  </a:lnTo>
                  <a:lnTo>
                    <a:pt x="332739" y="175006"/>
                  </a:lnTo>
                  <a:lnTo>
                    <a:pt x="325627" y="173482"/>
                  </a:lnTo>
                  <a:close/>
                </a:path>
                <a:path w="485140" h="485140">
                  <a:moveTo>
                    <a:pt x="452208" y="123317"/>
                  </a:moveTo>
                  <a:lnTo>
                    <a:pt x="334644" y="123317"/>
                  </a:lnTo>
                  <a:lnTo>
                    <a:pt x="343642" y="123600"/>
                  </a:lnTo>
                  <a:lnTo>
                    <a:pt x="352329" y="124444"/>
                  </a:lnTo>
                  <a:lnTo>
                    <a:pt x="389719" y="137513"/>
                  </a:lnTo>
                  <a:lnTo>
                    <a:pt x="413130" y="167894"/>
                  </a:lnTo>
                  <a:lnTo>
                    <a:pt x="417736" y="185039"/>
                  </a:lnTo>
                  <a:lnTo>
                    <a:pt x="417814" y="185404"/>
                  </a:lnTo>
                  <a:lnTo>
                    <a:pt x="418946" y="195199"/>
                  </a:lnTo>
                  <a:lnTo>
                    <a:pt x="419048" y="197612"/>
                  </a:lnTo>
                  <a:lnTo>
                    <a:pt x="419174" y="201168"/>
                  </a:lnTo>
                  <a:lnTo>
                    <a:pt x="419273" y="203962"/>
                  </a:lnTo>
                  <a:lnTo>
                    <a:pt x="419353" y="361315"/>
                  </a:lnTo>
                  <a:lnTo>
                    <a:pt x="452208" y="361315"/>
                  </a:lnTo>
                  <a:lnTo>
                    <a:pt x="465593" y="336649"/>
                  </a:lnTo>
                  <a:lnTo>
                    <a:pt x="479710" y="291159"/>
                  </a:lnTo>
                  <a:lnTo>
                    <a:pt x="484631" y="242316"/>
                  </a:lnTo>
                  <a:lnTo>
                    <a:pt x="479710" y="193472"/>
                  </a:lnTo>
                  <a:lnTo>
                    <a:pt x="465593" y="147982"/>
                  </a:lnTo>
                  <a:lnTo>
                    <a:pt x="452208" y="123317"/>
                  </a:lnTo>
                  <a:close/>
                </a:path>
                <a:path w="485140" h="485140">
                  <a:moveTo>
                    <a:pt x="334644" y="123317"/>
                  </a:moveTo>
                  <a:lnTo>
                    <a:pt x="197103" y="123317"/>
                  </a:lnTo>
                  <a:lnTo>
                    <a:pt x="212034" y="124035"/>
                  </a:lnTo>
                  <a:lnTo>
                    <a:pt x="209274" y="124035"/>
                  </a:lnTo>
                  <a:lnTo>
                    <a:pt x="245683" y="136902"/>
                  </a:lnTo>
                  <a:lnTo>
                    <a:pt x="264667" y="161798"/>
                  </a:lnTo>
                  <a:lnTo>
                    <a:pt x="270285" y="154414"/>
                  </a:lnTo>
                  <a:lnTo>
                    <a:pt x="301998" y="129853"/>
                  </a:lnTo>
                  <a:lnTo>
                    <a:pt x="322953" y="124035"/>
                  </a:lnTo>
                  <a:lnTo>
                    <a:pt x="334644" y="123317"/>
                  </a:lnTo>
                  <a:close/>
                </a:path>
                <a:path w="485140" h="485140">
                  <a:moveTo>
                    <a:pt x="164004" y="129667"/>
                  </a:moveTo>
                  <a:lnTo>
                    <a:pt x="125348" y="129667"/>
                  </a:lnTo>
                  <a:lnTo>
                    <a:pt x="125348" y="160909"/>
                  </a:lnTo>
                  <a:lnTo>
                    <a:pt x="126237" y="160909"/>
                  </a:lnTo>
                  <a:lnTo>
                    <a:pt x="132836" y="152457"/>
                  </a:lnTo>
                  <a:lnTo>
                    <a:pt x="140065" y="145018"/>
                  </a:lnTo>
                  <a:lnTo>
                    <a:pt x="147937" y="138602"/>
                  </a:lnTo>
                  <a:lnTo>
                    <a:pt x="156463" y="133223"/>
                  </a:lnTo>
                  <a:lnTo>
                    <a:pt x="164004" y="129667"/>
                  </a:lnTo>
                  <a:close/>
                </a:path>
              </a:pathLst>
            </a:custGeom>
            <a:solidFill>
              <a:srgbClr val="FFFFFF"/>
            </a:solidFill>
          </p:spPr>
          <p:txBody>
            <a:bodyPr wrap="square" lIns="0" tIns="0" rIns="0" bIns="0" rtlCol="0"/>
            <a:lstStyle/>
            <a:p>
              <a:endParaRPr/>
            </a:p>
          </p:txBody>
        </p:sp>
        <p:pic>
          <p:nvPicPr>
            <p:cNvPr id="10" name="object 10"/>
            <p:cNvPicPr/>
            <p:nvPr/>
          </p:nvPicPr>
          <p:blipFill>
            <a:blip r:embed="rId2" cstate="print"/>
            <a:stretch>
              <a:fillRect/>
            </a:stretch>
          </p:blipFill>
          <p:spPr>
            <a:xfrm>
              <a:off x="717804" y="4872227"/>
              <a:ext cx="4696968" cy="4695444"/>
            </a:xfrm>
            <a:prstGeom prst="rect">
              <a:avLst/>
            </a:prstGeom>
          </p:spPr>
        </p:pic>
      </p:grpSp>
      <p:sp>
        <p:nvSpPr>
          <p:cNvPr id="12" name="object 12"/>
          <p:cNvSpPr txBox="1"/>
          <p:nvPr/>
        </p:nvSpPr>
        <p:spPr>
          <a:xfrm>
            <a:off x="705104" y="2319654"/>
            <a:ext cx="4502150" cy="1395730"/>
          </a:xfrm>
          <a:prstGeom prst="rect">
            <a:avLst/>
          </a:prstGeom>
        </p:spPr>
        <p:txBody>
          <a:bodyPr vert="horz" wrap="square" lIns="0" tIns="12700" rIns="0" bIns="0" rtlCol="0" anchor="t">
            <a:spAutoFit/>
          </a:bodyPr>
          <a:lstStyle/>
          <a:p>
            <a:pPr marL="12700">
              <a:lnSpc>
                <a:spcPts val="5395"/>
              </a:lnSpc>
              <a:spcBef>
                <a:spcPts val="100"/>
              </a:spcBef>
            </a:pPr>
            <a:r>
              <a:rPr sz="4800" b="1" spc="-180" dirty="0">
                <a:solidFill>
                  <a:srgbClr val="FFFFFF"/>
                </a:solidFill>
                <a:latin typeface="Arial"/>
                <a:cs typeface="Arial"/>
              </a:rPr>
              <a:t>GCSE</a:t>
            </a:r>
            <a:r>
              <a:rPr sz="4800" b="1" spc="-204" dirty="0">
                <a:solidFill>
                  <a:srgbClr val="FFFFFF"/>
                </a:solidFill>
                <a:latin typeface="Arial"/>
                <a:cs typeface="Arial"/>
              </a:rPr>
              <a:t> </a:t>
            </a:r>
            <a:r>
              <a:rPr sz="4800" b="1" spc="-55" dirty="0">
                <a:solidFill>
                  <a:srgbClr val="FFFFFF"/>
                </a:solidFill>
                <a:latin typeface="Arial"/>
                <a:cs typeface="Arial"/>
              </a:rPr>
              <a:t>OPTIONS</a:t>
            </a:r>
            <a:endParaRPr sz="4800" dirty="0">
              <a:latin typeface="Arial"/>
              <a:cs typeface="Arial"/>
            </a:endParaRPr>
          </a:p>
          <a:p>
            <a:pPr marL="12700">
              <a:lnSpc>
                <a:spcPts val="5395"/>
              </a:lnSpc>
            </a:pPr>
            <a:r>
              <a:rPr sz="4800" spc="-20" dirty="0">
                <a:solidFill>
                  <a:srgbClr val="1D1D1B"/>
                </a:solidFill>
                <a:latin typeface="Arial"/>
                <a:cs typeface="Arial"/>
              </a:rPr>
              <a:t>202</a:t>
            </a:r>
            <a:r>
              <a:rPr lang="en-GB" sz="4800" spc="-20" dirty="0">
                <a:solidFill>
                  <a:srgbClr val="1D1D1B"/>
                </a:solidFill>
                <a:latin typeface="Arial"/>
                <a:cs typeface="Arial"/>
              </a:rPr>
              <a:t>4/25</a:t>
            </a:r>
            <a:endParaRPr sz="48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23159"/>
            <a:ext cx="3858895" cy="3272154"/>
          </a:xfrm>
          <a:prstGeom prst="rect">
            <a:avLst/>
          </a:prstGeom>
        </p:spPr>
        <p:txBody>
          <a:bodyPr vert="horz" wrap="square" lIns="0" tIns="82550" rIns="0" bIns="0" rtlCol="0">
            <a:spAutoFit/>
          </a:bodyPr>
          <a:lstStyle/>
          <a:p>
            <a:pPr marL="12700">
              <a:lnSpc>
                <a:spcPct val="100000"/>
              </a:lnSpc>
              <a:spcBef>
                <a:spcPts val="650"/>
              </a:spcBef>
            </a:pPr>
            <a:r>
              <a:rPr sz="1200" spc="-40" dirty="0">
                <a:solidFill>
                  <a:srgbClr val="1D1D1B"/>
                </a:solidFill>
                <a:latin typeface="Arial"/>
                <a:cs typeface="Arial"/>
              </a:rPr>
              <a:t>GCSE</a:t>
            </a:r>
            <a:r>
              <a:rPr sz="1200" spc="-20" dirty="0">
                <a:solidFill>
                  <a:srgbClr val="1D1D1B"/>
                </a:solidFill>
                <a:latin typeface="Arial"/>
                <a:cs typeface="Arial"/>
              </a:rPr>
              <a:t> </a:t>
            </a:r>
            <a:r>
              <a:rPr sz="1200" spc="-10" dirty="0">
                <a:solidFill>
                  <a:srgbClr val="1D1D1B"/>
                </a:solidFill>
                <a:latin typeface="Arial"/>
                <a:cs typeface="Arial"/>
              </a:rPr>
              <a:t>qualifications</a:t>
            </a:r>
            <a:endParaRPr sz="1200">
              <a:latin typeface="Arial"/>
              <a:cs typeface="Arial"/>
            </a:endParaRPr>
          </a:p>
          <a:p>
            <a:pPr marL="192405" indent="-179705">
              <a:lnSpc>
                <a:spcPct val="100000"/>
              </a:lnSpc>
              <a:spcBef>
                <a:spcPts val="450"/>
              </a:spcBef>
              <a:buClr>
                <a:srgbClr val="E9473E"/>
              </a:buClr>
              <a:buFont typeface="Cambria"/>
              <a:buChar char="•"/>
              <a:tabLst>
                <a:tab pos="192405" algn="l"/>
              </a:tabLst>
            </a:pPr>
            <a:r>
              <a:rPr sz="1000" dirty="0">
                <a:solidFill>
                  <a:srgbClr val="1D1D1B"/>
                </a:solidFill>
                <a:latin typeface="Arial"/>
                <a:cs typeface="Arial"/>
              </a:rPr>
              <a:t>Graded</a:t>
            </a:r>
            <a:r>
              <a:rPr sz="1000" spc="-2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dirty="0">
                <a:solidFill>
                  <a:srgbClr val="1D1D1B"/>
                </a:solidFill>
                <a:latin typeface="Arial"/>
                <a:cs typeface="Arial"/>
              </a:rPr>
              <a:t>Accepted</a:t>
            </a:r>
            <a:r>
              <a:rPr sz="1000" spc="50" dirty="0">
                <a:solidFill>
                  <a:srgbClr val="1D1D1B"/>
                </a:solidFill>
                <a:latin typeface="Arial"/>
                <a:cs typeface="Arial"/>
              </a:rPr>
              <a:t> </a:t>
            </a:r>
            <a:r>
              <a:rPr sz="1000" dirty="0">
                <a:solidFill>
                  <a:srgbClr val="1D1D1B"/>
                </a:solidFill>
                <a:latin typeface="Arial"/>
                <a:cs typeface="Arial"/>
              </a:rPr>
              <a:t>by</a:t>
            </a:r>
            <a:r>
              <a:rPr sz="1000" spc="10" dirty="0">
                <a:solidFill>
                  <a:srgbClr val="1D1D1B"/>
                </a:solidFill>
                <a:latin typeface="Arial"/>
                <a:cs typeface="Arial"/>
              </a:rPr>
              <a:t> </a:t>
            </a:r>
            <a:r>
              <a:rPr sz="1000" dirty="0">
                <a:solidFill>
                  <a:srgbClr val="1D1D1B"/>
                </a:solidFill>
                <a:latin typeface="Arial"/>
                <a:cs typeface="Arial"/>
              </a:rPr>
              <a:t>all </a:t>
            </a:r>
            <a:r>
              <a:rPr sz="1000" spc="-10" dirty="0">
                <a:solidFill>
                  <a:srgbClr val="1D1D1B"/>
                </a:solidFill>
                <a:latin typeface="Arial"/>
                <a:cs typeface="Arial"/>
              </a:rPr>
              <a:t>post-</a:t>
            </a:r>
            <a:r>
              <a:rPr sz="1000" dirty="0">
                <a:solidFill>
                  <a:srgbClr val="1D1D1B"/>
                </a:solidFill>
                <a:latin typeface="Arial"/>
                <a:cs typeface="Arial"/>
              </a:rPr>
              <a:t>16</a:t>
            </a:r>
            <a:r>
              <a:rPr sz="1000" spc="-5" dirty="0">
                <a:solidFill>
                  <a:srgbClr val="1D1D1B"/>
                </a:solidFill>
                <a:latin typeface="Arial"/>
                <a:cs typeface="Arial"/>
              </a:rPr>
              <a:t> </a:t>
            </a:r>
            <a:r>
              <a:rPr sz="1000" dirty="0">
                <a:solidFill>
                  <a:srgbClr val="1D1D1B"/>
                </a:solidFill>
                <a:latin typeface="Arial"/>
                <a:cs typeface="Arial"/>
              </a:rPr>
              <a:t>providers</a:t>
            </a:r>
            <a:r>
              <a:rPr sz="1000" spc="25" dirty="0">
                <a:solidFill>
                  <a:srgbClr val="1D1D1B"/>
                </a:solidFill>
                <a:latin typeface="Arial"/>
                <a:cs typeface="Arial"/>
              </a:rPr>
              <a:t> </a:t>
            </a:r>
            <a:r>
              <a:rPr sz="1000" dirty="0">
                <a:solidFill>
                  <a:srgbClr val="1D1D1B"/>
                </a:solidFill>
                <a:latin typeface="Arial"/>
                <a:cs typeface="Arial"/>
              </a:rPr>
              <a:t>depending</a:t>
            </a:r>
            <a:r>
              <a:rPr sz="1000" spc="30" dirty="0">
                <a:solidFill>
                  <a:srgbClr val="1D1D1B"/>
                </a:solidFill>
                <a:latin typeface="Arial"/>
                <a:cs typeface="Arial"/>
              </a:rPr>
              <a:t> </a:t>
            </a:r>
            <a:r>
              <a:rPr sz="1000" dirty="0">
                <a:solidFill>
                  <a:srgbClr val="1D1D1B"/>
                </a:solidFill>
                <a:latin typeface="Arial"/>
                <a:cs typeface="Arial"/>
              </a:rPr>
              <a:t>on</a:t>
            </a:r>
            <a:r>
              <a:rPr sz="1000" spc="-1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spc="-20" dirty="0">
                <a:solidFill>
                  <a:srgbClr val="1D1D1B"/>
                </a:solidFill>
                <a:latin typeface="Arial"/>
                <a:cs typeface="Arial"/>
              </a:rPr>
              <a:t>grade</a:t>
            </a:r>
            <a:endParaRPr sz="1000">
              <a:latin typeface="Arial"/>
              <a:cs typeface="Arial"/>
            </a:endParaRPr>
          </a:p>
          <a:p>
            <a:pPr marL="190500">
              <a:lnSpc>
                <a:spcPct val="100000"/>
              </a:lnSpc>
              <a:spcBef>
                <a:spcPts val="120"/>
              </a:spcBef>
            </a:pPr>
            <a:r>
              <a:rPr sz="1000" dirty="0">
                <a:solidFill>
                  <a:srgbClr val="1D1D1B"/>
                </a:solidFill>
                <a:latin typeface="Arial"/>
                <a:cs typeface="Arial"/>
              </a:rPr>
              <a:t>achieved</a:t>
            </a:r>
            <a:r>
              <a:rPr sz="1000" spc="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suitability</a:t>
            </a:r>
            <a:r>
              <a:rPr sz="1000" spc="-20"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course</a:t>
            </a:r>
            <a:r>
              <a:rPr sz="1000" spc="-15" dirty="0">
                <a:solidFill>
                  <a:srgbClr val="1D1D1B"/>
                </a:solidFill>
                <a:latin typeface="Arial"/>
                <a:cs typeface="Arial"/>
              </a:rPr>
              <a:t> </a:t>
            </a:r>
            <a:r>
              <a:rPr sz="1000" dirty="0">
                <a:solidFill>
                  <a:srgbClr val="1D1D1B"/>
                </a:solidFill>
                <a:latin typeface="Arial"/>
                <a:cs typeface="Arial"/>
              </a:rPr>
              <a:t>content</a:t>
            </a:r>
            <a:r>
              <a:rPr sz="1000" spc="-10" dirty="0">
                <a:solidFill>
                  <a:srgbClr val="1D1D1B"/>
                </a:solidFill>
                <a:latin typeface="Arial"/>
                <a:cs typeface="Arial"/>
              </a:rPr>
              <a:t> </a:t>
            </a:r>
            <a:r>
              <a:rPr sz="1000" dirty="0">
                <a:solidFill>
                  <a:srgbClr val="1D1D1B"/>
                </a:solidFill>
                <a:latin typeface="Arial"/>
                <a:cs typeface="Arial"/>
              </a:rPr>
              <a:t>for</a:t>
            </a:r>
            <a:r>
              <a:rPr sz="1000" spc="-20" dirty="0">
                <a:solidFill>
                  <a:srgbClr val="1D1D1B"/>
                </a:solidFill>
                <a:latin typeface="Arial"/>
                <a:cs typeface="Arial"/>
              </a:rPr>
              <a:t> </a:t>
            </a:r>
            <a:r>
              <a:rPr sz="1000" dirty="0">
                <a:solidFill>
                  <a:srgbClr val="1D1D1B"/>
                </a:solidFill>
                <a:latin typeface="Arial"/>
                <a:cs typeface="Arial"/>
              </a:rPr>
              <a:t>future</a:t>
            </a:r>
            <a:r>
              <a:rPr sz="1000" spc="-30" dirty="0">
                <a:solidFill>
                  <a:srgbClr val="1D1D1B"/>
                </a:solidFill>
                <a:latin typeface="Arial"/>
                <a:cs typeface="Arial"/>
              </a:rPr>
              <a:t> </a:t>
            </a:r>
            <a:r>
              <a:rPr sz="1000" spc="-10" dirty="0">
                <a:solidFill>
                  <a:srgbClr val="1D1D1B"/>
                </a:solidFill>
                <a:latin typeface="Arial"/>
                <a:cs typeface="Arial"/>
              </a:rPr>
              <a:t>study.</a:t>
            </a:r>
            <a:endParaRPr sz="1000">
              <a:latin typeface="Arial"/>
              <a:cs typeface="Arial"/>
            </a:endParaRPr>
          </a:p>
          <a:p>
            <a:pPr marL="192405" indent="-179705">
              <a:lnSpc>
                <a:spcPct val="100000"/>
              </a:lnSpc>
              <a:spcBef>
                <a:spcPts val="125"/>
              </a:spcBef>
              <a:buClr>
                <a:srgbClr val="E9473E"/>
              </a:buClr>
              <a:buFont typeface="Cambria"/>
              <a:buChar char="•"/>
              <a:tabLst>
                <a:tab pos="192405" algn="l"/>
              </a:tabLst>
            </a:pPr>
            <a:r>
              <a:rPr sz="1000" dirty="0">
                <a:solidFill>
                  <a:srgbClr val="1D1D1B"/>
                </a:solidFill>
                <a:latin typeface="Arial"/>
                <a:cs typeface="Arial"/>
              </a:rPr>
              <a:t>An</a:t>
            </a:r>
            <a:r>
              <a:rPr sz="1000" spc="-30" dirty="0">
                <a:solidFill>
                  <a:srgbClr val="1D1D1B"/>
                </a:solidFill>
                <a:latin typeface="Arial"/>
                <a:cs typeface="Arial"/>
              </a:rPr>
              <a:t> </a:t>
            </a:r>
            <a:r>
              <a:rPr sz="1000" dirty="0">
                <a:solidFill>
                  <a:srgbClr val="1D1D1B"/>
                </a:solidFill>
                <a:latin typeface="Arial"/>
                <a:cs typeface="Arial"/>
              </a:rPr>
              <a:t>academic</a:t>
            </a:r>
            <a:r>
              <a:rPr sz="1000" spc="10" dirty="0">
                <a:solidFill>
                  <a:srgbClr val="1D1D1B"/>
                </a:solidFill>
                <a:latin typeface="Arial"/>
                <a:cs typeface="Arial"/>
              </a:rPr>
              <a:t> </a:t>
            </a:r>
            <a:r>
              <a:rPr sz="1000" dirty="0">
                <a:solidFill>
                  <a:srgbClr val="1D1D1B"/>
                </a:solidFill>
                <a:latin typeface="Arial"/>
                <a:cs typeface="Arial"/>
              </a:rPr>
              <a:t>focus</a:t>
            </a:r>
            <a:r>
              <a:rPr sz="1000" spc="-30" dirty="0">
                <a:solidFill>
                  <a:srgbClr val="1D1D1B"/>
                </a:solidFill>
                <a:latin typeface="Arial"/>
                <a:cs typeface="Arial"/>
              </a:rPr>
              <a:t> </a:t>
            </a:r>
            <a:r>
              <a:rPr sz="1000" dirty="0">
                <a:solidFill>
                  <a:srgbClr val="1D1D1B"/>
                </a:solidFill>
                <a:latin typeface="Arial"/>
                <a:cs typeface="Arial"/>
              </a:rPr>
              <a:t>with</a:t>
            </a:r>
            <a:r>
              <a:rPr sz="1000" spc="-35" dirty="0">
                <a:solidFill>
                  <a:srgbClr val="1D1D1B"/>
                </a:solidFill>
                <a:latin typeface="Arial"/>
                <a:cs typeface="Arial"/>
              </a:rPr>
              <a:t> </a:t>
            </a:r>
            <a:r>
              <a:rPr sz="1000" dirty="0">
                <a:solidFill>
                  <a:srgbClr val="1D1D1B"/>
                </a:solidFill>
                <a:latin typeface="Arial"/>
                <a:cs typeface="Arial"/>
              </a:rPr>
              <a:t>one</a:t>
            </a:r>
            <a:r>
              <a:rPr sz="1000" spc="-35" dirty="0">
                <a:solidFill>
                  <a:srgbClr val="1D1D1B"/>
                </a:solidFill>
                <a:latin typeface="Arial"/>
                <a:cs typeface="Arial"/>
              </a:rPr>
              <a:t> </a:t>
            </a:r>
            <a:r>
              <a:rPr sz="1000" dirty="0">
                <a:solidFill>
                  <a:srgbClr val="1D1D1B"/>
                </a:solidFill>
                <a:latin typeface="Arial"/>
                <a:cs typeface="Arial"/>
              </a:rPr>
              <a:t>exam</a:t>
            </a:r>
            <a:r>
              <a:rPr sz="1000" spc="-15" dirty="0">
                <a:solidFill>
                  <a:srgbClr val="1D1D1B"/>
                </a:solidFill>
                <a:latin typeface="Arial"/>
                <a:cs typeface="Arial"/>
              </a:rPr>
              <a:t> </a:t>
            </a:r>
            <a:r>
              <a:rPr sz="1000" dirty="0">
                <a:solidFill>
                  <a:srgbClr val="1D1D1B"/>
                </a:solidFill>
                <a:latin typeface="Arial"/>
                <a:cs typeface="Arial"/>
              </a:rPr>
              <a:t>at</a:t>
            </a:r>
            <a:r>
              <a:rPr sz="1000" spc="-20"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spc="-20" dirty="0">
                <a:solidFill>
                  <a:srgbClr val="1D1D1B"/>
                </a:solidFill>
                <a:latin typeface="Arial"/>
                <a:cs typeface="Arial"/>
              </a:rPr>
              <a:t>end.</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dirty="0">
                <a:solidFill>
                  <a:srgbClr val="1D1D1B"/>
                </a:solidFill>
                <a:latin typeface="Arial"/>
                <a:cs typeface="Arial"/>
              </a:rPr>
              <a:t>Some</a:t>
            </a:r>
            <a:r>
              <a:rPr sz="1000" spc="-45" dirty="0">
                <a:solidFill>
                  <a:srgbClr val="1D1D1B"/>
                </a:solidFill>
                <a:latin typeface="Arial"/>
                <a:cs typeface="Arial"/>
              </a:rPr>
              <a:t> </a:t>
            </a:r>
            <a:r>
              <a:rPr sz="1000" dirty="0">
                <a:solidFill>
                  <a:srgbClr val="1D1D1B"/>
                </a:solidFill>
                <a:latin typeface="Arial"/>
                <a:cs typeface="Arial"/>
              </a:rPr>
              <a:t>subjects</a:t>
            </a:r>
            <a:r>
              <a:rPr sz="1000" spc="-35" dirty="0">
                <a:solidFill>
                  <a:srgbClr val="1D1D1B"/>
                </a:solidFill>
                <a:latin typeface="Arial"/>
                <a:cs typeface="Arial"/>
              </a:rPr>
              <a:t> </a:t>
            </a:r>
            <a:r>
              <a:rPr sz="1000" dirty="0">
                <a:solidFill>
                  <a:srgbClr val="1D1D1B"/>
                </a:solidFill>
                <a:latin typeface="Arial"/>
                <a:cs typeface="Arial"/>
              </a:rPr>
              <a:t>have</a:t>
            </a:r>
            <a:r>
              <a:rPr sz="1000" spc="-40" dirty="0">
                <a:solidFill>
                  <a:srgbClr val="1D1D1B"/>
                </a:solidFill>
                <a:latin typeface="Arial"/>
                <a:cs typeface="Arial"/>
              </a:rPr>
              <a:t> </a:t>
            </a:r>
            <a:r>
              <a:rPr sz="1000" spc="-10" dirty="0">
                <a:solidFill>
                  <a:srgbClr val="1D1D1B"/>
                </a:solidFill>
                <a:latin typeface="Arial"/>
                <a:cs typeface="Arial"/>
              </a:rPr>
              <a:t>coursework.</a:t>
            </a:r>
            <a:endParaRPr sz="1000">
              <a:latin typeface="Arial"/>
              <a:cs typeface="Arial"/>
            </a:endParaRPr>
          </a:p>
          <a:p>
            <a:pPr>
              <a:lnSpc>
                <a:spcPct val="100000"/>
              </a:lnSpc>
              <a:spcBef>
                <a:spcPts val="280"/>
              </a:spcBef>
              <a:buClr>
                <a:srgbClr val="E9473E"/>
              </a:buClr>
              <a:buFont typeface="Cambria"/>
              <a:buChar char="•"/>
            </a:pPr>
            <a:endParaRPr sz="1000">
              <a:latin typeface="Arial"/>
              <a:cs typeface="Arial"/>
            </a:endParaRPr>
          </a:p>
          <a:p>
            <a:pPr marL="12700">
              <a:lnSpc>
                <a:spcPct val="100000"/>
              </a:lnSpc>
            </a:pPr>
            <a:r>
              <a:rPr sz="1200" spc="-20" dirty="0">
                <a:solidFill>
                  <a:srgbClr val="1D1D1B"/>
                </a:solidFill>
                <a:latin typeface="Arial"/>
                <a:cs typeface="Arial"/>
              </a:rPr>
              <a:t>Technical</a:t>
            </a:r>
            <a:r>
              <a:rPr sz="1200" spc="-25" dirty="0">
                <a:solidFill>
                  <a:srgbClr val="1D1D1B"/>
                </a:solidFill>
                <a:latin typeface="Arial"/>
                <a:cs typeface="Arial"/>
              </a:rPr>
              <a:t> </a:t>
            </a:r>
            <a:r>
              <a:rPr sz="1200" spc="-10" dirty="0">
                <a:solidFill>
                  <a:srgbClr val="1D1D1B"/>
                </a:solidFill>
                <a:latin typeface="Arial"/>
                <a:cs typeface="Arial"/>
              </a:rPr>
              <a:t>qualifications</a:t>
            </a:r>
            <a:endParaRPr sz="1200">
              <a:latin typeface="Arial"/>
              <a:cs typeface="Arial"/>
            </a:endParaRPr>
          </a:p>
          <a:p>
            <a:pPr marL="192405" indent="-179705">
              <a:lnSpc>
                <a:spcPct val="100000"/>
              </a:lnSpc>
              <a:spcBef>
                <a:spcPts val="450"/>
              </a:spcBef>
              <a:buClr>
                <a:srgbClr val="E9473E"/>
              </a:buClr>
              <a:buFont typeface="Cambria"/>
              <a:buChar char="•"/>
              <a:tabLst>
                <a:tab pos="192405" algn="l"/>
              </a:tabLst>
            </a:pPr>
            <a:r>
              <a:rPr sz="1000" dirty="0">
                <a:solidFill>
                  <a:srgbClr val="1D1D1B"/>
                </a:solidFill>
                <a:latin typeface="Arial"/>
                <a:cs typeface="Arial"/>
              </a:rPr>
              <a:t>Graded</a:t>
            </a:r>
            <a:r>
              <a:rPr sz="1000" spc="-5" dirty="0">
                <a:solidFill>
                  <a:srgbClr val="1D1D1B"/>
                </a:solidFill>
                <a:latin typeface="Arial"/>
                <a:cs typeface="Arial"/>
              </a:rPr>
              <a:t> </a:t>
            </a:r>
            <a:r>
              <a:rPr sz="1000" dirty="0">
                <a:solidFill>
                  <a:srgbClr val="1D1D1B"/>
                </a:solidFill>
                <a:latin typeface="Arial"/>
                <a:cs typeface="Arial"/>
              </a:rPr>
              <a:t>Distinction</a:t>
            </a:r>
            <a:r>
              <a:rPr sz="1000" spc="-40" dirty="0">
                <a:solidFill>
                  <a:srgbClr val="1D1D1B"/>
                </a:solidFill>
                <a:latin typeface="Arial"/>
                <a:cs typeface="Arial"/>
              </a:rPr>
              <a:t> </a:t>
            </a:r>
            <a:r>
              <a:rPr sz="1000" dirty="0">
                <a:solidFill>
                  <a:srgbClr val="1D1D1B"/>
                </a:solidFill>
                <a:latin typeface="Arial"/>
                <a:cs typeface="Arial"/>
              </a:rPr>
              <a:t>D*</a:t>
            </a:r>
            <a:r>
              <a:rPr sz="1000" spc="-15"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spc="-25" dirty="0">
                <a:solidFill>
                  <a:srgbClr val="1D1D1B"/>
                </a:solidFill>
                <a:latin typeface="Arial"/>
                <a:cs typeface="Arial"/>
              </a:rPr>
              <a:t>U.</a:t>
            </a:r>
            <a:endParaRPr sz="1000">
              <a:latin typeface="Arial"/>
              <a:cs typeface="Arial"/>
            </a:endParaRPr>
          </a:p>
          <a:p>
            <a:pPr marL="190500" marR="5080" indent="-178435">
              <a:lnSpc>
                <a:spcPct val="110000"/>
              </a:lnSpc>
              <a:buFont typeface="Cambria"/>
              <a:buChar char="•"/>
              <a:tabLst>
                <a:tab pos="190500" algn="l"/>
                <a:tab pos="191770" algn="l"/>
              </a:tabLst>
            </a:pPr>
            <a:r>
              <a:rPr sz="1000" dirty="0">
                <a:solidFill>
                  <a:srgbClr val="E9473E"/>
                </a:solidFill>
                <a:latin typeface="Arial"/>
                <a:cs typeface="Arial"/>
              </a:rPr>
              <a:t>	</a:t>
            </a:r>
            <a:r>
              <a:rPr sz="1000" dirty="0">
                <a:solidFill>
                  <a:srgbClr val="1D1D1B"/>
                </a:solidFill>
                <a:latin typeface="Arial"/>
                <a:cs typeface="Arial"/>
              </a:rPr>
              <a:t>Accepted</a:t>
            </a:r>
            <a:r>
              <a:rPr sz="1000" spc="50" dirty="0">
                <a:solidFill>
                  <a:srgbClr val="1D1D1B"/>
                </a:solidFill>
                <a:latin typeface="Arial"/>
                <a:cs typeface="Arial"/>
              </a:rPr>
              <a:t> </a:t>
            </a:r>
            <a:r>
              <a:rPr sz="1000" dirty="0">
                <a:solidFill>
                  <a:srgbClr val="1D1D1B"/>
                </a:solidFill>
                <a:latin typeface="Arial"/>
                <a:cs typeface="Arial"/>
              </a:rPr>
              <a:t>by</a:t>
            </a:r>
            <a:r>
              <a:rPr sz="1000" spc="10" dirty="0">
                <a:solidFill>
                  <a:srgbClr val="1D1D1B"/>
                </a:solidFill>
                <a:latin typeface="Arial"/>
                <a:cs typeface="Arial"/>
              </a:rPr>
              <a:t> </a:t>
            </a:r>
            <a:r>
              <a:rPr sz="1000" dirty="0">
                <a:solidFill>
                  <a:srgbClr val="1D1D1B"/>
                </a:solidFill>
                <a:latin typeface="Arial"/>
                <a:cs typeface="Arial"/>
              </a:rPr>
              <a:t>all </a:t>
            </a:r>
            <a:r>
              <a:rPr sz="1000" spc="-10" dirty="0">
                <a:solidFill>
                  <a:srgbClr val="1D1D1B"/>
                </a:solidFill>
                <a:latin typeface="Arial"/>
                <a:cs typeface="Arial"/>
              </a:rPr>
              <a:t>post-</a:t>
            </a:r>
            <a:r>
              <a:rPr sz="1000" dirty="0">
                <a:solidFill>
                  <a:srgbClr val="1D1D1B"/>
                </a:solidFill>
                <a:latin typeface="Arial"/>
                <a:cs typeface="Arial"/>
              </a:rPr>
              <a:t>16</a:t>
            </a:r>
            <a:r>
              <a:rPr sz="1000" spc="-5" dirty="0">
                <a:solidFill>
                  <a:srgbClr val="1D1D1B"/>
                </a:solidFill>
                <a:latin typeface="Arial"/>
                <a:cs typeface="Arial"/>
              </a:rPr>
              <a:t> </a:t>
            </a:r>
            <a:r>
              <a:rPr sz="1000" dirty="0">
                <a:solidFill>
                  <a:srgbClr val="1D1D1B"/>
                </a:solidFill>
                <a:latin typeface="Arial"/>
                <a:cs typeface="Arial"/>
              </a:rPr>
              <a:t>providers</a:t>
            </a:r>
            <a:r>
              <a:rPr sz="1000" spc="25" dirty="0">
                <a:solidFill>
                  <a:srgbClr val="1D1D1B"/>
                </a:solidFill>
                <a:latin typeface="Arial"/>
                <a:cs typeface="Arial"/>
              </a:rPr>
              <a:t> </a:t>
            </a:r>
            <a:r>
              <a:rPr sz="1000" dirty="0">
                <a:solidFill>
                  <a:srgbClr val="1D1D1B"/>
                </a:solidFill>
                <a:latin typeface="Arial"/>
                <a:cs typeface="Arial"/>
              </a:rPr>
              <a:t>depending</a:t>
            </a:r>
            <a:r>
              <a:rPr sz="1000" spc="30" dirty="0">
                <a:solidFill>
                  <a:srgbClr val="1D1D1B"/>
                </a:solidFill>
                <a:latin typeface="Arial"/>
                <a:cs typeface="Arial"/>
              </a:rPr>
              <a:t> </a:t>
            </a:r>
            <a:r>
              <a:rPr sz="1000" dirty="0">
                <a:solidFill>
                  <a:srgbClr val="1D1D1B"/>
                </a:solidFill>
                <a:latin typeface="Arial"/>
                <a:cs typeface="Arial"/>
              </a:rPr>
              <a:t>on</a:t>
            </a:r>
            <a:r>
              <a:rPr sz="1000" spc="-1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grade </a:t>
            </a:r>
            <a:r>
              <a:rPr sz="1000" dirty="0">
                <a:solidFill>
                  <a:srgbClr val="1D1D1B"/>
                </a:solidFill>
                <a:latin typeface="Arial"/>
                <a:cs typeface="Arial"/>
              </a:rPr>
              <a:t>achieved</a:t>
            </a:r>
            <a:r>
              <a:rPr sz="1000" spc="1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suitability</a:t>
            </a:r>
            <a:r>
              <a:rPr sz="1000" spc="-1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course</a:t>
            </a:r>
            <a:r>
              <a:rPr sz="1000" spc="-5" dirty="0">
                <a:solidFill>
                  <a:srgbClr val="1D1D1B"/>
                </a:solidFill>
                <a:latin typeface="Arial"/>
                <a:cs typeface="Arial"/>
              </a:rPr>
              <a:t> </a:t>
            </a:r>
            <a:r>
              <a:rPr sz="1000" dirty="0">
                <a:solidFill>
                  <a:srgbClr val="1D1D1B"/>
                </a:solidFill>
                <a:latin typeface="Arial"/>
                <a:cs typeface="Arial"/>
              </a:rPr>
              <a:t>content</a:t>
            </a:r>
            <a:r>
              <a:rPr sz="1000" spc="-5" dirty="0">
                <a:solidFill>
                  <a:srgbClr val="1D1D1B"/>
                </a:solidFill>
                <a:latin typeface="Arial"/>
                <a:cs typeface="Arial"/>
              </a:rPr>
              <a:t> </a:t>
            </a:r>
            <a:r>
              <a:rPr sz="1000" dirty="0">
                <a:solidFill>
                  <a:srgbClr val="1D1D1B"/>
                </a:solidFill>
                <a:latin typeface="Arial"/>
                <a:cs typeface="Arial"/>
              </a:rPr>
              <a:t>for</a:t>
            </a:r>
            <a:r>
              <a:rPr sz="1000" spc="-10" dirty="0">
                <a:solidFill>
                  <a:srgbClr val="1D1D1B"/>
                </a:solidFill>
                <a:latin typeface="Arial"/>
                <a:cs typeface="Arial"/>
              </a:rPr>
              <a:t> </a:t>
            </a:r>
            <a:r>
              <a:rPr sz="1000" dirty="0">
                <a:solidFill>
                  <a:srgbClr val="1D1D1B"/>
                </a:solidFill>
                <a:latin typeface="Arial"/>
                <a:cs typeface="Arial"/>
              </a:rPr>
              <a:t>future</a:t>
            </a:r>
            <a:r>
              <a:rPr sz="1000" spc="-20" dirty="0">
                <a:solidFill>
                  <a:srgbClr val="1D1D1B"/>
                </a:solidFill>
                <a:latin typeface="Arial"/>
                <a:cs typeface="Arial"/>
              </a:rPr>
              <a:t> </a:t>
            </a:r>
            <a:r>
              <a:rPr sz="1000" spc="-10" dirty="0">
                <a:solidFill>
                  <a:srgbClr val="1D1D1B"/>
                </a:solidFill>
                <a:latin typeface="Arial"/>
                <a:cs typeface="Arial"/>
              </a:rPr>
              <a:t>study.</a:t>
            </a:r>
            <a:endParaRPr sz="1000">
              <a:latin typeface="Arial"/>
              <a:cs typeface="Arial"/>
            </a:endParaRPr>
          </a:p>
          <a:p>
            <a:pPr marL="190500" marR="54610" indent="-178435">
              <a:lnSpc>
                <a:spcPct val="110000"/>
              </a:lnSpc>
              <a:buFont typeface="Cambria"/>
              <a:buChar char="•"/>
              <a:tabLst>
                <a:tab pos="190500" algn="l"/>
                <a:tab pos="191770" algn="l"/>
              </a:tabLst>
            </a:pPr>
            <a:r>
              <a:rPr sz="1000" dirty="0">
                <a:solidFill>
                  <a:srgbClr val="E9473E"/>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spc="-10" dirty="0">
                <a:solidFill>
                  <a:srgbClr val="1D1D1B"/>
                </a:solidFill>
                <a:latin typeface="Arial"/>
                <a:cs typeface="Arial"/>
              </a:rPr>
              <a:t>vocational</a:t>
            </a:r>
            <a:r>
              <a:rPr sz="1000" spc="-5" dirty="0">
                <a:solidFill>
                  <a:srgbClr val="1D1D1B"/>
                </a:solidFill>
                <a:latin typeface="Arial"/>
                <a:cs typeface="Arial"/>
              </a:rPr>
              <a:t> </a:t>
            </a:r>
            <a:r>
              <a:rPr sz="1000" dirty="0">
                <a:solidFill>
                  <a:srgbClr val="1D1D1B"/>
                </a:solidFill>
                <a:latin typeface="Arial"/>
                <a:cs typeface="Arial"/>
              </a:rPr>
              <a:t>focus:</a:t>
            </a:r>
            <a:r>
              <a:rPr sz="1000" spc="-25" dirty="0">
                <a:solidFill>
                  <a:srgbClr val="1D1D1B"/>
                </a:solidFill>
                <a:latin typeface="Arial"/>
                <a:cs typeface="Arial"/>
              </a:rPr>
              <a:t> </a:t>
            </a:r>
            <a:r>
              <a:rPr sz="1000" dirty="0">
                <a:solidFill>
                  <a:srgbClr val="1D1D1B"/>
                </a:solidFill>
                <a:latin typeface="Arial"/>
                <a:cs typeface="Arial"/>
              </a:rPr>
              <a:t>all</a:t>
            </a:r>
            <a:r>
              <a:rPr sz="1000" spc="-15" dirty="0">
                <a:solidFill>
                  <a:srgbClr val="1D1D1B"/>
                </a:solidFill>
                <a:latin typeface="Arial"/>
                <a:cs typeface="Arial"/>
              </a:rPr>
              <a:t> </a:t>
            </a:r>
            <a:r>
              <a:rPr sz="1000" dirty="0">
                <a:solidFill>
                  <a:srgbClr val="1D1D1B"/>
                </a:solidFill>
                <a:latin typeface="Arial"/>
                <a:cs typeface="Arial"/>
              </a:rPr>
              <a:t>courses</a:t>
            </a:r>
            <a:r>
              <a:rPr sz="1000" spc="-20"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spc="-20" dirty="0">
                <a:solidFill>
                  <a:srgbClr val="1D1D1B"/>
                </a:solidFill>
                <a:latin typeface="Arial"/>
                <a:cs typeface="Arial"/>
              </a:rPr>
              <a:t>assessed</a:t>
            </a:r>
            <a:r>
              <a:rPr sz="1000" spc="-5" dirty="0">
                <a:solidFill>
                  <a:srgbClr val="1D1D1B"/>
                </a:solidFill>
                <a:latin typeface="Arial"/>
                <a:cs typeface="Arial"/>
              </a:rPr>
              <a:t> </a:t>
            </a:r>
            <a:r>
              <a:rPr sz="1000" dirty="0">
                <a:solidFill>
                  <a:srgbClr val="1D1D1B"/>
                </a:solidFill>
                <a:latin typeface="Arial"/>
                <a:cs typeface="Arial"/>
              </a:rPr>
              <a:t>through</a:t>
            </a:r>
            <a:r>
              <a:rPr sz="1000" spc="-30"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spc="-10" dirty="0">
                <a:solidFill>
                  <a:srgbClr val="1D1D1B"/>
                </a:solidFill>
                <a:latin typeface="Arial"/>
                <a:cs typeface="Arial"/>
              </a:rPr>
              <a:t>series</a:t>
            </a:r>
            <a:r>
              <a:rPr sz="1000" spc="-15" dirty="0">
                <a:solidFill>
                  <a:srgbClr val="1D1D1B"/>
                </a:solidFill>
                <a:latin typeface="Arial"/>
                <a:cs typeface="Arial"/>
              </a:rPr>
              <a:t> </a:t>
            </a:r>
            <a:r>
              <a:rPr sz="1000" spc="-25" dirty="0">
                <a:solidFill>
                  <a:srgbClr val="1D1D1B"/>
                </a:solidFill>
                <a:latin typeface="Arial"/>
                <a:cs typeface="Arial"/>
              </a:rPr>
              <a:t>of </a:t>
            </a:r>
            <a:r>
              <a:rPr sz="1000" dirty="0">
                <a:solidFill>
                  <a:srgbClr val="1D1D1B"/>
                </a:solidFill>
                <a:latin typeface="Arial"/>
                <a:cs typeface="Arial"/>
              </a:rPr>
              <a:t>internally</a:t>
            </a:r>
            <a:r>
              <a:rPr sz="1000" spc="-40" dirty="0">
                <a:solidFill>
                  <a:srgbClr val="1D1D1B"/>
                </a:solidFill>
                <a:latin typeface="Arial"/>
                <a:cs typeface="Arial"/>
              </a:rPr>
              <a:t> </a:t>
            </a:r>
            <a:r>
              <a:rPr sz="1000" spc="-20" dirty="0">
                <a:solidFill>
                  <a:srgbClr val="1D1D1B"/>
                </a:solidFill>
                <a:latin typeface="Arial"/>
                <a:cs typeface="Arial"/>
              </a:rPr>
              <a:t>assessed </a:t>
            </a:r>
            <a:r>
              <a:rPr sz="1000" spc="-10" dirty="0">
                <a:solidFill>
                  <a:srgbClr val="1D1D1B"/>
                </a:solidFill>
                <a:latin typeface="Arial"/>
                <a:cs typeface="Arial"/>
              </a:rPr>
              <a:t>tasks</a:t>
            </a:r>
            <a:r>
              <a:rPr sz="1000" spc="-4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dirty="0">
                <a:solidFill>
                  <a:srgbClr val="1D1D1B"/>
                </a:solidFill>
                <a:latin typeface="Arial"/>
                <a:cs typeface="Arial"/>
              </a:rPr>
              <a:t>one</a:t>
            </a:r>
            <a:r>
              <a:rPr sz="1000" spc="-45" dirty="0">
                <a:solidFill>
                  <a:srgbClr val="1D1D1B"/>
                </a:solidFill>
                <a:latin typeface="Arial"/>
                <a:cs typeface="Arial"/>
              </a:rPr>
              <a:t> </a:t>
            </a:r>
            <a:r>
              <a:rPr sz="1000" dirty="0">
                <a:solidFill>
                  <a:srgbClr val="1D1D1B"/>
                </a:solidFill>
                <a:latin typeface="Arial"/>
                <a:cs typeface="Arial"/>
              </a:rPr>
              <a:t>external</a:t>
            </a:r>
            <a:r>
              <a:rPr sz="1000" spc="-10" dirty="0">
                <a:solidFill>
                  <a:srgbClr val="1D1D1B"/>
                </a:solidFill>
                <a:latin typeface="Arial"/>
                <a:cs typeface="Arial"/>
              </a:rPr>
              <a:t> </a:t>
            </a:r>
            <a:r>
              <a:rPr sz="1000" dirty="0">
                <a:solidFill>
                  <a:srgbClr val="1D1D1B"/>
                </a:solidFill>
                <a:latin typeface="Arial"/>
                <a:cs typeface="Arial"/>
              </a:rPr>
              <a:t>exam</a:t>
            </a:r>
            <a:r>
              <a:rPr sz="1000" spc="-30" dirty="0">
                <a:solidFill>
                  <a:srgbClr val="1D1D1B"/>
                </a:solidFill>
                <a:latin typeface="Arial"/>
                <a:cs typeface="Arial"/>
              </a:rPr>
              <a:t> </a:t>
            </a:r>
            <a:r>
              <a:rPr sz="1000" dirty="0">
                <a:solidFill>
                  <a:srgbClr val="1D1D1B"/>
                </a:solidFill>
                <a:latin typeface="Arial"/>
                <a:cs typeface="Arial"/>
              </a:rPr>
              <a:t>which</a:t>
            </a:r>
            <a:r>
              <a:rPr sz="1000" spc="-40" dirty="0">
                <a:solidFill>
                  <a:srgbClr val="1D1D1B"/>
                </a:solidFill>
                <a:latin typeface="Arial"/>
                <a:cs typeface="Arial"/>
              </a:rPr>
              <a:t> </a:t>
            </a:r>
            <a:r>
              <a:rPr sz="1000" dirty="0">
                <a:solidFill>
                  <a:srgbClr val="1D1D1B"/>
                </a:solidFill>
                <a:latin typeface="Arial"/>
                <a:cs typeface="Arial"/>
              </a:rPr>
              <a:t>have</a:t>
            </a:r>
            <a:r>
              <a:rPr sz="1000" spc="-30" dirty="0">
                <a:solidFill>
                  <a:srgbClr val="1D1D1B"/>
                </a:solidFill>
                <a:latin typeface="Arial"/>
                <a:cs typeface="Arial"/>
              </a:rPr>
              <a:t> </a:t>
            </a:r>
            <a:r>
              <a:rPr sz="1000" spc="-25" dirty="0">
                <a:solidFill>
                  <a:srgbClr val="1D1D1B"/>
                </a:solidFill>
                <a:latin typeface="Arial"/>
                <a:cs typeface="Arial"/>
              </a:rPr>
              <a:t>one </a:t>
            </a:r>
            <a:r>
              <a:rPr sz="1000" dirty="0">
                <a:solidFill>
                  <a:srgbClr val="1D1D1B"/>
                </a:solidFill>
                <a:latin typeface="Arial"/>
                <a:cs typeface="Arial"/>
              </a:rPr>
              <a:t>external</a:t>
            </a:r>
            <a:r>
              <a:rPr sz="1000" spc="-15" dirty="0">
                <a:solidFill>
                  <a:srgbClr val="1D1D1B"/>
                </a:solidFill>
                <a:latin typeface="Arial"/>
                <a:cs typeface="Arial"/>
              </a:rPr>
              <a:t> </a:t>
            </a:r>
            <a:r>
              <a:rPr sz="1000" dirty="0">
                <a:solidFill>
                  <a:srgbClr val="1D1D1B"/>
                </a:solidFill>
                <a:latin typeface="Arial"/>
                <a:cs typeface="Arial"/>
              </a:rPr>
              <a:t>exam</a:t>
            </a:r>
            <a:r>
              <a:rPr sz="1000" spc="-30" dirty="0">
                <a:solidFill>
                  <a:srgbClr val="1D1D1B"/>
                </a:solidFill>
                <a:latin typeface="Arial"/>
                <a:cs typeface="Arial"/>
              </a:rPr>
              <a:t> </a:t>
            </a:r>
            <a:r>
              <a:rPr sz="1000" dirty="0">
                <a:solidFill>
                  <a:srgbClr val="1D1D1B"/>
                </a:solidFill>
                <a:latin typeface="Arial"/>
                <a:cs typeface="Arial"/>
              </a:rPr>
              <a:t>(which</a:t>
            </a:r>
            <a:r>
              <a:rPr sz="1000" spc="-35" dirty="0">
                <a:solidFill>
                  <a:srgbClr val="1D1D1B"/>
                </a:solidFill>
                <a:latin typeface="Arial"/>
                <a:cs typeface="Arial"/>
              </a:rPr>
              <a:t> </a:t>
            </a:r>
            <a:r>
              <a:rPr sz="1000" spc="-10" dirty="0">
                <a:solidFill>
                  <a:srgbClr val="1D1D1B"/>
                </a:solidFill>
                <a:latin typeface="Arial"/>
                <a:cs typeface="Arial"/>
              </a:rPr>
              <a:t>has</a:t>
            </a:r>
            <a:r>
              <a:rPr sz="1000" spc="-40" dirty="0">
                <a:solidFill>
                  <a:srgbClr val="1D1D1B"/>
                </a:solidFill>
                <a:latin typeface="Arial"/>
                <a:cs typeface="Arial"/>
              </a:rPr>
              <a:t> </a:t>
            </a:r>
            <a:r>
              <a:rPr sz="1000" dirty="0">
                <a:solidFill>
                  <a:srgbClr val="1D1D1B"/>
                </a:solidFill>
                <a:latin typeface="Arial"/>
                <a:cs typeface="Arial"/>
              </a:rPr>
              <a:t>one</a:t>
            </a:r>
            <a:r>
              <a:rPr sz="1000" spc="-35" dirty="0">
                <a:solidFill>
                  <a:srgbClr val="1D1D1B"/>
                </a:solidFill>
                <a:latin typeface="Arial"/>
                <a:cs typeface="Arial"/>
              </a:rPr>
              <a:t> </a:t>
            </a:r>
            <a:r>
              <a:rPr sz="1000" dirty="0">
                <a:solidFill>
                  <a:srgbClr val="1D1D1B"/>
                </a:solidFill>
                <a:latin typeface="Arial"/>
                <a:cs typeface="Arial"/>
              </a:rPr>
              <a:t>re-take</a:t>
            </a:r>
            <a:r>
              <a:rPr sz="1000" spc="-20" dirty="0">
                <a:solidFill>
                  <a:srgbClr val="1D1D1B"/>
                </a:solidFill>
                <a:latin typeface="Arial"/>
                <a:cs typeface="Arial"/>
              </a:rPr>
              <a:t> </a:t>
            </a:r>
            <a:r>
              <a:rPr sz="1000" spc="-10" dirty="0">
                <a:solidFill>
                  <a:srgbClr val="1D1D1B"/>
                </a:solidFill>
                <a:latin typeface="Arial"/>
                <a:cs typeface="Arial"/>
              </a:rPr>
              <a:t>opportunity).</a:t>
            </a:r>
            <a:endParaRPr sz="1000">
              <a:latin typeface="Arial"/>
              <a:cs typeface="Arial"/>
            </a:endParaRPr>
          </a:p>
          <a:p>
            <a:pPr marL="190500" marR="130810" indent="-178435">
              <a:lnSpc>
                <a:spcPct val="110000"/>
              </a:lnSpc>
              <a:buFont typeface="Cambria"/>
              <a:buChar char="•"/>
              <a:tabLst>
                <a:tab pos="190500" algn="l"/>
                <a:tab pos="191770" algn="l"/>
              </a:tabLst>
            </a:pPr>
            <a:r>
              <a:rPr sz="1000" dirty="0">
                <a:solidFill>
                  <a:srgbClr val="E9473E"/>
                </a:solidFill>
                <a:latin typeface="Arial"/>
                <a:cs typeface="Arial"/>
              </a:rPr>
              <a:t>	</a:t>
            </a:r>
            <a:r>
              <a:rPr sz="1000" dirty="0">
                <a:solidFill>
                  <a:srgbClr val="1D1D1B"/>
                </a:solidFill>
                <a:latin typeface="Arial"/>
                <a:cs typeface="Arial"/>
              </a:rPr>
              <a:t>All</a:t>
            </a:r>
            <a:r>
              <a:rPr sz="1000" spc="-25" dirty="0">
                <a:solidFill>
                  <a:srgbClr val="1D1D1B"/>
                </a:solidFill>
                <a:latin typeface="Arial"/>
                <a:cs typeface="Arial"/>
              </a:rPr>
              <a:t> </a:t>
            </a:r>
            <a:r>
              <a:rPr sz="1000" dirty="0">
                <a:solidFill>
                  <a:srgbClr val="1D1D1B"/>
                </a:solidFill>
                <a:latin typeface="Arial"/>
                <a:cs typeface="Arial"/>
              </a:rPr>
              <a:t>subjects</a:t>
            </a:r>
            <a:r>
              <a:rPr sz="1000" spc="-10" dirty="0">
                <a:solidFill>
                  <a:srgbClr val="1D1D1B"/>
                </a:solidFill>
                <a:latin typeface="Arial"/>
                <a:cs typeface="Arial"/>
              </a:rPr>
              <a:t> </a:t>
            </a:r>
            <a:r>
              <a:rPr sz="1000" dirty="0">
                <a:solidFill>
                  <a:srgbClr val="1D1D1B"/>
                </a:solidFill>
                <a:latin typeface="Arial"/>
                <a:cs typeface="Arial"/>
              </a:rPr>
              <a:t>have</a:t>
            </a:r>
            <a:r>
              <a:rPr sz="1000" spc="-20" dirty="0">
                <a:solidFill>
                  <a:srgbClr val="1D1D1B"/>
                </a:solidFill>
                <a:latin typeface="Arial"/>
                <a:cs typeface="Arial"/>
              </a:rPr>
              <a:t> </a:t>
            </a:r>
            <a:r>
              <a:rPr sz="1000" dirty="0">
                <a:solidFill>
                  <a:srgbClr val="1D1D1B"/>
                </a:solidFill>
                <a:latin typeface="Arial"/>
                <a:cs typeface="Arial"/>
              </a:rPr>
              <a:t>exam</a:t>
            </a:r>
            <a:r>
              <a:rPr sz="1000" spc="-10" dirty="0">
                <a:solidFill>
                  <a:srgbClr val="1D1D1B"/>
                </a:solidFill>
                <a:latin typeface="Arial"/>
                <a:cs typeface="Arial"/>
              </a:rPr>
              <a:t> </a:t>
            </a:r>
            <a:r>
              <a:rPr sz="1000" spc="-20" dirty="0">
                <a:solidFill>
                  <a:srgbClr val="1D1D1B"/>
                </a:solidFill>
                <a:latin typeface="Arial"/>
                <a:cs typeface="Arial"/>
              </a:rPr>
              <a:t>assessment</a:t>
            </a:r>
            <a:r>
              <a:rPr sz="1000" spc="-30" dirty="0">
                <a:solidFill>
                  <a:srgbClr val="1D1D1B"/>
                </a:solidFill>
                <a:latin typeface="Arial"/>
                <a:cs typeface="Arial"/>
              </a:rPr>
              <a:t> </a:t>
            </a:r>
            <a:r>
              <a:rPr sz="1000" spc="-10" dirty="0">
                <a:solidFill>
                  <a:srgbClr val="1D1D1B"/>
                </a:solidFill>
                <a:latin typeface="Arial"/>
                <a:cs typeface="Arial"/>
              </a:rPr>
              <a:t>tasks</a:t>
            </a:r>
            <a:r>
              <a:rPr sz="1000" spc="-3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complete in</a:t>
            </a:r>
            <a:r>
              <a:rPr sz="1000" spc="-40" dirty="0">
                <a:solidFill>
                  <a:srgbClr val="1D1D1B"/>
                </a:solidFill>
                <a:latin typeface="Arial"/>
                <a:cs typeface="Arial"/>
              </a:rPr>
              <a:t> </a:t>
            </a:r>
            <a:r>
              <a:rPr sz="1000" spc="-10" dirty="0">
                <a:solidFill>
                  <a:srgbClr val="1D1D1B"/>
                </a:solidFill>
                <a:latin typeface="Arial"/>
                <a:cs typeface="Arial"/>
              </a:rPr>
              <a:t>school </a:t>
            </a:r>
            <a:r>
              <a:rPr sz="1000" dirty="0">
                <a:solidFill>
                  <a:srgbClr val="1D1D1B"/>
                </a:solidFill>
                <a:latin typeface="Arial"/>
                <a:cs typeface="Arial"/>
              </a:rPr>
              <a:t>time</a:t>
            </a:r>
            <a:r>
              <a:rPr sz="1000" spc="-20" dirty="0">
                <a:solidFill>
                  <a:srgbClr val="1D1D1B"/>
                </a:solidFill>
                <a:latin typeface="Arial"/>
                <a:cs typeface="Arial"/>
              </a:rPr>
              <a:t> </a:t>
            </a:r>
            <a:r>
              <a:rPr sz="1000" dirty="0">
                <a:solidFill>
                  <a:srgbClr val="1D1D1B"/>
                </a:solidFill>
                <a:latin typeface="Arial"/>
                <a:cs typeface="Arial"/>
              </a:rPr>
              <a:t>which</a:t>
            </a:r>
            <a:r>
              <a:rPr sz="1000" spc="-5" dirty="0">
                <a:solidFill>
                  <a:srgbClr val="1D1D1B"/>
                </a:solidFill>
                <a:latin typeface="Arial"/>
                <a:cs typeface="Arial"/>
              </a:rPr>
              <a:t> </a:t>
            </a:r>
            <a:r>
              <a:rPr sz="1000" dirty="0">
                <a:solidFill>
                  <a:srgbClr val="1D1D1B"/>
                </a:solidFill>
                <a:latin typeface="Arial"/>
                <a:cs typeface="Arial"/>
              </a:rPr>
              <a:t>make</a:t>
            </a:r>
            <a:r>
              <a:rPr sz="1000" spc="-10" dirty="0">
                <a:solidFill>
                  <a:srgbClr val="1D1D1B"/>
                </a:solidFill>
                <a:latin typeface="Arial"/>
                <a:cs typeface="Arial"/>
              </a:rPr>
              <a:t> </a:t>
            </a:r>
            <a:r>
              <a:rPr sz="1000" dirty="0">
                <a:solidFill>
                  <a:srgbClr val="1D1D1B"/>
                </a:solidFill>
                <a:latin typeface="Arial"/>
                <a:cs typeface="Arial"/>
              </a:rPr>
              <a:t>up</a:t>
            </a:r>
            <a:r>
              <a:rPr sz="1000" spc="-20" dirty="0">
                <a:solidFill>
                  <a:srgbClr val="1D1D1B"/>
                </a:solidFill>
                <a:latin typeface="Arial"/>
                <a:cs typeface="Arial"/>
              </a:rPr>
              <a:t> </a:t>
            </a:r>
            <a:r>
              <a:rPr sz="1000" dirty="0">
                <a:solidFill>
                  <a:srgbClr val="1D1D1B"/>
                </a:solidFill>
                <a:latin typeface="Arial"/>
                <a:cs typeface="Arial"/>
              </a:rPr>
              <a:t>part</a:t>
            </a:r>
            <a:r>
              <a:rPr sz="1000" spc="10"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final</a:t>
            </a:r>
            <a:r>
              <a:rPr sz="1000" spc="-10" dirty="0">
                <a:solidFill>
                  <a:srgbClr val="1D1D1B"/>
                </a:solidFill>
                <a:latin typeface="Arial"/>
                <a:cs typeface="Arial"/>
              </a:rPr>
              <a:t> grade.</a:t>
            </a:r>
            <a:endParaRPr sz="1000">
              <a:latin typeface="Arial"/>
              <a:cs typeface="Arial"/>
            </a:endParaRPr>
          </a:p>
          <a:p>
            <a:pPr>
              <a:lnSpc>
                <a:spcPct val="100000"/>
              </a:lnSpc>
              <a:spcBef>
                <a:spcPts val="285"/>
              </a:spcBef>
            </a:pPr>
            <a:endParaRPr sz="1000">
              <a:latin typeface="Arial"/>
              <a:cs typeface="Arial"/>
            </a:endParaRPr>
          </a:p>
          <a:p>
            <a:pPr marL="12700">
              <a:lnSpc>
                <a:spcPct val="100000"/>
              </a:lnSpc>
            </a:pPr>
            <a:r>
              <a:rPr sz="1200" dirty="0">
                <a:solidFill>
                  <a:srgbClr val="1D1D1B"/>
                </a:solidFill>
                <a:latin typeface="Arial"/>
                <a:cs typeface="Arial"/>
              </a:rPr>
              <a:t>Grading</a:t>
            </a:r>
            <a:r>
              <a:rPr sz="1200" spc="-15" dirty="0">
                <a:solidFill>
                  <a:srgbClr val="1D1D1B"/>
                </a:solidFill>
                <a:latin typeface="Arial"/>
                <a:cs typeface="Arial"/>
              </a:rPr>
              <a:t> </a:t>
            </a:r>
            <a:r>
              <a:rPr sz="1200" dirty="0">
                <a:solidFill>
                  <a:srgbClr val="1D1D1B"/>
                </a:solidFill>
                <a:latin typeface="Arial"/>
                <a:cs typeface="Arial"/>
              </a:rPr>
              <a:t>structure</a:t>
            </a:r>
            <a:r>
              <a:rPr sz="1200" spc="-25" dirty="0">
                <a:solidFill>
                  <a:srgbClr val="1D1D1B"/>
                </a:solidFill>
                <a:latin typeface="Arial"/>
                <a:cs typeface="Arial"/>
              </a:rPr>
              <a:t> </a:t>
            </a:r>
            <a:r>
              <a:rPr sz="1200" spc="-10" dirty="0">
                <a:solidFill>
                  <a:srgbClr val="1D1D1B"/>
                </a:solidFill>
                <a:latin typeface="Arial"/>
                <a:cs typeface="Arial"/>
              </a:rPr>
              <a:t>explained:</a:t>
            </a:r>
            <a:endParaRPr sz="12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Qualifications</a:t>
            </a:r>
          </a:p>
        </p:txBody>
      </p:sp>
      <p:graphicFrame>
        <p:nvGraphicFramePr>
          <p:cNvPr id="6" name="object 6"/>
          <p:cNvGraphicFramePr>
            <a:graphicFrameLocks noGrp="1"/>
          </p:cNvGraphicFramePr>
          <p:nvPr/>
        </p:nvGraphicFramePr>
        <p:xfrm>
          <a:off x="717550" y="6232715"/>
          <a:ext cx="3803647" cy="2240280"/>
        </p:xfrm>
        <a:graphic>
          <a:graphicData uri="http://schemas.openxmlformats.org/drawingml/2006/table">
            <a:tbl>
              <a:tblPr firstRow="1" bandRow="1">
                <a:tableStyleId>{2D5ABB26-0587-4C30-8999-92F81FD0307C}</a:tableStyleId>
              </a:tblPr>
              <a:tblGrid>
                <a:gridCol w="1423670">
                  <a:extLst>
                    <a:ext uri="{9D8B030D-6E8A-4147-A177-3AD203B41FA5}">
                      <a16:colId xmlns:a16="http://schemas.microsoft.com/office/drawing/2014/main" val="20000"/>
                    </a:ext>
                  </a:extLst>
                </a:gridCol>
                <a:gridCol w="594994">
                  <a:extLst>
                    <a:ext uri="{9D8B030D-6E8A-4147-A177-3AD203B41FA5}">
                      <a16:colId xmlns:a16="http://schemas.microsoft.com/office/drawing/2014/main" val="20001"/>
                    </a:ext>
                  </a:extLst>
                </a:gridCol>
                <a:gridCol w="594994">
                  <a:extLst>
                    <a:ext uri="{9D8B030D-6E8A-4147-A177-3AD203B41FA5}">
                      <a16:colId xmlns:a16="http://schemas.microsoft.com/office/drawing/2014/main" val="20002"/>
                    </a:ext>
                  </a:extLst>
                </a:gridCol>
                <a:gridCol w="594994">
                  <a:extLst>
                    <a:ext uri="{9D8B030D-6E8A-4147-A177-3AD203B41FA5}">
                      <a16:colId xmlns:a16="http://schemas.microsoft.com/office/drawing/2014/main" val="20003"/>
                    </a:ext>
                  </a:extLst>
                </a:gridCol>
                <a:gridCol w="594995">
                  <a:extLst>
                    <a:ext uri="{9D8B030D-6E8A-4147-A177-3AD203B41FA5}">
                      <a16:colId xmlns:a16="http://schemas.microsoft.com/office/drawing/2014/main" val="20004"/>
                    </a:ext>
                  </a:extLst>
                </a:gridCol>
              </a:tblGrid>
              <a:tr h="634365">
                <a:tc>
                  <a:txBody>
                    <a:bodyPr/>
                    <a:lstStyle/>
                    <a:p>
                      <a:pPr>
                        <a:lnSpc>
                          <a:spcPct val="100000"/>
                        </a:lnSpc>
                        <a:spcBef>
                          <a:spcPts val="125"/>
                        </a:spcBef>
                      </a:pPr>
                      <a:endParaRPr sz="1000">
                        <a:latin typeface="Times New Roman"/>
                        <a:cs typeface="Times New Roman"/>
                      </a:endParaRPr>
                    </a:p>
                    <a:p>
                      <a:pPr>
                        <a:lnSpc>
                          <a:spcPct val="100000"/>
                        </a:lnSpc>
                      </a:pPr>
                      <a:r>
                        <a:rPr sz="1000" b="1" spc="-20" dirty="0">
                          <a:solidFill>
                            <a:srgbClr val="E9473E"/>
                          </a:solidFill>
                          <a:latin typeface="Arial"/>
                          <a:cs typeface="Arial"/>
                        </a:rPr>
                        <a:t>OLD</a:t>
                      </a:r>
                      <a:r>
                        <a:rPr sz="1000" b="1" spc="-40" dirty="0">
                          <a:solidFill>
                            <a:srgbClr val="E9473E"/>
                          </a:solidFill>
                          <a:latin typeface="Arial"/>
                          <a:cs typeface="Arial"/>
                        </a:rPr>
                        <a:t> </a:t>
                      </a:r>
                      <a:r>
                        <a:rPr sz="1000" spc="-20" dirty="0">
                          <a:solidFill>
                            <a:srgbClr val="E9473E"/>
                          </a:solidFill>
                          <a:latin typeface="Arial"/>
                          <a:cs typeface="Arial"/>
                        </a:rPr>
                        <a:t>GCSE</a:t>
                      </a:r>
                      <a:endParaRPr sz="1000">
                        <a:latin typeface="Arial"/>
                        <a:cs typeface="Arial"/>
                      </a:endParaRPr>
                    </a:p>
                    <a:p>
                      <a:pPr>
                        <a:lnSpc>
                          <a:spcPct val="100000"/>
                        </a:lnSpc>
                      </a:pPr>
                      <a:r>
                        <a:rPr sz="1000" dirty="0">
                          <a:solidFill>
                            <a:srgbClr val="1D1D1B"/>
                          </a:solidFill>
                          <a:latin typeface="Arial"/>
                          <a:cs typeface="Arial"/>
                        </a:rPr>
                        <a:t>grading</a:t>
                      </a:r>
                      <a:r>
                        <a:rPr sz="1000" spc="10" dirty="0">
                          <a:solidFill>
                            <a:srgbClr val="1D1D1B"/>
                          </a:solidFill>
                          <a:latin typeface="Arial"/>
                          <a:cs typeface="Arial"/>
                        </a:rPr>
                        <a:t> </a:t>
                      </a:r>
                      <a:r>
                        <a:rPr sz="1000" spc="-10" dirty="0">
                          <a:solidFill>
                            <a:srgbClr val="1D1D1B"/>
                          </a:solidFill>
                          <a:latin typeface="Arial"/>
                          <a:cs typeface="Arial"/>
                        </a:rPr>
                        <a:t>structure</a:t>
                      </a:r>
                      <a:endParaRPr sz="1000">
                        <a:latin typeface="Arial"/>
                        <a:cs typeface="Arial"/>
                      </a:endParaRPr>
                    </a:p>
                  </a:txBody>
                  <a:tcPr marL="0" marR="0" marT="15875" marB="0">
                    <a:lnR w="6350">
                      <a:solidFill>
                        <a:srgbClr val="B4ACA6"/>
                      </a:solidFill>
                      <a:prstDash val="solid"/>
                    </a:lnR>
                    <a:lnT w="9525">
                      <a:solidFill>
                        <a:srgbClr val="E9473E"/>
                      </a:solidFill>
                      <a:prstDash val="sysDot"/>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1270" algn="ctr">
                        <a:lnSpc>
                          <a:spcPct val="100000"/>
                        </a:lnSpc>
                      </a:pPr>
                      <a:r>
                        <a:rPr sz="1000" dirty="0">
                          <a:solidFill>
                            <a:srgbClr val="1D1D1B"/>
                          </a:solidFill>
                          <a:latin typeface="Arial"/>
                          <a:cs typeface="Arial"/>
                        </a:rPr>
                        <a:t>A*</a:t>
                      </a:r>
                      <a:r>
                        <a:rPr sz="1000" spc="5" dirty="0">
                          <a:solidFill>
                            <a:srgbClr val="1D1D1B"/>
                          </a:solidFill>
                          <a:latin typeface="Arial"/>
                          <a:cs typeface="Arial"/>
                        </a:rPr>
                        <a:t> </a:t>
                      </a:r>
                      <a:r>
                        <a:rPr sz="1000" spc="-50" dirty="0">
                          <a:solidFill>
                            <a:srgbClr val="1D1D1B"/>
                          </a:solidFill>
                          <a:latin typeface="Arial"/>
                          <a:cs typeface="Arial"/>
                        </a:rPr>
                        <a:t>A</a:t>
                      </a:r>
                      <a:endParaRPr sz="1000">
                        <a:latin typeface="Arial"/>
                        <a:cs typeface="Arial"/>
                      </a:endParaRPr>
                    </a:p>
                  </a:txBody>
                  <a:tcPr marL="0" marR="0" marT="92075" marB="0">
                    <a:lnL w="6350">
                      <a:solidFill>
                        <a:srgbClr val="B4ACA6"/>
                      </a:solidFill>
                      <a:prstDash val="solid"/>
                    </a:lnL>
                    <a:lnR w="6350">
                      <a:solidFill>
                        <a:srgbClr val="B4ACA6"/>
                      </a:solidFill>
                      <a:prstDash val="solid"/>
                    </a:lnR>
                    <a:lnT w="9525">
                      <a:solidFill>
                        <a:srgbClr val="E9473E"/>
                      </a:solidFill>
                      <a:prstDash val="sysDot"/>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635" algn="ctr">
                        <a:lnSpc>
                          <a:spcPct val="100000"/>
                        </a:lnSpc>
                      </a:pPr>
                      <a:r>
                        <a:rPr sz="1000" dirty="0">
                          <a:solidFill>
                            <a:srgbClr val="1D1D1B"/>
                          </a:solidFill>
                          <a:latin typeface="Arial"/>
                          <a:cs typeface="Arial"/>
                        </a:rPr>
                        <a:t>B</a:t>
                      </a:r>
                      <a:r>
                        <a:rPr sz="1000" spc="-25" dirty="0">
                          <a:solidFill>
                            <a:srgbClr val="1D1D1B"/>
                          </a:solidFill>
                          <a:latin typeface="Arial"/>
                          <a:cs typeface="Arial"/>
                        </a:rPr>
                        <a:t> </a:t>
                      </a:r>
                      <a:r>
                        <a:rPr sz="1000" spc="-60" dirty="0">
                          <a:solidFill>
                            <a:srgbClr val="1D1D1B"/>
                          </a:solidFill>
                          <a:latin typeface="Arial"/>
                          <a:cs typeface="Arial"/>
                        </a:rPr>
                        <a:t>C</a:t>
                      </a:r>
                      <a:endParaRPr sz="1000">
                        <a:latin typeface="Arial"/>
                        <a:cs typeface="Arial"/>
                      </a:endParaRPr>
                    </a:p>
                  </a:txBody>
                  <a:tcPr marL="0" marR="0" marT="92075" marB="0">
                    <a:lnL w="6350">
                      <a:solidFill>
                        <a:srgbClr val="B4ACA6"/>
                      </a:solidFill>
                      <a:prstDash val="solid"/>
                    </a:lnL>
                    <a:lnR w="6350">
                      <a:solidFill>
                        <a:srgbClr val="B4ACA6"/>
                      </a:solidFill>
                      <a:prstDash val="solid"/>
                    </a:lnR>
                    <a:lnT w="9525">
                      <a:solidFill>
                        <a:srgbClr val="E9473E"/>
                      </a:solidFill>
                      <a:prstDash val="sysDot"/>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635" algn="ctr">
                        <a:lnSpc>
                          <a:spcPct val="100000"/>
                        </a:lnSpc>
                      </a:pPr>
                      <a:r>
                        <a:rPr sz="1000" dirty="0">
                          <a:solidFill>
                            <a:srgbClr val="1D1D1B"/>
                          </a:solidFill>
                          <a:latin typeface="Arial"/>
                          <a:cs typeface="Arial"/>
                        </a:rPr>
                        <a:t>D</a:t>
                      </a:r>
                      <a:r>
                        <a:rPr sz="1000" spc="-55" dirty="0">
                          <a:solidFill>
                            <a:srgbClr val="1D1D1B"/>
                          </a:solidFill>
                          <a:latin typeface="Arial"/>
                          <a:cs typeface="Arial"/>
                        </a:rPr>
                        <a:t> </a:t>
                      </a:r>
                      <a:r>
                        <a:rPr sz="1000" spc="-80" dirty="0">
                          <a:solidFill>
                            <a:srgbClr val="1D1D1B"/>
                          </a:solidFill>
                          <a:latin typeface="Arial"/>
                          <a:cs typeface="Arial"/>
                        </a:rPr>
                        <a:t>E</a:t>
                      </a:r>
                      <a:r>
                        <a:rPr sz="1000" spc="-5" dirty="0">
                          <a:solidFill>
                            <a:srgbClr val="1D1D1B"/>
                          </a:solidFill>
                          <a:latin typeface="Arial"/>
                          <a:cs typeface="Arial"/>
                        </a:rPr>
                        <a:t> </a:t>
                      </a:r>
                      <a:r>
                        <a:rPr sz="1000" dirty="0">
                          <a:solidFill>
                            <a:srgbClr val="1D1D1B"/>
                          </a:solidFill>
                          <a:latin typeface="Arial"/>
                          <a:cs typeface="Arial"/>
                        </a:rPr>
                        <a:t>F</a:t>
                      </a:r>
                      <a:r>
                        <a:rPr sz="1000" spc="-20" dirty="0">
                          <a:solidFill>
                            <a:srgbClr val="1D1D1B"/>
                          </a:solidFill>
                          <a:latin typeface="Arial"/>
                          <a:cs typeface="Arial"/>
                        </a:rPr>
                        <a:t> </a:t>
                      </a:r>
                      <a:r>
                        <a:rPr sz="1000" spc="-50" dirty="0">
                          <a:solidFill>
                            <a:srgbClr val="1D1D1B"/>
                          </a:solidFill>
                          <a:latin typeface="Arial"/>
                          <a:cs typeface="Arial"/>
                        </a:rPr>
                        <a:t>G</a:t>
                      </a:r>
                      <a:endParaRPr sz="1000">
                        <a:latin typeface="Arial"/>
                        <a:cs typeface="Arial"/>
                      </a:endParaRPr>
                    </a:p>
                  </a:txBody>
                  <a:tcPr marL="0" marR="0" marT="92075" marB="0">
                    <a:lnL w="6350">
                      <a:solidFill>
                        <a:srgbClr val="B4ACA6"/>
                      </a:solidFill>
                      <a:prstDash val="solid"/>
                    </a:lnL>
                    <a:lnR w="6350">
                      <a:solidFill>
                        <a:srgbClr val="B4ACA6"/>
                      </a:solidFill>
                      <a:prstDash val="solid"/>
                    </a:lnR>
                    <a:lnT w="9525">
                      <a:solidFill>
                        <a:srgbClr val="E9473E"/>
                      </a:solidFill>
                      <a:prstDash val="sysDot"/>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635" algn="ctr">
                        <a:lnSpc>
                          <a:spcPct val="100000"/>
                        </a:lnSpc>
                      </a:pPr>
                      <a:r>
                        <a:rPr sz="1000" spc="-50" dirty="0">
                          <a:solidFill>
                            <a:srgbClr val="1D1D1B"/>
                          </a:solidFill>
                          <a:latin typeface="Arial"/>
                          <a:cs typeface="Arial"/>
                        </a:rPr>
                        <a:t>U</a:t>
                      </a:r>
                      <a:endParaRPr sz="1000">
                        <a:latin typeface="Arial"/>
                        <a:cs typeface="Arial"/>
                      </a:endParaRPr>
                    </a:p>
                  </a:txBody>
                  <a:tcPr marL="0" marR="0" marT="92075" marB="0">
                    <a:lnL w="6350">
                      <a:solidFill>
                        <a:srgbClr val="B4ACA6"/>
                      </a:solidFill>
                      <a:prstDash val="solid"/>
                    </a:lnL>
                    <a:lnT w="9525">
                      <a:solidFill>
                        <a:srgbClr val="E9473E"/>
                      </a:solidFill>
                      <a:prstDash val="sysDot"/>
                    </a:lnT>
                    <a:lnB w="6350">
                      <a:solidFill>
                        <a:srgbClr val="B4ACA6"/>
                      </a:solidFill>
                      <a:prstDash val="solid"/>
                    </a:lnB>
                  </a:tcPr>
                </a:tc>
                <a:extLst>
                  <a:ext uri="{0D108BD9-81ED-4DB2-BD59-A6C34878D82A}">
                    <a16:rowId xmlns:a16="http://schemas.microsoft.com/office/drawing/2014/main" val="10000"/>
                  </a:ext>
                </a:extLst>
              </a:tr>
              <a:tr h="634365">
                <a:tc>
                  <a:txBody>
                    <a:bodyPr/>
                    <a:lstStyle/>
                    <a:p>
                      <a:pPr>
                        <a:lnSpc>
                          <a:spcPct val="100000"/>
                        </a:lnSpc>
                        <a:spcBef>
                          <a:spcPts val="125"/>
                        </a:spcBef>
                      </a:pPr>
                      <a:endParaRPr sz="1000">
                        <a:latin typeface="Times New Roman"/>
                        <a:cs typeface="Times New Roman"/>
                      </a:endParaRPr>
                    </a:p>
                    <a:p>
                      <a:pPr>
                        <a:lnSpc>
                          <a:spcPct val="100000"/>
                        </a:lnSpc>
                      </a:pPr>
                      <a:r>
                        <a:rPr sz="1000" b="1" spc="-20" dirty="0">
                          <a:solidFill>
                            <a:srgbClr val="E9473E"/>
                          </a:solidFill>
                          <a:latin typeface="Arial"/>
                          <a:cs typeface="Arial"/>
                        </a:rPr>
                        <a:t>NEW</a:t>
                      </a:r>
                      <a:r>
                        <a:rPr sz="1000" b="1" spc="-50" dirty="0">
                          <a:solidFill>
                            <a:srgbClr val="E9473E"/>
                          </a:solidFill>
                          <a:latin typeface="Arial"/>
                          <a:cs typeface="Arial"/>
                        </a:rPr>
                        <a:t> </a:t>
                      </a:r>
                      <a:r>
                        <a:rPr sz="1000" spc="-20" dirty="0">
                          <a:solidFill>
                            <a:srgbClr val="E9473E"/>
                          </a:solidFill>
                          <a:latin typeface="Arial"/>
                          <a:cs typeface="Arial"/>
                        </a:rPr>
                        <a:t>GCSE</a:t>
                      </a:r>
                      <a:endParaRPr sz="1000">
                        <a:latin typeface="Arial"/>
                        <a:cs typeface="Arial"/>
                      </a:endParaRPr>
                    </a:p>
                    <a:p>
                      <a:pPr>
                        <a:lnSpc>
                          <a:spcPct val="100000"/>
                        </a:lnSpc>
                      </a:pPr>
                      <a:r>
                        <a:rPr sz="1000" dirty="0">
                          <a:solidFill>
                            <a:srgbClr val="1D1D1B"/>
                          </a:solidFill>
                          <a:latin typeface="Arial"/>
                          <a:cs typeface="Arial"/>
                        </a:rPr>
                        <a:t>grading</a:t>
                      </a:r>
                      <a:r>
                        <a:rPr sz="1000" spc="10" dirty="0">
                          <a:solidFill>
                            <a:srgbClr val="1D1D1B"/>
                          </a:solidFill>
                          <a:latin typeface="Arial"/>
                          <a:cs typeface="Arial"/>
                        </a:rPr>
                        <a:t> </a:t>
                      </a:r>
                      <a:r>
                        <a:rPr sz="1000" spc="-10" dirty="0">
                          <a:solidFill>
                            <a:srgbClr val="1D1D1B"/>
                          </a:solidFill>
                          <a:latin typeface="Arial"/>
                          <a:cs typeface="Arial"/>
                        </a:rPr>
                        <a:t>structure</a:t>
                      </a:r>
                      <a:endParaRPr sz="1000">
                        <a:latin typeface="Arial"/>
                        <a:cs typeface="Arial"/>
                      </a:endParaRPr>
                    </a:p>
                  </a:txBody>
                  <a:tcPr marL="0" marR="0" marT="15875" marB="0">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1905" algn="ctr">
                        <a:lnSpc>
                          <a:spcPct val="100000"/>
                        </a:lnSpc>
                      </a:pPr>
                      <a:r>
                        <a:rPr sz="1000" dirty="0">
                          <a:solidFill>
                            <a:srgbClr val="1D1D1B"/>
                          </a:solidFill>
                          <a:latin typeface="Arial"/>
                          <a:cs typeface="Arial"/>
                        </a:rPr>
                        <a:t>9</a:t>
                      </a:r>
                      <a:r>
                        <a:rPr sz="1000" spc="-5" dirty="0">
                          <a:solidFill>
                            <a:srgbClr val="1D1D1B"/>
                          </a:solidFill>
                          <a:latin typeface="Arial"/>
                          <a:cs typeface="Arial"/>
                        </a:rPr>
                        <a:t> </a:t>
                      </a:r>
                      <a:r>
                        <a:rPr sz="1000" dirty="0">
                          <a:solidFill>
                            <a:srgbClr val="1D1D1B"/>
                          </a:solidFill>
                          <a:latin typeface="Arial"/>
                          <a:cs typeface="Arial"/>
                        </a:rPr>
                        <a:t>8</a:t>
                      </a:r>
                      <a:r>
                        <a:rPr sz="1000" spc="-15" dirty="0">
                          <a:solidFill>
                            <a:srgbClr val="1D1D1B"/>
                          </a:solidFill>
                          <a:latin typeface="Arial"/>
                          <a:cs typeface="Arial"/>
                        </a:rPr>
                        <a:t> </a:t>
                      </a:r>
                      <a:r>
                        <a:rPr sz="1000" spc="-50" dirty="0">
                          <a:solidFill>
                            <a:srgbClr val="1D1D1B"/>
                          </a:solidFill>
                          <a:latin typeface="Arial"/>
                          <a:cs typeface="Arial"/>
                        </a:rPr>
                        <a:t>7</a:t>
                      </a:r>
                      <a:endParaRPr sz="1000">
                        <a:latin typeface="Arial"/>
                        <a:cs typeface="Arial"/>
                      </a:endParaRPr>
                    </a:p>
                  </a:txBody>
                  <a:tcPr marL="0" marR="0" marT="92075" marB="0">
                    <a:lnL w="6350">
                      <a:solidFill>
                        <a:srgbClr val="B4ACA6"/>
                      </a:solidFill>
                      <a:prstDash val="solid"/>
                    </a:lnL>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1905" algn="ctr">
                        <a:lnSpc>
                          <a:spcPct val="100000"/>
                        </a:lnSpc>
                      </a:pPr>
                      <a:r>
                        <a:rPr sz="1000" dirty="0">
                          <a:solidFill>
                            <a:srgbClr val="1D1D1B"/>
                          </a:solidFill>
                          <a:latin typeface="Arial"/>
                          <a:cs typeface="Arial"/>
                        </a:rPr>
                        <a:t>6</a:t>
                      </a:r>
                      <a:r>
                        <a:rPr sz="1000" spc="-5" dirty="0">
                          <a:solidFill>
                            <a:srgbClr val="1D1D1B"/>
                          </a:solidFill>
                          <a:latin typeface="Arial"/>
                          <a:cs typeface="Arial"/>
                        </a:rPr>
                        <a:t> </a:t>
                      </a:r>
                      <a:r>
                        <a:rPr sz="1000" dirty="0">
                          <a:solidFill>
                            <a:srgbClr val="1D1D1B"/>
                          </a:solidFill>
                          <a:latin typeface="Arial"/>
                          <a:cs typeface="Arial"/>
                        </a:rPr>
                        <a:t>5</a:t>
                      </a:r>
                      <a:r>
                        <a:rPr sz="1000" spc="-15" dirty="0">
                          <a:solidFill>
                            <a:srgbClr val="1D1D1B"/>
                          </a:solidFill>
                          <a:latin typeface="Arial"/>
                          <a:cs typeface="Arial"/>
                        </a:rPr>
                        <a:t> </a:t>
                      </a:r>
                      <a:r>
                        <a:rPr sz="1000" spc="-50" dirty="0">
                          <a:solidFill>
                            <a:srgbClr val="1D1D1B"/>
                          </a:solidFill>
                          <a:latin typeface="Arial"/>
                          <a:cs typeface="Arial"/>
                        </a:rPr>
                        <a:t>4</a:t>
                      </a:r>
                      <a:endParaRPr sz="1000">
                        <a:latin typeface="Arial"/>
                        <a:cs typeface="Arial"/>
                      </a:endParaRPr>
                    </a:p>
                  </a:txBody>
                  <a:tcPr marL="0" marR="0" marT="92075" marB="0">
                    <a:lnL w="6350">
                      <a:solidFill>
                        <a:srgbClr val="B4ACA6"/>
                      </a:solidFill>
                      <a:prstDash val="solid"/>
                    </a:lnL>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2540" algn="ctr">
                        <a:lnSpc>
                          <a:spcPct val="100000"/>
                        </a:lnSpc>
                      </a:pPr>
                      <a:r>
                        <a:rPr sz="1000" dirty="0">
                          <a:solidFill>
                            <a:srgbClr val="1D1D1B"/>
                          </a:solidFill>
                          <a:latin typeface="Arial"/>
                          <a:cs typeface="Arial"/>
                        </a:rPr>
                        <a:t>3</a:t>
                      </a:r>
                      <a:r>
                        <a:rPr sz="1000" spc="-5" dirty="0">
                          <a:solidFill>
                            <a:srgbClr val="1D1D1B"/>
                          </a:solidFill>
                          <a:latin typeface="Arial"/>
                          <a:cs typeface="Arial"/>
                        </a:rPr>
                        <a:t> </a:t>
                      </a:r>
                      <a:r>
                        <a:rPr sz="1000" dirty="0">
                          <a:solidFill>
                            <a:srgbClr val="1D1D1B"/>
                          </a:solidFill>
                          <a:latin typeface="Arial"/>
                          <a:cs typeface="Arial"/>
                        </a:rPr>
                        <a:t>2</a:t>
                      </a:r>
                      <a:r>
                        <a:rPr sz="1000" spc="-15" dirty="0">
                          <a:solidFill>
                            <a:srgbClr val="1D1D1B"/>
                          </a:solidFill>
                          <a:latin typeface="Arial"/>
                          <a:cs typeface="Arial"/>
                        </a:rPr>
                        <a:t> </a:t>
                      </a:r>
                      <a:r>
                        <a:rPr sz="1000" spc="-50" dirty="0">
                          <a:solidFill>
                            <a:srgbClr val="1D1D1B"/>
                          </a:solidFill>
                          <a:latin typeface="Arial"/>
                          <a:cs typeface="Arial"/>
                        </a:rPr>
                        <a:t>1</a:t>
                      </a:r>
                      <a:endParaRPr sz="1000">
                        <a:latin typeface="Arial"/>
                        <a:cs typeface="Arial"/>
                      </a:endParaRPr>
                    </a:p>
                  </a:txBody>
                  <a:tcPr marL="0" marR="0" marT="92075" marB="0">
                    <a:lnL w="6350">
                      <a:solidFill>
                        <a:srgbClr val="B4ACA6"/>
                      </a:solidFill>
                      <a:prstDash val="solid"/>
                    </a:lnL>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25"/>
                        </a:spcBef>
                      </a:pPr>
                      <a:endParaRPr sz="1000">
                        <a:latin typeface="Times New Roman"/>
                        <a:cs typeface="Times New Roman"/>
                      </a:endParaRPr>
                    </a:p>
                    <a:p>
                      <a:pPr marL="635" algn="ctr">
                        <a:lnSpc>
                          <a:spcPct val="100000"/>
                        </a:lnSpc>
                      </a:pPr>
                      <a:r>
                        <a:rPr sz="1000" spc="-50" dirty="0">
                          <a:solidFill>
                            <a:srgbClr val="1D1D1B"/>
                          </a:solidFill>
                          <a:latin typeface="Arial"/>
                          <a:cs typeface="Arial"/>
                        </a:rPr>
                        <a:t>U</a:t>
                      </a:r>
                      <a:endParaRPr sz="1000">
                        <a:latin typeface="Arial"/>
                        <a:cs typeface="Arial"/>
                      </a:endParaRPr>
                    </a:p>
                  </a:txBody>
                  <a:tcPr marL="0" marR="0" marT="92075" marB="0">
                    <a:lnL w="6350">
                      <a:solidFill>
                        <a:srgbClr val="B4ACA6"/>
                      </a:solidFill>
                      <a:prstDash val="solid"/>
                    </a:lnL>
                    <a:lnT w="6350">
                      <a:solidFill>
                        <a:srgbClr val="B4ACA6"/>
                      </a:solidFill>
                      <a:prstDash val="solid"/>
                    </a:lnT>
                    <a:lnB w="6350">
                      <a:solidFill>
                        <a:srgbClr val="B4ACA6"/>
                      </a:solidFill>
                      <a:prstDash val="solid"/>
                    </a:lnB>
                  </a:tcPr>
                </a:tc>
                <a:extLst>
                  <a:ext uri="{0D108BD9-81ED-4DB2-BD59-A6C34878D82A}">
                    <a16:rowId xmlns:a16="http://schemas.microsoft.com/office/drawing/2014/main" val="10001"/>
                  </a:ext>
                </a:extLst>
              </a:tr>
              <a:tr h="634365">
                <a:tc>
                  <a:txBody>
                    <a:bodyPr/>
                    <a:lstStyle/>
                    <a:p>
                      <a:pPr>
                        <a:lnSpc>
                          <a:spcPct val="100000"/>
                        </a:lnSpc>
                        <a:spcBef>
                          <a:spcPts val="130"/>
                        </a:spcBef>
                      </a:pPr>
                      <a:endParaRPr sz="1000">
                        <a:latin typeface="Times New Roman"/>
                        <a:cs typeface="Times New Roman"/>
                      </a:endParaRPr>
                    </a:p>
                    <a:p>
                      <a:pPr marR="173990">
                        <a:lnSpc>
                          <a:spcPct val="100000"/>
                        </a:lnSpc>
                      </a:pPr>
                      <a:r>
                        <a:rPr sz="1000" dirty="0">
                          <a:solidFill>
                            <a:srgbClr val="E9473E"/>
                          </a:solidFill>
                          <a:latin typeface="Arial"/>
                          <a:cs typeface="Arial"/>
                        </a:rPr>
                        <a:t>Technical</a:t>
                      </a:r>
                      <a:r>
                        <a:rPr sz="1000" spc="-60" dirty="0">
                          <a:solidFill>
                            <a:srgbClr val="E9473E"/>
                          </a:solidFill>
                          <a:latin typeface="Arial"/>
                          <a:cs typeface="Arial"/>
                        </a:rPr>
                        <a:t> </a:t>
                      </a:r>
                      <a:r>
                        <a:rPr sz="1000" spc="-10" dirty="0">
                          <a:solidFill>
                            <a:srgbClr val="E9473E"/>
                          </a:solidFill>
                          <a:latin typeface="Arial"/>
                          <a:cs typeface="Arial"/>
                        </a:rPr>
                        <a:t>qualification </a:t>
                      </a:r>
                      <a:r>
                        <a:rPr sz="1000" dirty="0">
                          <a:solidFill>
                            <a:srgbClr val="1D1D1B"/>
                          </a:solidFill>
                          <a:latin typeface="Arial"/>
                          <a:cs typeface="Arial"/>
                        </a:rPr>
                        <a:t>grading</a:t>
                      </a:r>
                      <a:r>
                        <a:rPr sz="1000" spc="10" dirty="0">
                          <a:solidFill>
                            <a:srgbClr val="1D1D1B"/>
                          </a:solidFill>
                          <a:latin typeface="Arial"/>
                          <a:cs typeface="Arial"/>
                        </a:rPr>
                        <a:t> </a:t>
                      </a:r>
                      <a:r>
                        <a:rPr sz="1000" spc="-10" dirty="0">
                          <a:solidFill>
                            <a:srgbClr val="1D1D1B"/>
                          </a:solidFill>
                          <a:latin typeface="Arial"/>
                          <a:cs typeface="Arial"/>
                        </a:rPr>
                        <a:t>structure</a:t>
                      </a:r>
                      <a:endParaRPr sz="1000">
                        <a:latin typeface="Arial"/>
                        <a:cs typeface="Arial"/>
                      </a:endParaRPr>
                    </a:p>
                  </a:txBody>
                  <a:tcPr marL="0" marR="0" marT="16510" marB="0">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30"/>
                        </a:spcBef>
                      </a:pPr>
                      <a:endParaRPr sz="1000">
                        <a:latin typeface="Times New Roman"/>
                        <a:cs typeface="Times New Roman"/>
                      </a:endParaRPr>
                    </a:p>
                    <a:p>
                      <a:pPr algn="ctr">
                        <a:lnSpc>
                          <a:spcPct val="100000"/>
                        </a:lnSpc>
                      </a:pPr>
                      <a:r>
                        <a:rPr sz="1000" dirty="0">
                          <a:solidFill>
                            <a:srgbClr val="1D1D1B"/>
                          </a:solidFill>
                          <a:latin typeface="Arial"/>
                          <a:cs typeface="Arial"/>
                        </a:rPr>
                        <a:t>D*</a:t>
                      </a:r>
                      <a:r>
                        <a:rPr sz="1000" spc="-20" dirty="0">
                          <a:solidFill>
                            <a:srgbClr val="1D1D1B"/>
                          </a:solidFill>
                          <a:latin typeface="Arial"/>
                          <a:cs typeface="Arial"/>
                        </a:rPr>
                        <a:t> </a:t>
                      </a:r>
                      <a:r>
                        <a:rPr sz="1000" spc="-50" dirty="0">
                          <a:solidFill>
                            <a:srgbClr val="1D1D1B"/>
                          </a:solidFill>
                          <a:latin typeface="Arial"/>
                          <a:cs typeface="Arial"/>
                        </a:rPr>
                        <a:t>D</a:t>
                      </a:r>
                      <a:endParaRPr sz="1000">
                        <a:latin typeface="Arial"/>
                        <a:cs typeface="Arial"/>
                      </a:endParaRPr>
                    </a:p>
                  </a:txBody>
                  <a:tcPr marL="0" marR="0" marT="92710" marB="0">
                    <a:lnL w="6350">
                      <a:solidFill>
                        <a:srgbClr val="B4ACA6"/>
                      </a:solidFill>
                      <a:prstDash val="solid"/>
                    </a:lnL>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30"/>
                        </a:spcBef>
                      </a:pPr>
                      <a:endParaRPr sz="1000">
                        <a:latin typeface="Times New Roman"/>
                        <a:cs typeface="Times New Roman"/>
                      </a:endParaRPr>
                    </a:p>
                    <a:p>
                      <a:pPr marL="635" algn="ctr">
                        <a:lnSpc>
                          <a:spcPct val="100000"/>
                        </a:lnSpc>
                      </a:pPr>
                      <a:r>
                        <a:rPr sz="1000" dirty="0">
                          <a:solidFill>
                            <a:srgbClr val="1D1D1B"/>
                          </a:solidFill>
                          <a:latin typeface="Arial"/>
                          <a:cs typeface="Arial"/>
                        </a:rPr>
                        <a:t>M</a:t>
                      </a:r>
                      <a:r>
                        <a:rPr sz="1000" spc="-10" dirty="0">
                          <a:solidFill>
                            <a:srgbClr val="1D1D1B"/>
                          </a:solidFill>
                          <a:latin typeface="Arial"/>
                          <a:cs typeface="Arial"/>
                        </a:rPr>
                        <a:t> </a:t>
                      </a:r>
                      <a:r>
                        <a:rPr sz="1000" spc="-50" dirty="0">
                          <a:solidFill>
                            <a:srgbClr val="1D1D1B"/>
                          </a:solidFill>
                          <a:latin typeface="Arial"/>
                          <a:cs typeface="Arial"/>
                        </a:rPr>
                        <a:t>P</a:t>
                      </a:r>
                      <a:endParaRPr sz="1000">
                        <a:latin typeface="Arial"/>
                        <a:cs typeface="Arial"/>
                      </a:endParaRPr>
                    </a:p>
                  </a:txBody>
                  <a:tcPr marL="0" marR="0" marT="92710" marB="0">
                    <a:lnL w="6350">
                      <a:solidFill>
                        <a:srgbClr val="B4ACA6"/>
                      </a:solidFill>
                      <a:prstDash val="solid"/>
                    </a:lnL>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30"/>
                        </a:spcBef>
                      </a:pPr>
                      <a:endParaRPr sz="1000">
                        <a:latin typeface="Times New Roman"/>
                        <a:cs typeface="Times New Roman"/>
                      </a:endParaRPr>
                    </a:p>
                    <a:p>
                      <a:pPr algn="ctr">
                        <a:lnSpc>
                          <a:spcPct val="100000"/>
                        </a:lnSpc>
                      </a:pPr>
                      <a:r>
                        <a:rPr sz="1000" dirty="0">
                          <a:solidFill>
                            <a:srgbClr val="1D1D1B"/>
                          </a:solidFill>
                          <a:latin typeface="Arial"/>
                          <a:cs typeface="Arial"/>
                        </a:rPr>
                        <a:t>D*</a:t>
                      </a:r>
                      <a:r>
                        <a:rPr sz="1000" spc="-15" dirty="0">
                          <a:solidFill>
                            <a:srgbClr val="1D1D1B"/>
                          </a:solidFill>
                          <a:latin typeface="Arial"/>
                          <a:cs typeface="Arial"/>
                        </a:rPr>
                        <a:t> </a:t>
                      </a:r>
                      <a:r>
                        <a:rPr sz="1000" dirty="0">
                          <a:solidFill>
                            <a:srgbClr val="1D1D1B"/>
                          </a:solidFill>
                          <a:latin typeface="Arial"/>
                          <a:cs typeface="Arial"/>
                        </a:rPr>
                        <a:t>D</a:t>
                      </a:r>
                      <a:r>
                        <a:rPr sz="1000" spc="-20" dirty="0">
                          <a:solidFill>
                            <a:srgbClr val="1D1D1B"/>
                          </a:solidFill>
                          <a:latin typeface="Arial"/>
                          <a:cs typeface="Arial"/>
                        </a:rPr>
                        <a:t> </a:t>
                      </a:r>
                      <a:r>
                        <a:rPr sz="1000" dirty="0">
                          <a:solidFill>
                            <a:srgbClr val="1D1D1B"/>
                          </a:solidFill>
                          <a:latin typeface="Arial"/>
                          <a:cs typeface="Arial"/>
                        </a:rPr>
                        <a:t>M</a:t>
                      </a:r>
                      <a:r>
                        <a:rPr sz="1000" spc="-15" dirty="0">
                          <a:solidFill>
                            <a:srgbClr val="1D1D1B"/>
                          </a:solidFill>
                          <a:latin typeface="Arial"/>
                          <a:cs typeface="Arial"/>
                        </a:rPr>
                        <a:t> </a:t>
                      </a:r>
                      <a:r>
                        <a:rPr sz="1000" spc="-50" dirty="0">
                          <a:solidFill>
                            <a:srgbClr val="1D1D1B"/>
                          </a:solidFill>
                          <a:latin typeface="Arial"/>
                          <a:cs typeface="Arial"/>
                        </a:rPr>
                        <a:t>P</a:t>
                      </a:r>
                      <a:endParaRPr sz="1000">
                        <a:latin typeface="Arial"/>
                        <a:cs typeface="Arial"/>
                      </a:endParaRPr>
                    </a:p>
                  </a:txBody>
                  <a:tcPr marL="0" marR="0" marT="92710" marB="0">
                    <a:lnL w="6350">
                      <a:solidFill>
                        <a:srgbClr val="B4ACA6"/>
                      </a:solidFill>
                      <a:prstDash val="solid"/>
                    </a:lnL>
                    <a:lnR w="6350">
                      <a:solidFill>
                        <a:srgbClr val="B4ACA6"/>
                      </a:solidFill>
                      <a:prstDash val="solid"/>
                    </a:lnR>
                    <a:lnT w="6350">
                      <a:solidFill>
                        <a:srgbClr val="B4ACA6"/>
                      </a:solidFill>
                      <a:prstDash val="solid"/>
                    </a:lnT>
                    <a:lnB w="6350">
                      <a:solidFill>
                        <a:srgbClr val="B4ACA6"/>
                      </a:solidFill>
                      <a:prstDash val="solid"/>
                    </a:lnB>
                  </a:tcPr>
                </a:tc>
                <a:tc>
                  <a:txBody>
                    <a:bodyPr/>
                    <a:lstStyle/>
                    <a:p>
                      <a:pPr>
                        <a:lnSpc>
                          <a:spcPct val="100000"/>
                        </a:lnSpc>
                        <a:spcBef>
                          <a:spcPts val="730"/>
                        </a:spcBef>
                      </a:pPr>
                      <a:endParaRPr sz="1000">
                        <a:latin typeface="Times New Roman"/>
                        <a:cs typeface="Times New Roman"/>
                      </a:endParaRPr>
                    </a:p>
                    <a:p>
                      <a:pPr marL="635" algn="ctr">
                        <a:lnSpc>
                          <a:spcPct val="100000"/>
                        </a:lnSpc>
                      </a:pPr>
                      <a:r>
                        <a:rPr sz="1000" spc="-50" dirty="0">
                          <a:solidFill>
                            <a:srgbClr val="1D1D1B"/>
                          </a:solidFill>
                          <a:latin typeface="Arial"/>
                          <a:cs typeface="Arial"/>
                        </a:rPr>
                        <a:t>U</a:t>
                      </a:r>
                      <a:endParaRPr sz="1000">
                        <a:latin typeface="Arial"/>
                        <a:cs typeface="Arial"/>
                      </a:endParaRPr>
                    </a:p>
                  </a:txBody>
                  <a:tcPr marL="0" marR="0" marT="92710" marB="0">
                    <a:lnL w="6350">
                      <a:solidFill>
                        <a:srgbClr val="B4ACA6"/>
                      </a:solidFill>
                      <a:prstDash val="solid"/>
                    </a:lnL>
                    <a:lnT w="6350">
                      <a:solidFill>
                        <a:srgbClr val="B4ACA6"/>
                      </a:solidFill>
                      <a:prstDash val="solid"/>
                    </a:lnT>
                    <a:lnB w="6350">
                      <a:solidFill>
                        <a:srgbClr val="B4ACA6"/>
                      </a:solidFill>
                      <a:prstDash val="solid"/>
                    </a:lnB>
                  </a:tcPr>
                </a:tc>
                <a:extLst>
                  <a:ext uri="{0D108BD9-81ED-4DB2-BD59-A6C34878D82A}">
                    <a16:rowId xmlns:a16="http://schemas.microsoft.com/office/drawing/2014/main" val="10002"/>
                  </a:ext>
                </a:extLst>
              </a:tr>
              <a:tr h="337185">
                <a:tc>
                  <a:txBody>
                    <a:bodyPr/>
                    <a:lstStyle/>
                    <a:p>
                      <a:pPr>
                        <a:lnSpc>
                          <a:spcPct val="100000"/>
                        </a:lnSpc>
                      </a:pPr>
                      <a:endParaRPr sz="1000">
                        <a:latin typeface="Times New Roman"/>
                        <a:cs typeface="Times New Roman"/>
                      </a:endParaRPr>
                    </a:p>
                  </a:txBody>
                  <a:tcPr marL="0" marR="0" marT="0" marB="0">
                    <a:lnR w="6350">
                      <a:solidFill>
                        <a:srgbClr val="B4ACA6"/>
                      </a:solidFill>
                      <a:prstDash val="solid"/>
                    </a:lnR>
                    <a:lnT w="6350">
                      <a:solidFill>
                        <a:srgbClr val="B4ACA6"/>
                      </a:solidFill>
                      <a:prstDash val="solid"/>
                    </a:lnT>
                    <a:lnB w="9525">
                      <a:solidFill>
                        <a:srgbClr val="E9473E"/>
                      </a:solidFill>
                      <a:prstDash val="sysDot"/>
                    </a:lnB>
                  </a:tcPr>
                </a:tc>
                <a:tc gridSpan="2">
                  <a:txBody>
                    <a:bodyPr/>
                    <a:lstStyle/>
                    <a:p>
                      <a:pPr marL="391160">
                        <a:lnSpc>
                          <a:spcPct val="100000"/>
                        </a:lnSpc>
                        <a:spcBef>
                          <a:spcPts val="710"/>
                        </a:spcBef>
                      </a:pPr>
                      <a:r>
                        <a:rPr sz="1000" dirty="0">
                          <a:solidFill>
                            <a:srgbClr val="1D1D1B"/>
                          </a:solidFill>
                          <a:latin typeface="Arial"/>
                          <a:cs typeface="Arial"/>
                        </a:rPr>
                        <a:t>Level</a:t>
                      </a:r>
                      <a:r>
                        <a:rPr sz="1000" spc="-40" dirty="0">
                          <a:solidFill>
                            <a:srgbClr val="1D1D1B"/>
                          </a:solidFill>
                          <a:latin typeface="Arial"/>
                          <a:cs typeface="Arial"/>
                        </a:rPr>
                        <a:t> </a:t>
                      </a:r>
                      <a:r>
                        <a:rPr sz="1000" spc="-50" dirty="0">
                          <a:solidFill>
                            <a:srgbClr val="1D1D1B"/>
                          </a:solidFill>
                          <a:latin typeface="Arial"/>
                          <a:cs typeface="Arial"/>
                        </a:rPr>
                        <a:t>2</a:t>
                      </a:r>
                      <a:endParaRPr sz="1000">
                        <a:latin typeface="Arial"/>
                        <a:cs typeface="Arial"/>
                      </a:endParaRPr>
                    </a:p>
                  </a:txBody>
                  <a:tcPr marL="0" marR="0" marT="90170" marB="0">
                    <a:lnL w="6350">
                      <a:solidFill>
                        <a:srgbClr val="B4ACA6"/>
                      </a:solidFill>
                      <a:prstDash val="solid"/>
                    </a:lnL>
                    <a:lnR w="6350">
                      <a:solidFill>
                        <a:srgbClr val="B4ACA6"/>
                      </a:solidFill>
                      <a:prstDash val="solid"/>
                    </a:lnR>
                    <a:lnT w="6350">
                      <a:solidFill>
                        <a:srgbClr val="B4ACA6"/>
                      </a:solidFill>
                      <a:prstDash val="solid"/>
                    </a:lnT>
                    <a:lnB w="9525">
                      <a:solidFill>
                        <a:srgbClr val="E9473E"/>
                      </a:solidFill>
                      <a:prstDash val="sysDot"/>
                    </a:lnB>
                  </a:tcPr>
                </a:tc>
                <a:tc hMerge="1">
                  <a:txBody>
                    <a:bodyPr/>
                    <a:lstStyle/>
                    <a:p>
                      <a:endParaRPr/>
                    </a:p>
                  </a:txBody>
                  <a:tcPr marL="0" marR="0" marT="0" marB="0"/>
                </a:tc>
                <a:tc>
                  <a:txBody>
                    <a:bodyPr/>
                    <a:lstStyle/>
                    <a:p>
                      <a:pPr algn="ctr">
                        <a:lnSpc>
                          <a:spcPct val="100000"/>
                        </a:lnSpc>
                        <a:spcBef>
                          <a:spcPts val="710"/>
                        </a:spcBef>
                      </a:pPr>
                      <a:r>
                        <a:rPr sz="1000" dirty="0">
                          <a:solidFill>
                            <a:srgbClr val="1D1D1B"/>
                          </a:solidFill>
                          <a:latin typeface="Arial"/>
                          <a:cs typeface="Arial"/>
                        </a:rPr>
                        <a:t>Level</a:t>
                      </a:r>
                      <a:r>
                        <a:rPr sz="1000" spc="-40" dirty="0">
                          <a:solidFill>
                            <a:srgbClr val="1D1D1B"/>
                          </a:solidFill>
                          <a:latin typeface="Arial"/>
                          <a:cs typeface="Arial"/>
                        </a:rPr>
                        <a:t> </a:t>
                      </a:r>
                      <a:r>
                        <a:rPr sz="1000" spc="-50" dirty="0">
                          <a:solidFill>
                            <a:srgbClr val="1D1D1B"/>
                          </a:solidFill>
                          <a:latin typeface="Arial"/>
                          <a:cs typeface="Arial"/>
                        </a:rPr>
                        <a:t>1</a:t>
                      </a:r>
                      <a:endParaRPr sz="1000">
                        <a:latin typeface="Arial"/>
                        <a:cs typeface="Arial"/>
                      </a:endParaRPr>
                    </a:p>
                  </a:txBody>
                  <a:tcPr marL="0" marR="0" marT="90170" marB="0">
                    <a:lnL w="6350">
                      <a:solidFill>
                        <a:srgbClr val="B4ACA6"/>
                      </a:solidFill>
                      <a:prstDash val="solid"/>
                    </a:lnL>
                    <a:lnR w="6350">
                      <a:solidFill>
                        <a:srgbClr val="B4ACA6"/>
                      </a:solidFill>
                      <a:prstDash val="solid"/>
                    </a:lnR>
                    <a:lnT w="6350">
                      <a:solidFill>
                        <a:srgbClr val="B4ACA6"/>
                      </a:solidFill>
                      <a:prstDash val="solid"/>
                    </a:lnT>
                    <a:lnB w="9525">
                      <a:solidFill>
                        <a:srgbClr val="E9473E"/>
                      </a:solidFill>
                      <a:prstDash val="sysDot"/>
                    </a:lnB>
                  </a:tcPr>
                </a:tc>
                <a:tc>
                  <a:txBody>
                    <a:bodyPr/>
                    <a:lstStyle/>
                    <a:p>
                      <a:pPr>
                        <a:lnSpc>
                          <a:spcPct val="100000"/>
                        </a:lnSpc>
                      </a:pPr>
                      <a:endParaRPr sz="1000">
                        <a:latin typeface="Times New Roman"/>
                        <a:cs typeface="Times New Roman"/>
                      </a:endParaRPr>
                    </a:p>
                  </a:txBody>
                  <a:tcPr marL="0" marR="0" marT="0" marB="0">
                    <a:lnL w="6350">
                      <a:solidFill>
                        <a:srgbClr val="B4ACA6"/>
                      </a:solidFill>
                      <a:prstDash val="solid"/>
                    </a:lnL>
                    <a:lnT w="6350">
                      <a:solidFill>
                        <a:srgbClr val="B4ACA6"/>
                      </a:solidFill>
                      <a:prstDash val="solid"/>
                    </a:lnT>
                    <a:lnB w="9525">
                      <a:solidFill>
                        <a:srgbClr val="E9473E"/>
                      </a:solidFill>
                      <a:prstDash val="sysDot"/>
                    </a:lnB>
                  </a:tcPr>
                </a:tc>
                <a:extLst>
                  <a:ext uri="{0D108BD9-81ED-4DB2-BD59-A6C34878D82A}">
                    <a16:rowId xmlns:a16="http://schemas.microsoft.com/office/drawing/2014/main" val="10003"/>
                  </a:ext>
                </a:extLst>
              </a:tr>
            </a:tbl>
          </a:graphicData>
        </a:graphic>
      </p:graphicFrame>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46633"/>
            <a:ext cx="7312659" cy="10199370"/>
          </a:xfrm>
          <a:custGeom>
            <a:avLst/>
            <a:gdLst/>
            <a:ahLst/>
            <a:cxnLst/>
            <a:rect l="l" t="t" r="r" b="b"/>
            <a:pathLst>
              <a:path w="7312659" h="10199370">
                <a:moveTo>
                  <a:pt x="0" y="10199370"/>
                </a:moveTo>
                <a:lnTo>
                  <a:pt x="7312279" y="10199370"/>
                </a:lnTo>
                <a:lnTo>
                  <a:pt x="7312279" y="0"/>
                </a:lnTo>
                <a:lnTo>
                  <a:pt x="0" y="0"/>
                </a:lnTo>
                <a:lnTo>
                  <a:pt x="0" y="10199370"/>
                </a:lnTo>
                <a:close/>
              </a:path>
            </a:pathLst>
          </a:custGeom>
          <a:solidFill>
            <a:srgbClr val="D7CEAE"/>
          </a:solidFill>
        </p:spPr>
        <p:txBody>
          <a:bodyPr wrap="square" lIns="0" tIns="0" rIns="0" bIns="0" rtlCol="0"/>
          <a:lstStyle/>
          <a:p>
            <a:endParaRPr/>
          </a:p>
        </p:txBody>
      </p:sp>
      <p:sp>
        <p:nvSpPr>
          <p:cNvPr id="3" name="object 3"/>
          <p:cNvSpPr/>
          <p:nvPr/>
        </p:nvSpPr>
        <p:spPr>
          <a:xfrm>
            <a:off x="0" y="0"/>
            <a:ext cx="7559040" cy="635"/>
          </a:xfrm>
          <a:custGeom>
            <a:avLst/>
            <a:gdLst/>
            <a:ahLst/>
            <a:cxnLst/>
            <a:rect l="l" t="t" r="r" b="b"/>
            <a:pathLst>
              <a:path w="7559040" h="635">
                <a:moveTo>
                  <a:pt x="0" y="254"/>
                </a:moveTo>
                <a:lnTo>
                  <a:pt x="7559040" y="254"/>
                </a:lnTo>
                <a:lnTo>
                  <a:pt x="7559040" y="0"/>
                </a:lnTo>
                <a:lnTo>
                  <a:pt x="0" y="0"/>
                </a:lnTo>
                <a:lnTo>
                  <a:pt x="0" y="254"/>
                </a:lnTo>
                <a:close/>
              </a:path>
            </a:pathLst>
          </a:custGeom>
          <a:solidFill>
            <a:srgbClr val="D7CEAE"/>
          </a:solidFill>
        </p:spPr>
        <p:txBody>
          <a:bodyPr wrap="square" lIns="0" tIns="0" rIns="0" bIns="0" rtlCol="0"/>
          <a:lstStyle/>
          <a:p>
            <a:endParaRPr/>
          </a:p>
        </p:txBody>
      </p:sp>
      <p:sp>
        <p:nvSpPr>
          <p:cNvPr id="4" name="object 4"/>
          <p:cNvSpPr txBox="1"/>
          <p:nvPr/>
        </p:nvSpPr>
        <p:spPr>
          <a:xfrm>
            <a:off x="717804" y="10117073"/>
            <a:ext cx="1581785" cy="153035"/>
          </a:xfrm>
          <a:prstGeom prst="rect">
            <a:avLst/>
          </a:prstGeom>
        </p:spPr>
        <p:txBody>
          <a:bodyPr vert="horz" wrap="square" lIns="0" tIns="0" rIns="0" bIns="0" rtlCol="0">
            <a:spAutoFit/>
          </a:bodyPr>
          <a:lstStyle/>
          <a:p>
            <a:pPr>
              <a:lnSpc>
                <a:spcPts val="1180"/>
              </a:lnSpc>
            </a:pPr>
            <a:r>
              <a:rPr sz="1000" i="1" spc="-10" dirty="0">
                <a:solidFill>
                  <a:srgbClr val="1D1D1B"/>
                </a:solidFill>
                <a:latin typeface="Arial"/>
                <a:cs typeface="Arial"/>
              </a:rPr>
              <a:t>Published</a:t>
            </a:r>
            <a:r>
              <a:rPr sz="1000" i="1" spc="-20" dirty="0">
                <a:solidFill>
                  <a:srgbClr val="1D1D1B"/>
                </a:solidFill>
                <a:latin typeface="Arial"/>
                <a:cs typeface="Arial"/>
              </a:rPr>
              <a:t> </a:t>
            </a:r>
            <a:r>
              <a:rPr sz="1000" i="1" dirty="0">
                <a:solidFill>
                  <a:srgbClr val="1D1D1B"/>
                </a:solidFill>
                <a:latin typeface="Arial"/>
                <a:cs typeface="Arial"/>
              </a:rPr>
              <a:t>Month</a:t>
            </a:r>
            <a:r>
              <a:rPr sz="1000" i="1" spc="-15" dirty="0">
                <a:solidFill>
                  <a:srgbClr val="1D1D1B"/>
                </a:solidFill>
                <a:latin typeface="Arial"/>
                <a:cs typeface="Arial"/>
              </a:rPr>
              <a:t> </a:t>
            </a:r>
            <a:r>
              <a:rPr sz="1000" i="1" spc="-20" dirty="0">
                <a:solidFill>
                  <a:srgbClr val="1D1D1B"/>
                </a:solidFill>
                <a:latin typeface="Arial"/>
                <a:cs typeface="Arial"/>
              </a:rPr>
              <a:t>YYYY 10pt</a:t>
            </a:r>
            <a:endParaRPr sz="1000">
              <a:latin typeface="Arial"/>
              <a:cs typeface="Arial"/>
            </a:endParaRPr>
          </a:p>
        </p:txBody>
      </p:sp>
      <p:grpSp>
        <p:nvGrpSpPr>
          <p:cNvPr id="5" name="object 5"/>
          <p:cNvGrpSpPr/>
          <p:nvPr/>
        </p:nvGrpSpPr>
        <p:grpSpPr>
          <a:xfrm>
            <a:off x="0" y="253"/>
            <a:ext cx="7559040" cy="10692130"/>
            <a:chOff x="0" y="253"/>
            <a:chExt cx="7559040" cy="10692130"/>
          </a:xfrm>
        </p:grpSpPr>
        <p:sp>
          <p:nvSpPr>
            <p:cNvPr id="6" name="object 6"/>
            <p:cNvSpPr/>
            <p:nvPr/>
          </p:nvSpPr>
          <p:spPr>
            <a:xfrm>
              <a:off x="6385559" y="9523474"/>
              <a:ext cx="927100" cy="922655"/>
            </a:xfrm>
            <a:custGeom>
              <a:avLst/>
              <a:gdLst/>
              <a:ahLst/>
              <a:cxnLst/>
              <a:rect l="l" t="t" r="r" b="b"/>
              <a:pathLst>
                <a:path w="927100" h="922654">
                  <a:moveTo>
                    <a:pt x="0" y="922528"/>
                  </a:moveTo>
                  <a:lnTo>
                    <a:pt x="926718" y="922528"/>
                  </a:lnTo>
                  <a:lnTo>
                    <a:pt x="926718" y="0"/>
                  </a:lnTo>
                  <a:lnTo>
                    <a:pt x="0" y="0"/>
                  </a:lnTo>
                  <a:lnTo>
                    <a:pt x="0" y="922528"/>
                  </a:lnTo>
                  <a:close/>
                </a:path>
              </a:pathLst>
            </a:custGeom>
            <a:solidFill>
              <a:srgbClr val="D7CEAE"/>
            </a:solidFill>
          </p:spPr>
          <p:txBody>
            <a:bodyPr wrap="square" lIns="0" tIns="0" rIns="0" bIns="0" rtlCol="0"/>
            <a:lstStyle/>
            <a:p>
              <a:endParaRPr/>
            </a:p>
          </p:txBody>
        </p:sp>
        <p:sp>
          <p:nvSpPr>
            <p:cNvPr id="7" name="object 7"/>
            <p:cNvSpPr/>
            <p:nvPr/>
          </p:nvSpPr>
          <p:spPr>
            <a:xfrm>
              <a:off x="0" y="253"/>
              <a:ext cx="7559040" cy="10692130"/>
            </a:xfrm>
            <a:custGeom>
              <a:avLst/>
              <a:gdLst/>
              <a:ahLst/>
              <a:cxnLst/>
              <a:rect l="l" t="t" r="r" b="b"/>
              <a:pathLst>
                <a:path w="7559040" h="10692130">
                  <a:moveTo>
                    <a:pt x="7059168" y="815086"/>
                  </a:moveTo>
                  <a:lnTo>
                    <a:pt x="7054240" y="766254"/>
                  </a:lnTo>
                  <a:lnTo>
                    <a:pt x="7040118" y="720763"/>
                  </a:lnTo>
                  <a:lnTo>
                    <a:pt x="7026732" y="696087"/>
                  </a:lnTo>
                  <a:lnTo>
                    <a:pt x="7017791" y="679602"/>
                  </a:lnTo>
                  <a:lnTo>
                    <a:pt x="6993890" y="650633"/>
                  </a:lnTo>
                  <a:lnTo>
                    <a:pt x="6993890" y="934085"/>
                  </a:lnTo>
                  <a:lnTo>
                    <a:pt x="6930263" y="934085"/>
                  </a:lnTo>
                  <a:lnTo>
                    <a:pt x="6930136" y="791502"/>
                  </a:lnTo>
                  <a:lnTo>
                    <a:pt x="6927139" y="768197"/>
                  </a:lnTo>
                  <a:lnTo>
                    <a:pt x="6927088" y="767969"/>
                  </a:lnTo>
                  <a:lnTo>
                    <a:pt x="6921754" y="757809"/>
                  </a:lnTo>
                  <a:lnTo>
                    <a:pt x="6917817" y="753745"/>
                  </a:lnTo>
                  <a:lnTo>
                    <a:pt x="6912610" y="750824"/>
                  </a:lnTo>
                  <a:lnTo>
                    <a:pt x="6907276" y="747776"/>
                  </a:lnTo>
                  <a:lnTo>
                    <a:pt x="6900164" y="746252"/>
                  </a:lnTo>
                  <a:lnTo>
                    <a:pt x="6882257" y="746252"/>
                  </a:lnTo>
                  <a:lnTo>
                    <a:pt x="6875018" y="748030"/>
                  </a:lnTo>
                  <a:lnTo>
                    <a:pt x="6869557" y="751459"/>
                  </a:lnTo>
                  <a:lnTo>
                    <a:pt x="6863969" y="754888"/>
                  </a:lnTo>
                  <a:lnTo>
                    <a:pt x="6849237" y="790702"/>
                  </a:lnTo>
                  <a:lnTo>
                    <a:pt x="6848729" y="934085"/>
                  </a:lnTo>
                  <a:lnTo>
                    <a:pt x="6785102" y="934085"/>
                  </a:lnTo>
                  <a:lnTo>
                    <a:pt x="6785013" y="795020"/>
                  </a:lnTo>
                  <a:lnTo>
                    <a:pt x="6778599" y="759714"/>
                  </a:lnTo>
                  <a:lnTo>
                    <a:pt x="6778498" y="759460"/>
                  </a:lnTo>
                  <a:lnTo>
                    <a:pt x="6774815" y="754888"/>
                  </a:lnTo>
                  <a:lnTo>
                    <a:pt x="6769608" y="751459"/>
                  </a:lnTo>
                  <a:lnTo>
                    <a:pt x="6764274" y="748030"/>
                  </a:lnTo>
                  <a:lnTo>
                    <a:pt x="6756654" y="746252"/>
                  </a:lnTo>
                  <a:lnTo>
                    <a:pt x="6743573" y="746252"/>
                  </a:lnTo>
                  <a:lnTo>
                    <a:pt x="6708394" y="772033"/>
                  </a:lnTo>
                  <a:lnTo>
                    <a:pt x="6703847" y="790702"/>
                  </a:lnTo>
                  <a:lnTo>
                    <a:pt x="6703746" y="791502"/>
                  </a:lnTo>
                  <a:lnTo>
                    <a:pt x="6703606" y="795020"/>
                  </a:lnTo>
                  <a:lnTo>
                    <a:pt x="6703517" y="797306"/>
                  </a:lnTo>
                  <a:lnTo>
                    <a:pt x="6703441" y="934085"/>
                  </a:lnTo>
                  <a:lnTo>
                    <a:pt x="6639814" y="934085"/>
                  </a:lnTo>
                  <a:lnTo>
                    <a:pt x="6639814" y="702437"/>
                  </a:lnTo>
                  <a:lnTo>
                    <a:pt x="6699885" y="702437"/>
                  </a:lnTo>
                  <a:lnTo>
                    <a:pt x="6699885" y="733679"/>
                  </a:lnTo>
                  <a:lnTo>
                    <a:pt x="6700774" y="733679"/>
                  </a:lnTo>
                  <a:lnTo>
                    <a:pt x="6731000" y="705993"/>
                  </a:lnTo>
                  <a:lnTo>
                    <a:pt x="6759956" y="696810"/>
                  </a:lnTo>
                  <a:lnTo>
                    <a:pt x="6758737" y="696810"/>
                  </a:lnTo>
                  <a:lnTo>
                    <a:pt x="6771640" y="696087"/>
                  </a:lnTo>
                  <a:lnTo>
                    <a:pt x="6786562" y="696810"/>
                  </a:lnTo>
                  <a:lnTo>
                    <a:pt x="6783806" y="696810"/>
                  </a:lnTo>
                  <a:lnTo>
                    <a:pt x="6792773" y="698207"/>
                  </a:lnTo>
                  <a:lnTo>
                    <a:pt x="6827660" y="716343"/>
                  </a:lnTo>
                  <a:lnTo>
                    <a:pt x="6839204" y="734568"/>
                  </a:lnTo>
                  <a:lnTo>
                    <a:pt x="6844817" y="727189"/>
                  </a:lnTo>
                  <a:lnTo>
                    <a:pt x="6876529" y="702627"/>
                  </a:lnTo>
                  <a:lnTo>
                    <a:pt x="6909181" y="696087"/>
                  </a:lnTo>
                  <a:lnTo>
                    <a:pt x="6918172" y="696379"/>
                  </a:lnTo>
                  <a:lnTo>
                    <a:pt x="6957822" y="706374"/>
                  </a:lnTo>
                  <a:lnTo>
                    <a:pt x="6987667" y="740664"/>
                  </a:lnTo>
                  <a:lnTo>
                    <a:pt x="6993699" y="773938"/>
                  </a:lnTo>
                  <a:lnTo>
                    <a:pt x="6993801" y="776732"/>
                  </a:lnTo>
                  <a:lnTo>
                    <a:pt x="6993890" y="934085"/>
                  </a:lnTo>
                  <a:lnTo>
                    <a:pt x="6993890" y="650633"/>
                  </a:lnTo>
                  <a:lnTo>
                    <a:pt x="6952335" y="614146"/>
                  </a:lnTo>
                  <a:lnTo>
                    <a:pt x="6911175" y="591820"/>
                  </a:lnTo>
                  <a:lnTo>
                    <a:pt x="6865683" y="577697"/>
                  </a:lnTo>
                  <a:lnTo>
                    <a:pt x="6816852" y="572770"/>
                  </a:lnTo>
                  <a:lnTo>
                    <a:pt x="6768008" y="577697"/>
                  </a:lnTo>
                  <a:lnTo>
                    <a:pt x="6722516" y="591820"/>
                  </a:lnTo>
                  <a:lnTo>
                    <a:pt x="6681356" y="614146"/>
                  </a:lnTo>
                  <a:lnTo>
                    <a:pt x="6645491" y="643737"/>
                  </a:lnTo>
                  <a:lnTo>
                    <a:pt x="6615900" y="679602"/>
                  </a:lnTo>
                  <a:lnTo>
                    <a:pt x="6593573" y="720763"/>
                  </a:lnTo>
                  <a:lnTo>
                    <a:pt x="6579451" y="766254"/>
                  </a:lnTo>
                  <a:lnTo>
                    <a:pt x="6574523" y="815086"/>
                  </a:lnTo>
                  <a:lnTo>
                    <a:pt x="6579451" y="863930"/>
                  </a:lnTo>
                  <a:lnTo>
                    <a:pt x="6593573" y="909421"/>
                  </a:lnTo>
                  <a:lnTo>
                    <a:pt x="6615900" y="950582"/>
                  </a:lnTo>
                  <a:lnTo>
                    <a:pt x="6645491" y="986447"/>
                  </a:lnTo>
                  <a:lnTo>
                    <a:pt x="6681356" y="1016038"/>
                  </a:lnTo>
                  <a:lnTo>
                    <a:pt x="6722516" y="1038364"/>
                  </a:lnTo>
                  <a:lnTo>
                    <a:pt x="6768008" y="1052487"/>
                  </a:lnTo>
                  <a:lnTo>
                    <a:pt x="6816852" y="1057402"/>
                  </a:lnTo>
                  <a:lnTo>
                    <a:pt x="6865683" y="1052487"/>
                  </a:lnTo>
                  <a:lnTo>
                    <a:pt x="6911175" y="1038364"/>
                  </a:lnTo>
                  <a:lnTo>
                    <a:pt x="6952335" y="1016038"/>
                  </a:lnTo>
                  <a:lnTo>
                    <a:pt x="6988200" y="986447"/>
                  </a:lnTo>
                  <a:lnTo>
                    <a:pt x="7017791" y="950582"/>
                  </a:lnTo>
                  <a:lnTo>
                    <a:pt x="7026732" y="934085"/>
                  </a:lnTo>
                  <a:lnTo>
                    <a:pt x="7040118" y="909421"/>
                  </a:lnTo>
                  <a:lnTo>
                    <a:pt x="7054240" y="863930"/>
                  </a:lnTo>
                  <a:lnTo>
                    <a:pt x="7059168" y="815086"/>
                  </a:lnTo>
                  <a:close/>
                </a:path>
                <a:path w="7559040" h="10692130">
                  <a:moveTo>
                    <a:pt x="7559040" y="0"/>
                  </a:moveTo>
                  <a:lnTo>
                    <a:pt x="0" y="0"/>
                  </a:lnTo>
                  <a:lnTo>
                    <a:pt x="0" y="246380"/>
                  </a:lnTo>
                  <a:lnTo>
                    <a:pt x="0" y="10445750"/>
                  </a:lnTo>
                  <a:lnTo>
                    <a:pt x="0" y="10692130"/>
                  </a:lnTo>
                  <a:lnTo>
                    <a:pt x="7559040" y="10692130"/>
                  </a:lnTo>
                  <a:lnTo>
                    <a:pt x="7559040" y="10445750"/>
                  </a:lnTo>
                  <a:lnTo>
                    <a:pt x="246710" y="10445750"/>
                  </a:lnTo>
                  <a:lnTo>
                    <a:pt x="246710" y="246380"/>
                  </a:lnTo>
                  <a:lnTo>
                    <a:pt x="7559040" y="246380"/>
                  </a:lnTo>
                  <a:lnTo>
                    <a:pt x="7559040" y="0"/>
                  </a:lnTo>
                  <a:close/>
                </a:path>
              </a:pathLst>
            </a:custGeom>
            <a:solidFill>
              <a:srgbClr val="FFFFFF"/>
            </a:solidFill>
          </p:spPr>
          <p:txBody>
            <a:bodyPr wrap="square" lIns="0" tIns="0" rIns="0" bIns="0" rtlCol="0"/>
            <a:lstStyle/>
            <a:p>
              <a:endParaRPr/>
            </a:p>
          </p:txBody>
        </p:sp>
      </p:grpSp>
      <p:sp>
        <p:nvSpPr>
          <p:cNvPr id="8" name="object 8"/>
          <p:cNvSpPr txBox="1"/>
          <p:nvPr/>
        </p:nvSpPr>
        <p:spPr>
          <a:xfrm>
            <a:off x="717804" y="651255"/>
            <a:ext cx="1953260" cy="15303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a:latin typeface="Arial"/>
              <a:cs typeface="Arial"/>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Course</a:t>
            </a:r>
            <a:r>
              <a:rPr spc="-125" dirty="0"/>
              <a:t> </a:t>
            </a:r>
            <a:r>
              <a:rPr spc="-10" dirty="0"/>
              <a:t>Descriptions</a:t>
            </a:r>
          </a:p>
        </p:txBody>
      </p:sp>
      <p:graphicFrame>
        <p:nvGraphicFramePr>
          <p:cNvPr id="11" name="object 11"/>
          <p:cNvGraphicFramePr>
            <a:graphicFrameLocks noGrp="1"/>
          </p:cNvGraphicFramePr>
          <p:nvPr>
            <p:extLst>
              <p:ext uri="{D42A27DB-BD31-4B8C-83A1-F6EECF244321}">
                <p14:modId xmlns:p14="http://schemas.microsoft.com/office/powerpoint/2010/main" val="3954351207"/>
              </p:ext>
            </p:extLst>
          </p:nvPr>
        </p:nvGraphicFramePr>
        <p:xfrm>
          <a:off x="712863" y="2826003"/>
          <a:ext cx="2882900" cy="2708275"/>
        </p:xfrm>
        <a:graphic>
          <a:graphicData uri="http://schemas.openxmlformats.org/drawingml/2006/table">
            <a:tbl>
              <a:tblPr firstRow="1" bandRow="1">
                <a:tableStyleId>{2D5ABB26-0587-4C30-8999-92F81FD0307C}</a:tableStyleId>
              </a:tblPr>
              <a:tblGrid>
                <a:gridCol w="2882900">
                  <a:extLst>
                    <a:ext uri="{9D8B030D-6E8A-4147-A177-3AD203B41FA5}">
                      <a16:colId xmlns:a16="http://schemas.microsoft.com/office/drawing/2014/main" val="20000"/>
                    </a:ext>
                  </a:extLst>
                </a:gridCol>
              </a:tblGrid>
              <a:tr h="229235">
                <a:tc>
                  <a:txBody>
                    <a:bodyPr/>
                    <a:lstStyle/>
                    <a:p>
                      <a:pPr>
                        <a:lnSpc>
                          <a:spcPts val="1180"/>
                        </a:lnSpc>
                      </a:pPr>
                      <a:r>
                        <a:rPr sz="1000" dirty="0">
                          <a:solidFill>
                            <a:srgbClr val="1D1D1B"/>
                          </a:solidFill>
                          <a:latin typeface="Arial"/>
                          <a:cs typeface="Arial"/>
                        </a:rPr>
                        <a:t>Compulsory core </a:t>
                      </a:r>
                      <a:r>
                        <a:rPr sz="1000" spc="-10" dirty="0">
                          <a:solidFill>
                            <a:srgbClr val="1D1D1B"/>
                          </a:solidFill>
                          <a:latin typeface="Arial"/>
                          <a:cs typeface="Arial"/>
                        </a:rPr>
                        <a:t>subjects:</a:t>
                      </a:r>
                      <a:endParaRPr sz="1000">
                        <a:latin typeface="Arial"/>
                        <a:cs typeface="Arial"/>
                      </a:endParaRPr>
                    </a:p>
                  </a:txBody>
                  <a:tcPr marL="0" marR="0" marT="0" marB="0">
                    <a:lnB w="12700">
                      <a:solidFill>
                        <a:srgbClr val="FFFFFF"/>
                      </a:solidFill>
                      <a:prstDash val="sysDot"/>
                    </a:lnB>
                    <a:solidFill>
                      <a:srgbClr val="D7CEAE"/>
                    </a:solidFill>
                  </a:tcPr>
                </a:tc>
                <a:extLst>
                  <a:ext uri="{0D108BD9-81ED-4DB2-BD59-A6C34878D82A}">
                    <a16:rowId xmlns:a16="http://schemas.microsoft.com/office/drawing/2014/main" val="10000"/>
                  </a:ext>
                </a:extLst>
              </a:tr>
              <a:tr h="309880">
                <a:tc>
                  <a:txBody>
                    <a:bodyPr/>
                    <a:lstStyle/>
                    <a:p>
                      <a:pPr marL="266700">
                        <a:lnSpc>
                          <a:spcPct val="100000"/>
                        </a:lnSpc>
                        <a:spcBef>
                          <a:spcPts val="610"/>
                        </a:spcBef>
                      </a:pPr>
                      <a:r>
                        <a:rPr sz="1000" spc="-10" dirty="0">
                          <a:solidFill>
                            <a:srgbClr val="1D1D1B"/>
                          </a:solidFill>
                          <a:latin typeface="Arial"/>
                          <a:cs typeface="Arial"/>
                        </a:rPr>
                        <a:t>English</a:t>
                      </a:r>
                      <a:endParaRPr sz="1000">
                        <a:latin typeface="Arial"/>
                        <a:cs typeface="Arial"/>
                      </a:endParaRPr>
                    </a:p>
                  </a:txBody>
                  <a:tcPr marL="0" marR="0" marT="77470" marB="0">
                    <a:lnT w="12700">
                      <a:solidFill>
                        <a:srgbClr val="FFFFFF"/>
                      </a:solidFill>
                      <a:prstDash val="sysDot"/>
                    </a:lnT>
                    <a:lnB w="12700">
                      <a:solidFill>
                        <a:srgbClr val="FFFFFF"/>
                      </a:solidFill>
                      <a:prstDash val="sysDot"/>
                    </a:lnB>
                    <a:solidFill>
                      <a:srgbClr val="D7CEAE"/>
                    </a:solidFill>
                  </a:tcPr>
                </a:tc>
                <a:extLst>
                  <a:ext uri="{0D108BD9-81ED-4DB2-BD59-A6C34878D82A}">
                    <a16:rowId xmlns:a16="http://schemas.microsoft.com/office/drawing/2014/main" val="10001"/>
                  </a:ext>
                </a:extLst>
              </a:tr>
              <a:tr h="309880">
                <a:tc>
                  <a:txBody>
                    <a:bodyPr/>
                    <a:lstStyle/>
                    <a:p>
                      <a:pPr marL="266700">
                        <a:lnSpc>
                          <a:spcPct val="100000"/>
                        </a:lnSpc>
                        <a:spcBef>
                          <a:spcPts val="610"/>
                        </a:spcBef>
                      </a:pPr>
                      <a:r>
                        <a:rPr sz="1000" spc="-10" dirty="0">
                          <a:solidFill>
                            <a:srgbClr val="1D1D1B"/>
                          </a:solidFill>
                          <a:latin typeface="Arial"/>
                          <a:cs typeface="Arial"/>
                        </a:rPr>
                        <a:t>Mathematics</a:t>
                      </a:r>
                      <a:endParaRPr sz="1000">
                        <a:latin typeface="Arial"/>
                        <a:cs typeface="Arial"/>
                      </a:endParaRPr>
                    </a:p>
                  </a:txBody>
                  <a:tcPr marL="0" marR="0" marT="77470" marB="0">
                    <a:lnT w="12700">
                      <a:solidFill>
                        <a:srgbClr val="FFFFFF"/>
                      </a:solidFill>
                      <a:prstDash val="sysDot"/>
                    </a:lnT>
                    <a:lnB w="12700">
                      <a:solidFill>
                        <a:srgbClr val="FFFFFF"/>
                      </a:solidFill>
                      <a:prstDash val="sysDot"/>
                    </a:lnB>
                    <a:solidFill>
                      <a:srgbClr val="D7CEAE"/>
                    </a:solidFill>
                  </a:tcPr>
                </a:tc>
                <a:extLst>
                  <a:ext uri="{0D108BD9-81ED-4DB2-BD59-A6C34878D82A}">
                    <a16:rowId xmlns:a16="http://schemas.microsoft.com/office/drawing/2014/main" val="10002"/>
                  </a:ext>
                </a:extLst>
              </a:tr>
              <a:tr h="309880">
                <a:tc>
                  <a:txBody>
                    <a:bodyPr/>
                    <a:lstStyle/>
                    <a:p>
                      <a:pPr marL="266700">
                        <a:lnSpc>
                          <a:spcPct val="100000"/>
                        </a:lnSpc>
                        <a:spcBef>
                          <a:spcPts val="610"/>
                        </a:spcBef>
                      </a:pPr>
                      <a:r>
                        <a:rPr sz="1000" spc="-10" dirty="0">
                          <a:solidFill>
                            <a:srgbClr val="1D1D1B"/>
                          </a:solidFill>
                          <a:latin typeface="Arial"/>
                          <a:cs typeface="Arial"/>
                        </a:rPr>
                        <a:t>Science</a:t>
                      </a:r>
                      <a:endParaRPr sz="1000">
                        <a:latin typeface="Arial"/>
                        <a:cs typeface="Arial"/>
                      </a:endParaRPr>
                    </a:p>
                  </a:txBody>
                  <a:tcPr marL="0" marR="0" marT="77470" marB="0">
                    <a:lnT w="12700">
                      <a:solidFill>
                        <a:srgbClr val="FFFFFF"/>
                      </a:solidFill>
                      <a:prstDash val="sysDot"/>
                    </a:lnT>
                    <a:lnB w="12700">
                      <a:solidFill>
                        <a:srgbClr val="FFFFFF"/>
                      </a:solidFill>
                      <a:prstDash val="sysDot"/>
                    </a:lnB>
                    <a:solidFill>
                      <a:srgbClr val="D7CEAE"/>
                    </a:solidFill>
                  </a:tcPr>
                </a:tc>
                <a:extLst>
                  <a:ext uri="{0D108BD9-81ED-4DB2-BD59-A6C34878D82A}">
                    <a16:rowId xmlns:a16="http://schemas.microsoft.com/office/drawing/2014/main" val="10003"/>
                  </a:ext>
                </a:extLst>
              </a:tr>
              <a:tr h="309880">
                <a:tc>
                  <a:txBody>
                    <a:bodyPr/>
                    <a:lstStyle/>
                    <a:p>
                      <a:pPr marL="266700">
                        <a:lnSpc>
                          <a:spcPct val="100000"/>
                        </a:lnSpc>
                        <a:spcBef>
                          <a:spcPts val="610"/>
                        </a:spcBef>
                      </a:pPr>
                      <a:r>
                        <a:rPr sz="1000" spc="-10" dirty="0">
                          <a:solidFill>
                            <a:srgbClr val="1D1D1B"/>
                          </a:solidFill>
                          <a:latin typeface="Arial"/>
                          <a:cs typeface="Arial"/>
                        </a:rPr>
                        <a:t>Physical</a:t>
                      </a:r>
                      <a:r>
                        <a:rPr sz="1000" spc="-45" dirty="0">
                          <a:solidFill>
                            <a:srgbClr val="1D1D1B"/>
                          </a:solidFill>
                          <a:latin typeface="Arial"/>
                          <a:cs typeface="Arial"/>
                        </a:rPr>
                        <a:t> </a:t>
                      </a:r>
                      <a:r>
                        <a:rPr sz="1000" dirty="0">
                          <a:solidFill>
                            <a:srgbClr val="1D1D1B"/>
                          </a:solidFill>
                          <a:latin typeface="Arial"/>
                          <a:cs typeface="Arial"/>
                        </a:rPr>
                        <a:t>Education</a:t>
                      </a:r>
                      <a:r>
                        <a:rPr sz="1000" spc="-35" dirty="0">
                          <a:solidFill>
                            <a:srgbClr val="1D1D1B"/>
                          </a:solidFill>
                          <a:latin typeface="Arial"/>
                          <a:cs typeface="Arial"/>
                        </a:rPr>
                        <a:t> </a:t>
                      </a:r>
                      <a:r>
                        <a:rPr sz="1000" dirty="0">
                          <a:solidFill>
                            <a:srgbClr val="1D1D1B"/>
                          </a:solidFill>
                          <a:latin typeface="Arial"/>
                          <a:cs typeface="Arial"/>
                        </a:rPr>
                        <a:t>(non</a:t>
                      </a:r>
                      <a:r>
                        <a:rPr sz="1000" spc="-60" dirty="0">
                          <a:solidFill>
                            <a:srgbClr val="1D1D1B"/>
                          </a:solidFill>
                          <a:latin typeface="Arial"/>
                          <a:cs typeface="Arial"/>
                        </a:rPr>
                        <a:t> </a:t>
                      </a:r>
                      <a:r>
                        <a:rPr sz="1000" spc="-10" dirty="0">
                          <a:solidFill>
                            <a:srgbClr val="1D1D1B"/>
                          </a:solidFill>
                          <a:latin typeface="Arial"/>
                          <a:cs typeface="Arial"/>
                        </a:rPr>
                        <a:t>examination)</a:t>
                      </a:r>
                      <a:endParaRPr sz="1000">
                        <a:latin typeface="Arial"/>
                        <a:cs typeface="Arial"/>
                      </a:endParaRPr>
                    </a:p>
                  </a:txBody>
                  <a:tcPr marL="0" marR="0" marT="77470" marB="0">
                    <a:lnT w="12700">
                      <a:solidFill>
                        <a:srgbClr val="FFFFFF"/>
                      </a:solidFill>
                      <a:prstDash val="sysDot"/>
                    </a:lnT>
                    <a:lnB w="12700">
                      <a:solidFill>
                        <a:srgbClr val="FFFFFF"/>
                      </a:solidFill>
                      <a:prstDash val="sysDot"/>
                    </a:lnB>
                    <a:solidFill>
                      <a:srgbClr val="D7CEAE"/>
                    </a:solidFill>
                  </a:tcPr>
                </a:tc>
                <a:extLst>
                  <a:ext uri="{0D108BD9-81ED-4DB2-BD59-A6C34878D82A}">
                    <a16:rowId xmlns:a16="http://schemas.microsoft.com/office/drawing/2014/main" val="10004"/>
                  </a:ext>
                </a:extLst>
              </a:tr>
              <a:tr h="309880">
                <a:tc>
                  <a:txBody>
                    <a:bodyPr/>
                    <a:lstStyle/>
                    <a:p>
                      <a:pPr marL="266700">
                        <a:lnSpc>
                          <a:spcPct val="100000"/>
                        </a:lnSpc>
                        <a:spcBef>
                          <a:spcPts val="615"/>
                        </a:spcBef>
                      </a:pPr>
                      <a:r>
                        <a:rPr sz="1000" spc="-10" dirty="0">
                          <a:solidFill>
                            <a:srgbClr val="1D1D1B"/>
                          </a:solidFill>
                          <a:latin typeface="Arial"/>
                          <a:cs typeface="Arial"/>
                        </a:rPr>
                        <a:t>History</a:t>
                      </a:r>
                      <a:endParaRPr sz="1000">
                        <a:latin typeface="Arial"/>
                        <a:cs typeface="Arial"/>
                      </a:endParaRPr>
                    </a:p>
                  </a:txBody>
                  <a:tcPr marL="0" marR="0" marT="78105" marB="0">
                    <a:lnT w="12700">
                      <a:solidFill>
                        <a:srgbClr val="FFFFFF"/>
                      </a:solidFill>
                      <a:prstDash val="sysDot"/>
                    </a:lnT>
                    <a:lnB w="12700">
                      <a:solidFill>
                        <a:srgbClr val="FFFFFF"/>
                      </a:solidFill>
                      <a:prstDash val="sysDot"/>
                    </a:lnB>
                    <a:solidFill>
                      <a:srgbClr val="D7CEAE"/>
                    </a:solidFill>
                  </a:tcPr>
                </a:tc>
                <a:extLst>
                  <a:ext uri="{0D108BD9-81ED-4DB2-BD59-A6C34878D82A}">
                    <a16:rowId xmlns:a16="http://schemas.microsoft.com/office/drawing/2014/main" val="10005"/>
                  </a:ext>
                </a:extLst>
              </a:tr>
              <a:tr h="309880">
                <a:tc>
                  <a:txBody>
                    <a:bodyPr/>
                    <a:lstStyle/>
                    <a:p>
                      <a:pPr>
                        <a:lnSpc>
                          <a:spcPct val="100000"/>
                        </a:lnSpc>
                        <a:spcBef>
                          <a:spcPts val="610"/>
                        </a:spcBef>
                      </a:pPr>
                      <a:r>
                        <a:rPr sz="1000" b="1" spc="-25" dirty="0">
                          <a:solidFill>
                            <a:srgbClr val="1D1D1B"/>
                          </a:solidFill>
                          <a:latin typeface="Arial"/>
                          <a:cs typeface="Arial"/>
                        </a:rPr>
                        <a:t>OR</a:t>
                      </a:r>
                      <a:endParaRPr sz="1000">
                        <a:latin typeface="Arial"/>
                        <a:cs typeface="Arial"/>
                      </a:endParaRPr>
                    </a:p>
                  </a:txBody>
                  <a:tcPr marL="0" marR="0" marT="77470" marB="0">
                    <a:lnT w="12700">
                      <a:solidFill>
                        <a:srgbClr val="FFFFFF"/>
                      </a:solidFill>
                      <a:prstDash val="sysDot"/>
                    </a:lnT>
                    <a:lnB w="12700">
                      <a:solidFill>
                        <a:srgbClr val="FFFFFF"/>
                      </a:solidFill>
                      <a:prstDash val="sysDot"/>
                    </a:lnB>
                    <a:solidFill>
                      <a:srgbClr val="D7CEAE"/>
                    </a:solidFill>
                  </a:tcPr>
                </a:tc>
                <a:extLst>
                  <a:ext uri="{0D108BD9-81ED-4DB2-BD59-A6C34878D82A}">
                    <a16:rowId xmlns:a16="http://schemas.microsoft.com/office/drawing/2014/main" val="10006"/>
                  </a:ext>
                </a:extLst>
              </a:tr>
              <a:tr h="309880">
                <a:tc>
                  <a:txBody>
                    <a:bodyPr/>
                    <a:lstStyle/>
                    <a:p>
                      <a:pPr marL="266700">
                        <a:lnSpc>
                          <a:spcPct val="100000"/>
                        </a:lnSpc>
                        <a:spcBef>
                          <a:spcPts val="615"/>
                        </a:spcBef>
                      </a:pPr>
                      <a:r>
                        <a:rPr sz="1000" spc="-10" dirty="0">
                          <a:solidFill>
                            <a:srgbClr val="1D1D1B"/>
                          </a:solidFill>
                          <a:latin typeface="Arial"/>
                          <a:cs typeface="Arial"/>
                        </a:rPr>
                        <a:t>Geography</a:t>
                      </a:r>
                      <a:endParaRPr sz="1000">
                        <a:latin typeface="Arial"/>
                        <a:cs typeface="Arial"/>
                      </a:endParaRPr>
                    </a:p>
                  </a:txBody>
                  <a:tcPr marL="0" marR="0" marT="78105" marB="0">
                    <a:lnT w="12700">
                      <a:solidFill>
                        <a:srgbClr val="FFFFFF"/>
                      </a:solidFill>
                      <a:prstDash val="sysDot"/>
                    </a:lnT>
                    <a:lnB w="12700">
                      <a:solidFill>
                        <a:srgbClr val="FFFFFF"/>
                      </a:solidFill>
                      <a:prstDash val="sysDot"/>
                    </a:lnB>
                    <a:solidFill>
                      <a:srgbClr val="D7CEAE"/>
                    </a:solidFill>
                  </a:tcPr>
                </a:tc>
                <a:extLst>
                  <a:ext uri="{0D108BD9-81ED-4DB2-BD59-A6C34878D82A}">
                    <a16:rowId xmlns:a16="http://schemas.microsoft.com/office/drawing/2014/main" val="10007"/>
                  </a:ext>
                </a:extLst>
              </a:tr>
              <a:tr h="309880">
                <a:tc>
                  <a:txBody>
                    <a:bodyPr/>
                    <a:lstStyle/>
                    <a:p>
                      <a:pPr marL="266700">
                        <a:lnSpc>
                          <a:spcPct val="100000"/>
                        </a:lnSpc>
                        <a:spcBef>
                          <a:spcPts val="615"/>
                        </a:spcBef>
                      </a:pPr>
                      <a:endParaRPr sz="1000" dirty="0">
                        <a:latin typeface="Arial"/>
                        <a:cs typeface="Arial"/>
                      </a:endParaRPr>
                    </a:p>
                  </a:txBody>
                  <a:tcPr marL="0" marR="0" marT="78105" marB="0">
                    <a:lnT w="12700">
                      <a:solidFill>
                        <a:srgbClr val="FFFFFF"/>
                      </a:solidFill>
                      <a:prstDash val="sysDot"/>
                    </a:lnT>
                    <a:lnB w="12700">
                      <a:solidFill>
                        <a:srgbClr val="FFFFFF"/>
                      </a:solidFill>
                      <a:prstDash val="sysDot"/>
                    </a:lnB>
                    <a:solidFill>
                      <a:srgbClr val="D7CEAE"/>
                    </a:solidFill>
                  </a:tcPr>
                </a:tc>
                <a:extLst>
                  <a:ext uri="{0D108BD9-81ED-4DB2-BD59-A6C34878D82A}">
                    <a16:rowId xmlns:a16="http://schemas.microsoft.com/office/drawing/2014/main" val="10008"/>
                  </a:ext>
                </a:extLst>
              </a:tr>
            </a:tbl>
          </a:graphicData>
        </a:graphic>
      </p:graphicFrame>
      <p:pic>
        <p:nvPicPr>
          <p:cNvPr id="12" name="object 12"/>
          <p:cNvPicPr/>
          <p:nvPr/>
        </p:nvPicPr>
        <p:blipFill>
          <a:blip r:embed="rId2" cstate="print"/>
          <a:stretch>
            <a:fillRect/>
          </a:stretch>
        </p:blipFill>
        <p:spPr>
          <a:xfrm>
            <a:off x="711644" y="3128708"/>
            <a:ext cx="181482" cy="152526"/>
          </a:xfrm>
          <a:prstGeom prst="rect">
            <a:avLst/>
          </a:prstGeom>
        </p:spPr>
      </p:pic>
      <p:pic>
        <p:nvPicPr>
          <p:cNvPr id="13" name="object 13"/>
          <p:cNvPicPr/>
          <p:nvPr/>
        </p:nvPicPr>
        <p:blipFill>
          <a:blip r:embed="rId3" cstate="print"/>
          <a:stretch>
            <a:fillRect/>
          </a:stretch>
        </p:blipFill>
        <p:spPr>
          <a:xfrm>
            <a:off x="711644" y="3441128"/>
            <a:ext cx="181482" cy="152526"/>
          </a:xfrm>
          <a:prstGeom prst="rect">
            <a:avLst/>
          </a:prstGeom>
        </p:spPr>
      </p:pic>
      <p:pic>
        <p:nvPicPr>
          <p:cNvPr id="14" name="object 14"/>
          <p:cNvPicPr/>
          <p:nvPr/>
        </p:nvPicPr>
        <p:blipFill>
          <a:blip r:embed="rId2" cstate="print"/>
          <a:stretch>
            <a:fillRect/>
          </a:stretch>
        </p:blipFill>
        <p:spPr>
          <a:xfrm>
            <a:off x="711644" y="3755072"/>
            <a:ext cx="181482" cy="152526"/>
          </a:xfrm>
          <a:prstGeom prst="rect">
            <a:avLst/>
          </a:prstGeom>
        </p:spPr>
      </p:pic>
      <p:pic>
        <p:nvPicPr>
          <p:cNvPr id="15" name="object 15"/>
          <p:cNvPicPr/>
          <p:nvPr/>
        </p:nvPicPr>
        <p:blipFill>
          <a:blip r:embed="rId2" cstate="print"/>
          <a:stretch>
            <a:fillRect/>
          </a:stretch>
        </p:blipFill>
        <p:spPr>
          <a:xfrm>
            <a:off x="711644" y="4067492"/>
            <a:ext cx="181482" cy="152526"/>
          </a:xfrm>
          <a:prstGeom prst="rect">
            <a:avLst/>
          </a:prstGeom>
        </p:spPr>
      </p:pic>
      <p:sp>
        <p:nvSpPr>
          <p:cNvPr id="16" name="object 16"/>
          <p:cNvSpPr/>
          <p:nvPr/>
        </p:nvSpPr>
        <p:spPr>
          <a:xfrm>
            <a:off x="3963923" y="3061207"/>
            <a:ext cx="2882900" cy="7116445"/>
          </a:xfrm>
          <a:custGeom>
            <a:avLst/>
            <a:gdLst/>
            <a:ahLst/>
            <a:cxnLst/>
            <a:rect l="l" t="t" r="r" b="b"/>
            <a:pathLst>
              <a:path w="2882900" h="7116445">
                <a:moveTo>
                  <a:pt x="0" y="0"/>
                </a:moveTo>
                <a:lnTo>
                  <a:pt x="2882900" y="0"/>
                </a:lnTo>
              </a:path>
              <a:path w="2882900" h="7116445">
                <a:moveTo>
                  <a:pt x="0" y="309372"/>
                </a:moveTo>
                <a:lnTo>
                  <a:pt x="2882900" y="309372"/>
                </a:lnTo>
              </a:path>
              <a:path w="2882900" h="7116445">
                <a:moveTo>
                  <a:pt x="0" y="618744"/>
                </a:moveTo>
                <a:lnTo>
                  <a:pt x="2882900" y="618744"/>
                </a:lnTo>
              </a:path>
              <a:path w="2882900" h="7116445">
                <a:moveTo>
                  <a:pt x="0" y="928116"/>
                </a:moveTo>
                <a:lnTo>
                  <a:pt x="2882900" y="928116"/>
                </a:lnTo>
              </a:path>
              <a:path w="2882900" h="7116445">
                <a:moveTo>
                  <a:pt x="0" y="1237488"/>
                </a:moveTo>
                <a:lnTo>
                  <a:pt x="2882900" y="1237488"/>
                </a:lnTo>
              </a:path>
              <a:path w="2882900" h="7116445">
                <a:moveTo>
                  <a:pt x="0" y="1546987"/>
                </a:moveTo>
                <a:lnTo>
                  <a:pt x="2882900" y="1546987"/>
                </a:lnTo>
              </a:path>
              <a:path w="2882900" h="7116445">
                <a:moveTo>
                  <a:pt x="0" y="1856359"/>
                </a:moveTo>
                <a:lnTo>
                  <a:pt x="2882900" y="1856359"/>
                </a:lnTo>
              </a:path>
              <a:path w="2882900" h="7116445">
                <a:moveTo>
                  <a:pt x="0" y="2165730"/>
                </a:moveTo>
                <a:lnTo>
                  <a:pt x="2882900" y="2165730"/>
                </a:lnTo>
              </a:path>
              <a:path w="2882900" h="7116445">
                <a:moveTo>
                  <a:pt x="0" y="2475103"/>
                </a:moveTo>
                <a:lnTo>
                  <a:pt x="2882900" y="2475103"/>
                </a:lnTo>
              </a:path>
              <a:path w="2882900" h="7116445">
                <a:moveTo>
                  <a:pt x="0" y="2784475"/>
                </a:moveTo>
                <a:lnTo>
                  <a:pt x="2882900" y="2784475"/>
                </a:lnTo>
              </a:path>
              <a:path w="2882900" h="7116445">
                <a:moveTo>
                  <a:pt x="0" y="3093847"/>
                </a:moveTo>
                <a:lnTo>
                  <a:pt x="2882900" y="3093847"/>
                </a:lnTo>
              </a:path>
              <a:path w="2882900" h="7116445">
                <a:moveTo>
                  <a:pt x="0" y="3403218"/>
                </a:moveTo>
                <a:lnTo>
                  <a:pt x="2882900" y="3403218"/>
                </a:lnTo>
              </a:path>
              <a:path w="2882900" h="7116445">
                <a:moveTo>
                  <a:pt x="0" y="3712591"/>
                </a:moveTo>
                <a:lnTo>
                  <a:pt x="2882900" y="3712591"/>
                </a:lnTo>
              </a:path>
              <a:path w="2882900" h="7116445">
                <a:moveTo>
                  <a:pt x="0" y="4022090"/>
                </a:moveTo>
                <a:lnTo>
                  <a:pt x="2882900" y="4022090"/>
                </a:lnTo>
              </a:path>
              <a:path w="2882900" h="7116445">
                <a:moveTo>
                  <a:pt x="0" y="4331462"/>
                </a:moveTo>
                <a:lnTo>
                  <a:pt x="2882900" y="4331462"/>
                </a:lnTo>
              </a:path>
              <a:path w="2882900" h="7116445">
                <a:moveTo>
                  <a:pt x="0" y="4640833"/>
                </a:moveTo>
                <a:lnTo>
                  <a:pt x="2882900" y="4640833"/>
                </a:lnTo>
              </a:path>
              <a:path w="2882900" h="7116445">
                <a:moveTo>
                  <a:pt x="0" y="4950206"/>
                </a:moveTo>
                <a:lnTo>
                  <a:pt x="2882900" y="4950206"/>
                </a:lnTo>
              </a:path>
              <a:path w="2882900" h="7116445">
                <a:moveTo>
                  <a:pt x="0" y="5259578"/>
                </a:moveTo>
                <a:lnTo>
                  <a:pt x="2882900" y="5259578"/>
                </a:lnTo>
              </a:path>
              <a:path w="2882900" h="7116445">
                <a:moveTo>
                  <a:pt x="0" y="5568950"/>
                </a:moveTo>
                <a:lnTo>
                  <a:pt x="2882900" y="5568950"/>
                </a:lnTo>
              </a:path>
              <a:path w="2882900" h="7116445">
                <a:moveTo>
                  <a:pt x="0" y="5878322"/>
                </a:moveTo>
                <a:lnTo>
                  <a:pt x="2882900" y="5878322"/>
                </a:lnTo>
              </a:path>
              <a:path w="2882900" h="7116445">
                <a:moveTo>
                  <a:pt x="0" y="6187694"/>
                </a:moveTo>
                <a:lnTo>
                  <a:pt x="2882900" y="6187694"/>
                </a:lnTo>
              </a:path>
              <a:path w="2882900" h="7116445">
                <a:moveTo>
                  <a:pt x="0" y="6497129"/>
                </a:moveTo>
                <a:lnTo>
                  <a:pt x="2882900" y="6497129"/>
                </a:lnTo>
              </a:path>
              <a:path w="2882900" h="7116445">
                <a:moveTo>
                  <a:pt x="0" y="6806514"/>
                </a:moveTo>
                <a:lnTo>
                  <a:pt x="2882900" y="6806514"/>
                </a:lnTo>
              </a:path>
              <a:path w="2882900" h="7116445">
                <a:moveTo>
                  <a:pt x="0" y="7115898"/>
                </a:moveTo>
                <a:lnTo>
                  <a:pt x="2882900" y="7115898"/>
                </a:lnTo>
              </a:path>
            </a:pathLst>
          </a:custGeom>
          <a:ln w="12700">
            <a:solidFill>
              <a:srgbClr val="FFFFFF"/>
            </a:solidFill>
            <a:prstDash val="sysDot"/>
          </a:ln>
        </p:spPr>
        <p:txBody>
          <a:bodyPr wrap="square" lIns="0" tIns="0" rIns="0" bIns="0" rtlCol="0"/>
          <a:lstStyle/>
          <a:p>
            <a:endParaRPr dirty="0"/>
          </a:p>
        </p:txBody>
      </p:sp>
      <p:sp>
        <p:nvSpPr>
          <p:cNvPr id="17" name="object 17"/>
          <p:cNvSpPr txBox="1"/>
          <p:nvPr/>
        </p:nvSpPr>
        <p:spPr>
          <a:xfrm>
            <a:off x="3990733" y="2841852"/>
            <a:ext cx="1914525" cy="6718634"/>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1D1D1B"/>
                </a:solidFill>
                <a:latin typeface="Arial"/>
                <a:cs typeface="Arial"/>
              </a:rPr>
              <a:t>Optional</a:t>
            </a:r>
            <a:r>
              <a:rPr sz="1000" spc="-45" dirty="0">
                <a:solidFill>
                  <a:srgbClr val="1D1D1B"/>
                </a:solidFill>
                <a:latin typeface="Arial"/>
                <a:cs typeface="Arial"/>
              </a:rPr>
              <a:t> </a:t>
            </a:r>
            <a:r>
              <a:rPr sz="1000" spc="-10" dirty="0">
                <a:solidFill>
                  <a:srgbClr val="1D1D1B"/>
                </a:solidFill>
                <a:latin typeface="Arial"/>
                <a:cs typeface="Arial"/>
              </a:rPr>
              <a:t>subjects:</a:t>
            </a:r>
            <a:endParaRPr sz="1000" dirty="0">
              <a:latin typeface="Arial"/>
              <a:cs typeface="Arial"/>
            </a:endParaRPr>
          </a:p>
          <a:p>
            <a:pPr marL="279400" marR="720090">
              <a:lnSpc>
                <a:spcPct val="202999"/>
              </a:lnSpc>
            </a:pPr>
            <a:r>
              <a:rPr sz="1000" spc="-25" dirty="0">
                <a:solidFill>
                  <a:srgbClr val="1D1D1B"/>
                </a:solidFill>
                <a:latin typeface="Arial"/>
                <a:cs typeface="Arial"/>
              </a:rPr>
              <a:t>Art</a:t>
            </a:r>
            <a:endParaRPr sz="1000" dirty="0">
              <a:latin typeface="Arial"/>
              <a:cs typeface="Arial"/>
            </a:endParaRPr>
          </a:p>
          <a:p>
            <a:pPr>
              <a:lnSpc>
                <a:spcPct val="100000"/>
              </a:lnSpc>
              <a:spcBef>
                <a:spcPts val="85"/>
              </a:spcBef>
            </a:pPr>
            <a:endParaRPr sz="1000" dirty="0">
              <a:latin typeface="Arial"/>
              <a:cs typeface="Arial"/>
            </a:endParaRPr>
          </a:p>
          <a:p>
            <a:pPr marL="279400">
              <a:lnSpc>
                <a:spcPct val="100000"/>
              </a:lnSpc>
            </a:pPr>
            <a:r>
              <a:rPr sz="1000" spc="-20" dirty="0">
                <a:solidFill>
                  <a:srgbClr val="1D1D1B"/>
                </a:solidFill>
                <a:latin typeface="Arial"/>
                <a:cs typeface="Arial"/>
              </a:rPr>
              <a:t>Business</a:t>
            </a:r>
            <a:r>
              <a:rPr sz="1000" spc="15" dirty="0">
                <a:solidFill>
                  <a:srgbClr val="1D1D1B"/>
                </a:solidFill>
                <a:latin typeface="Arial"/>
                <a:cs typeface="Arial"/>
              </a:rPr>
              <a:t> </a:t>
            </a:r>
            <a:r>
              <a:rPr sz="1000" spc="-10" dirty="0">
                <a:solidFill>
                  <a:srgbClr val="1D1D1B"/>
                </a:solidFill>
                <a:latin typeface="Arial"/>
                <a:cs typeface="Arial"/>
              </a:rPr>
              <a:t>Studies</a:t>
            </a:r>
            <a:endParaRPr sz="1000" dirty="0">
              <a:latin typeface="Arial"/>
              <a:cs typeface="Arial"/>
            </a:endParaRPr>
          </a:p>
          <a:p>
            <a:pPr marL="279400" marR="579755">
              <a:lnSpc>
                <a:spcPct val="202999"/>
              </a:lnSpc>
              <a:spcBef>
                <a:spcPts val="5"/>
              </a:spcBef>
            </a:pPr>
            <a:r>
              <a:rPr sz="1000" dirty="0">
                <a:solidFill>
                  <a:srgbClr val="1D1D1B"/>
                </a:solidFill>
                <a:latin typeface="Arial"/>
                <a:cs typeface="Arial"/>
              </a:rPr>
              <a:t>Computer</a:t>
            </a:r>
            <a:r>
              <a:rPr sz="1000" spc="20" dirty="0">
                <a:solidFill>
                  <a:srgbClr val="1D1D1B"/>
                </a:solidFill>
                <a:latin typeface="Arial"/>
                <a:cs typeface="Arial"/>
              </a:rPr>
              <a:t> </a:t>
            </a:r>
            <a:r>
              <a:rPr sz="1000" spc="-10" dirty="0">
                <a:solidFill>
                  <a:srgbClr val="1D1D1B"/>
                </a:solidFill>
                <a:latin typeface="Arial"/>
                <a:cs typeface="Arial"/>
              </a:rPr>
              <a:t>Science Drama</a:t>
            </a:r>
            <a:endParaRPr sz="1000" dirty="0">
              <a:latin typeface="Arial"/>
              <a:cs typeface="Arial"/>
            </a:endParaRPr>
          </a:p>
          <a:p>
            <a:pPr marL="279400" marR="62230">
              <a:lnSpc>
                <a:spcPct val="202999"/>
              </a:lnSpc>
            </a:pPr>
            <a:r>
              <a:rPr sz="1000" dirty="0">
                <a:solidFill>
                  <a:srgbClr val="1D1D1B"/>
                </a:solidFill>
                <a:latin typeface="Arial"/>
                <a:cs typeface="Arial"/>
              </a:rPr>
              <a:t>Food</a:t>
            </a:r>
            <a:r>
              <a:rPr sz="1000" spc="-10" dirty="0">
                <a:solidFill>
                  <a:srgbClr val="1D1D1B"/>
                </a:solidFill>
                <a:latin typeface="Arial"/>
                <a:cs typeface="Arial"/>
              </a:rPr>
              <a:t> </a:t>
            </a:r>
            <a:r>
              <a:rPr sz="1000" dirty="0">
                <a:solidFill>
                  <a:srgbClr val="1D1D1B"/>
                </a:solidFill>
                <a:latin typeface="Arial"/>
                <a:cs typeface="Arial"/>
              </a:rPr>
              <a:t>Production</a:t>
            </a:r>
            <a:r>
              <a:rPr sz="1000" spc="-5" dirty="0">
                <a:solidFill>
                  <a:srgbClr val="1D1D1B"/>
                </a:solidFill>
                <a:latin typeface="Arial"/>
                <a:cs typeface="Arial"/>
              </a:rPr>
              <a:t> </a:t>
            </a:r>
            <a:r>
              <a:rPr sz="1000" dirty="0">
                <a:solidFill>
                  <a:srgbClr val="1D1D1B"/>
                </a:solidFill>
                <a:latin typeface="Arial"/>
                <a:cs typeface="Arial"/>
              </a:rPr>
              <a:t>&amp;</a:t>
            </a:r>
            <a:r>
              <a:rPr sz="1000" spc="5" dirty="0">
                <a:solidFill>
                  <a:srgbClr val="1D1D1B"/>
                </a:solidFill>
                <a:latin typeface="Arial"/>
                <a:cs typeface="Arial"/>
              </a:rPr>
              <a:t> </a:t>
            </a:r>
            <a:r>
              <a:rPr sz="1000" spc="-10" dirty="0">
                <a:solidFill>
                  <a:srgbClr val="1D1D1B"/>
                </a:solidFill>
                <a:latin typeface="Arial"/>
                <a:cs typeface="Arial"/>
              </a:rPr>
              <a:t>Nutrition Geography</a:t>
            </a:r>
            <a:endParaRPr sz="1000" dirty="0">
              <a:latin typeface="Arial"/>
              <a:cs typeface="Arial"/>
            </a:endParaRPr>
          </a:p>
          <a:p>
            <a:pPr marL="279400" marR="751840">
              <a:lnSpc>
                <a:spcPts val="2440"/>
              </a:lnSpc>
              <a:spcBef>
                <a:spcPts val="280"/>
              </a:spcBef>
            </a:pPr>
            <a:r>
              <a:rPr sz="1000" dirty="0">
                <a:solidFill>
                  <a:srgbClr val="1D1D1B"/>
                </a:solidFill>
                <a:latin typeface="Arial"/>
                <a:cs typeface="Arial"/>
              </a:rPr>
              <a:t>Creative</a:t>
            </a:r>
            <a:r>
              <a:rPr sz="1000" spc="-45" dirty="0">
                <a:solidFill>
                  <a:srgbClr val="1D1D1B"/>
                </a:solidFill>
                <a:latin typeface="Arial"/>
                <a:cs typeface="Arial"/>
              </a:rPr>
              <a:t> </a:t>
            </a:r>
            <a:r>
              <a:rPr sz="1000" spc="-10" dirty="0">
                <a:solidFill>
                  <a:srgbClr val="1D1D1B"/>
                </a:solidFill>
                <a:latin typeface="Arial"/>
                <a:cs typeface="Arial"/>
              </a:rPr>
              <a:t>imedia Childcare</a:t>
            </a:r>
            <a:endParaRPr sz="1000" dirty="0">
              <a:latin typeface="Arial"/>
              <a:cs typeface="Arial"/>
            </a:endParaRPr>
          </a:p>
          <a:p>
            <a:pPr marL="279400">
              <a:lnSpc>
                <a:spcPct val="100000"/>
              </a:lnSpc>
              <a:spcBef>
                <a:spcPts val="950"/>
              </a:spcBef>
            </a:pPr>
            <a:r>
              <a:rPr sz="1000" spc="-10" dirty="0">
                <a:solidFill>
                  <a:srgbClr val="1D1D1B"/>
                </a:solidFill>
                <a:latin typeface="Arial"/>
                <a:cs typeface="Arial"/>
              </a:rPr>
              <a:t>Health</a:t>
            </a:r>
            <a:r>
              <a:rPr sz="1000" spc="-20" dirty="0">
                <a:solidFill>
                  <a:srgbClr val="1D1D1B"/>
                </a:solidFill>
                <a:latin typeface="Arial"/>
                <a:cs typeface="Arial"/>
              </a:rPr>
              <a:t> </a:t>
            </a:r>
            <a:r>
              <a:rPr sz="1000" dirty="0">
                <a:solidFill>
                  <a:srgbClr val="1D1D1B"/>
                </a:solidFill>
                <a:latin typeface="Arial"/>
                <a:cs typeface="Arial"/>
              </a:rPr>
              <a:t>&amp;</a:t>
            </a:r>
            <a:r>
              <a:rPr sz="1000" spc="-5" dirty="0">
                <a:solidFill>
                  <a:srgbClr val="1D1D1B"/>
                </a:solidFill>
                <a:latin typeface="Arial"/>
                <a:cs typeface="Arial"/>
              </a:rPr>
              <a:t> </a:t>
            </a:r>
            <a:r>
              <a:rPr sz="1000" dirty="0">
                <a:solidFill>
                  <a:srgbClr val="1D1D1B"/>
                </a:solidFill>
                <a:latin typeface="Arial"/>
                <a:cs typeface="Arial"/>
              </a:rPr>
              <a:t>Social</a:t>
            </a:r>
            <a:r>
              <a:rPr sz="1000" spc="-15" dirty="0">
                <a:solidFill>
                  <a:srgbClr val="1D1D1B"/>
                </a:solidFill>
                <a:latin typeface="Arial"/>
                <a:cs typeface="Arial"/>
              </a:rPr>
              <a:t> </a:t>
            </a:r>
            <a:r>
              <a:rPr sz="1000" spc="-20" dirty="0">
                <a:solidFill>
                  <a:srgbClr val="1D1D1B"/>
                </a:solidFill>
                <a:latin typeface="Arial"/>
                <a:cs typeface="Arial"/>
              </a:rPr>
              <a:t>Care</a:t>
            </a:r>
            <a:endParaRPr sz="1000" dirty="0">
              <a:latin typeface="Arial"/>
              <a:cs typeface="Arial"/>
            </a:endParaRPr>
          </a:p>
          <a:p>
            <a:pPr marL="279400" marR="1233170">
              <a:lnSpc>
                <a:spcPct val="202999"/>
              </a:lnSpc>
            </a:pPr>
            <a:r>
              <a:rPr sz="1000" spc="-10" dirty="0">
                <a:solidFill>
                  <a:srgbClr val="1D1D1B"/>
                </a:solidFill>
                <a:latin typeface="Arial"/>
                <a:cs typeface="Arial"/>
              </a:rPr>
              <a:t>History </a:t>
            </a:r>
            <a:r>
              <a:rPr sz="1000" spc="-25" dirty="0">
                <a:solidFill>
                  <a:srgbClr val="1D1D1B"/>
                </a:solidFill>
                <a:latin typeface="Arial"/>
                <a:cs typeface="Arial"/>
              </a:rPr>
              <a:t>ICT</a:t>
            </a:r>
            <a:endParaRPr sz="1000" dirty="0">
              <a:latin typeface="Arial"/>
              <a:cs typeface="Arial"/>
            </a:endParaRPr>
          </a:p>
          <a:p>
            <a:pPr>
              <a:lnSpc>
                <a:spcPct val="100000"/>
              </a:lnSpc>
              <a:spcBef>
                <a:spcPts val="85"/>
              </a:spcBef>
            </a:pPr>
            <a:endParaRPr sz="1000" dirty="0">
              <a:latin typeface="Arial"/>
              <a:cs typeface="Arial"/>
            </a:endParaRPr>
          </a:p>
          <a:p>
            <a:pPr marL="279400">
              <a:lnSpc>
                <a:spcPct val="100000"/>
              </a:lnSpc>
            </a:pPr>
            <a:r>
              <a:rPr sz="1000" dirty="0">
                <a:solidFill>
                  <a:srgbClr val="1D1D1B"/>
                </a:solidFill>
                <a:latin typeface="Arial"/>
                <a:cs typeface="Arial"/>
              </a:rPr>
              <a:t>Media</a:t>
            </a:r>
            <a:r>
              <a:rPr sz="1000" spc="-40" dirty="0">
                <a:solidFill>
                  <a:srgbClr val="1D1D1B"/>
                </a:solidFill>
                <a:latin typeface="Arial"/>
                <a:cs typeface="Arial"/>
              </a:rPr>
              <a:t> </a:t>
            </a:r>
            <a:r>
              <a:rPr sz="1000" spc="-10" dirty="0">
                <a:solidFill>
                  <a:srgbClr val="1D1D1B"/>
                </a:solidFill>
                <a:latin typeface="Arial"/>
                <a:cs typeface="Arial"/>
              </a:rPr>
              <a:t>Studies</a:t>
            </a:r>
            <a:endParaRPr sz="1000" dirty="0">
              <a:latin typeface="Arial"/>
              <a:cs typeface="Arial"/>
            </a:endParaRPr>
          </a:p>
          <a:p>
            <a:pPr marL="279400" marR="81280">
              <a:lnSpc>
                <a:spcPct val="202999"/>
              </a:lnSpc>
            </a:pPr>
            <a:r>
              <a:rPr sz="1000" dirty="0">
                <a:solidFill>
                  <a:srgbClr val="1D1D1B"/>
                </a:solidFill>
                <a:latin typeface="Arial"/>
                <a:cs typeface="Arial"/>
              </a:rPr>
              <a:t>Modern</a:t>
            </a:r>
            <a:r>
              <a:rPr sz="1000" spc="-20" dirty="0">
                <a:solidFill>
                  <a:srgbClr val="1D1D1B"/>
                </a:solidFill>
                <a:latin typeface="Arial"/>
                <a:cs typeface="Arial"/>
              </a:rPr>
              <a:t> </a:t>
            </a:r>
            <a:r>
              <a:rPr sz="1000" dirty="0">
                <a:solidFill>
                  <a:srgbClr val="1D1D1B"/>
                </a:solidFill>
                <a:latin typeface="Arial"/>
                <a:cs typeface="Arial"/>
              </a:rPr>
              <a:t>Foreign</a:t>
            </a:r>
            <a:r>
              <a:rPr sz="1000" spc="-30" dirty="0">
                <a:solidFill>
                  <a:srgbClr val="1D1D1B"/>
                </a:solidFill>
                <a:latin typeface="Arial"/>
                <a:cs typeface="Arial"/>
              </a:rPr>
              <a:t> </a:t>
            </a:r>
            <a:r>
              <a:rPr sz="1000" spc="-10" dirty="0">
                <a:solidFill>
                  <a:srgbClr val="1D1D1B"/>
                </a:solidFill>
                <a:latin typeface="Arial"/>
                <a:cs typeface="Arial"/>
              </a:rPr>
              <a:t>Languages Music</a:t>
            </a:r>
            <a:endParaRPr sz="1000" dirty="0">
              <a:latin typeface="Arial"/>
              <a:cs typeface="Arial"/>
            </a:endParaRPr>
          </a:p>
          <a:p>
            <a:pPr marL="279400" marR="5080">
              <a:lnSpc>
                <a:spcPct val="202999"/>
              </a:lnSpc>
            </a:pPr>
            <a:r>
              <a:rPr sz="1000" spc="-10" dirty="0">
                <a:solidFill>
                  <a:srgbClr val="1D1D1B"/>
                </a:solidFill>
                <a:latin typeface="Arial"/>
                <a:cs typeface="Arial"/>
              </a:rPr>
              <a:t>Philosophy,</a:t>
            </a:r>
            <a:r>
              <a:rPr sz="1000" spc="-20" dirty="0">
                <a:solidFill>
                  <a:srgbClr val="1D1D1B"/>
                </a:solidFill>
                <a:latin typeface="Arial"/>
                <a:cs typeface="Arial"/>
              </a:rPr>
              <a:t> </a:t>
            </a:r>
            <a:r>
              <a:rPr sz="1000" spc="-10" dirty="0">
                <a:solidFill>
                  <a:srgbClr val="1D1D1B"/>
                </a:solidFill>
                <a:latin typeface="Arial"/>
                <a:cs typeface="Arial"/>
              </a:rPr>
              <a:t>Religion </a:t>
            </a:r>
            <a:r>
              <a:rPr sz="1000" dirty="0">
                <a:solidFill>
                  <a:srgbClr val="1D1D1B"/>
                </a:solidFill>
                <a:latin typeface="Arial"/>
                <a:cs typeface="Arial"/>
              </a:rPr>
              <a:t>&amp; </a:t>
            </a:r>
            <a:r>
              <a:rPr sz="1000" spc="-10" dirty="0">
                <a:solidFill>
                  <a:srgbClr val="1D1D1B"/>
                </a:solidFill>
                <a:latin typeface="Arial"/>
                <a:cs typeface="Arial"/>
              </a:rPr>
              <a:t>Ethics Photography</a:t>
            </a:r>
            <a:endParaRPr sz="1000" dirty="0">
              <a:latin typeface="Arial"/>
              <a:cs typeface="Arial"/>
            </a:endParaRPr>
          </a:p>
          <a:p>
            <a:pPr marL="279400" marR="201930">
              <a:lnSpc>
                <a:spcPts val="2440"/>
              </a:lnSpc>
              <a:spcBef>
                <a:spcPts val="285"/>
              </a:spcBef>
            </a:pPr>
            <a:r>
              <a:rPr sz="1000" spc="-10" dirty="0">
                <a:solidFill>
                  <a:srgbClr val="1D1D1B"/>
                </a:solidFill>
                <a:latin typeface="Arial"/>
                <a:cs typeface="Arial"/>
              </a:rPr>
              <a:t>Physical</a:t>
            </a:r>
            <a:r>
              <a:rPr sz="1000" spc="-35" dirty="0">
                <a:solidFill>
                  <a:srgbClr val="1D1D1B"/>
                </a:solidFill>
                <a:latin typeface="Arial"/>
                <a:cs typeface="Arial"/>
              </a:rPr>
              <a:t> </a:t>
            </a:r>
            <a:r>
              <a:rPr sz="1000" spc="-10" dirty="0">
                <a:solidFill>
                  <a:srgbClr val="1D1D1B"/>
                </a:solidFill>
                <a:latin typeface="Arial"/>
                <a:cs typeface="Arial"/>
              </a:rPr>
              <a:t>Education </a:t>
            </a:r>
            <a:r>
              <a:rPr sz="1000" spc="-20" dirty="0">
                <a:solidFill>
                  <a:srgbClr val="1D1D1B"/>
                </a:solidFill>
                <a:latin typeface="Arial"/>
                <a:cs typeface="Arial"/>
              </a:rPr>
              <a:t>Resistant</a:t>
            </a:r>
            <a:r>
              <a:rPr sz="1000" spc="-10" dirty="0">
                <a:solidFill>
                  <a:srgbClr val="1D1D1B"/>
                </a:solidFill>
                <a:latin typeface="Arial"/>
                <a:cs typeface="Arial"/>
              </a:rPr>
              <a:t> Materials</a:t>
            </a:r>
            <a:r>
              <a:rPr sz="1000" spc="25" dirty="0">
                <a:solidFill>
                  <a:srgbClr val="1D1D1B"/>
                </a:solidFill>
                <a:latin typeface="Arial"/>
                <a:cs typeface="Arial"/>
              </a:rPr>
              <a:t> </a:t>
            </a:r>
            <a:r>
              <a:rPr sz="1000" spc="-10" dirty="0">
                <a:solidFill>
                  <a:srgbClr val="1D1D1B"/>
                </a:solidFill>
                <a:latin typeface="Arial"/>
                <a:cs typeface="Arial"/>
              </a:rPr>
              <a:t>(D&amp;T) </a:t>
            </a:r>
            <a:r>
              <a:rPr lang="en-GB" sz="1000" spc="-20" dirty="0">
                <a:solidFill>
                  <a:srgbClr val="1D1D1B"/>
                </a:solidFill>
                <a:latin typeface="Arial"/>
                <a:cs typeface="Arial"/>
              </a:rPr>
              <a:t>Modern Foreign Languages</a:t>
            </a:r>
            <a:endParaRPr sz="1000" dirty="0">
              <a:latin typeface="Arial"/>
              <a:cs typeface="Arial"/>
            </a:endParaRPr>
          </a:p>
          <a:p>
            <a:pPr marL="279400">
              <a:lnSpc>
                <a:spcPct val="100000"/>
              </a:lnSpc>
              <a:spcBef>
                <a:spcPts val="945"/>
              </a:spcBef>
            </a:pPr>
            <a:r>
              <a:rPr sz="1000" dirty="0">
                <a:solidFill>
                  <a:srgbClr val="1D1D1B"/>
                </a:solidFill>
                <a:latin typeface="Arial"/>
                <a:cs typeface="Arial"/>
              </a:rPr>
              <a:t>Separate</a:t>
            </a:r>
            <a:r>
              <a:rPr sz="1000" spc="-40" dirty="0">
                <a:solidFill>
                  <a:srgbClr val="1D1D1B"/>
                </a:solidFill>
                <a:latin typeface="Arial"/>
                <a:cs typeface="Arial"/>
              </a:rPr>
              <a:t> </a:t>
            </a:r>
            <a:r>
              <a:rPr sz="1000" spc="-10" dirty="0">
                <a:solidFill>
                  <a:srgbClr val="1D1D1B"/>
                </a:solidFill>
                <a:latin typeface="Arial"/>
                <a:cs typeface="Arial"/>
              </a:rPr>
              <a:t>Science</a:t>
            </a:r>
            <a:endParaRPr sz="1000" dirty="0">
              <a:latin typeface="Arial"/>
              <a:cs typeface="Arial"/>
            </a:endParaRPr>
          </a:p>
        </p:txBody>
      </p:sp>
      <p:sp>
        <p:nvSpPr>
          <p:cNvPr id="18" name="object 18"/>
          <p:cNvSpPr txBox="1"/>
          <p:nvPr/>
        </p:nvSpPr>
        <p:spPr>
          <a:xfrm>
            <a:off x="4218813" y="9624466"/>
            <a:ext cx="1108075" cy="487045"/>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1D1D1B"/>
                </a:solidFill>
                <a:latin typeface="Arial"/>
                <a:cs typeface="Arial"/>
              </a:rPr>
              <a:t>Sport</a:t>
            </a:r>
            <a:r>
              <a:rPr sz="1000" spc="25" dirty="0">
                <a:solidFill>
                  <a:srgbClr val="1D1D1B"/>
                </a:solidFill>
                <a:latin typeface="Arial"/>
                <a:cs typeface="Arial"/>
              </a:rPr>
              <a:t> </a:t>
            </a:r>
            <a:r>
              <a:rPr sz="1000" spc="-10" dirty="0">
                <a:solidFill>
                  <a:srgbClr val="1D1D1B"/>
                </a:solidFill>
                <a:latin typeface="Arial"/>
                <a:cs typeface="Arial"/>
              </a:rPr>
              <a:t>Studies</a:t>
            </a:r>
            <a:endParaRPr sz="1000">
              <a:latin typeface="Arial"/>
              <a:cs typeface="Arial"/>
            </a:endParaRPr>
          </a:p>
          <a:p>
            <a:pPr>
              <a:lnSpc>
                <a:spcPct val="100000"/>
              </a:lnSpc>
              <a:spcBef>
                <a:spcPts val="85"/>
              </a:spcBef>
            </a:pPr>
            <a:endParaRPr sz="1000">
              <a:latin typeface="Arial"/>
              <a:cs typeface="Arial"/>
            </a:endParaRPr>
          </a:p>
          <a:p>
            <a:pPr marL="12700">
              <a:lnSpc>
                <a:spcPct val="100000"/>
              </a:lnSpc>
            </a:pPr>
            <a:r>
              <a:rPr sz="1000" dirty="0">
                <a:solidFill>
                  <a:srgbClr val="1D1D1B"/>
                </a:solidFill>
                <a:latin typeface="Arial"/>
                <a:cs typeface="Arial"/>
              </a:rPr>
              <a:t>Travel</a:t>
            </a:r>
            <a:r>
              <a:rPr sz="1000" spc="-40" dirty="0">
                <a:solidFill>
                  <a:srgbClr val="1D1D1B"/>
                </a:solidFill>
                <a:latin typeface="Arial"/>
                <a:cs typeface="Arial"/>
              </a:rPr>
              <a:t> </a:t>
            </a:r>
            <a:r>
              <a:rPr sz="1000" dirty="0">
                <a:solidFill>
                  <a:srgbClr val="1D1D1B"/>
                </a:solidFill>
                <a:latin typeface="Arial"/>
                <a:cs typeface="Arial"/>
              </a:rPr>
              <a:t>and</a:t>
            </a:r>
            <a:r>
              <a:rPr sz="1000" spc="-45" dirty="0">
                <a:solidFill>
                  <a:srgbClr val="1D1D1B"/>
                </a:solidFill>
                <a:latin typeface="Arial"/>
                <a:cs typeface="Arial"/>
              </a:rPr>
              <a:t> </a:t>
            </a:r>
            <a:r>
              <a:rPr sz="1000" spc="-10" dirty="0">
                <a:solidFill>
                  <a:srgbClr val="1D1D1B"/>
                </a:solidFill>
                <a:latin typeface="Arial"/>
                <a:cs typeface="Arial"/>
              </a:rPr>
              <a:t>Tourism</a:t>
            </a:r>
            <a:endParaRPr sz="1000">
              <a:latin typeface="Arial"/>
              <a:cs typeface="Arial"/>
            </a:endParaRPr>
          </a:p>
        </p:txBody>
      </p:sp>
      <p:grpSp>
        <p:nvGrpSpPr>
          <p:cNvPr id="19" name="object 19"/>
          <p:cNvGrpSpPr/>
          <p:nvPr/>
        </p:nvGrpSpPr>
        <p:grpSpPr>
          <a:xfrm>
            <a:off x="711644" y="5006276"/>
            <a:ext cx="181610" cy="153035"/>
            <a:chOff x="711644" y="5006276"/>
            <a:chExt cx="181610" cy="153035"/>
          </a:xfrm>
        </p:grpSpPr>
        <p:sp>
          <p:nvSpPr>
            <p:cNvPr id="20" name="object 20"/>
            <p:cNvSpPr/>
            <p:nvPr/>
          </p:nvSpPr>
          <p:spPr>
            <a:xfrm>
              <a:off x="713231" y="5007863"/>
              <a:ext cx="178435" cy="149860"/>
            </a:xfrm>
            <a:custGeom>
              <a:avLst/>
              <a:gdLst/>
              <a:ahLst/>
              <a:cxnLst/>
              <a:rect l="l" t="t" r="r" b="b"/>
              <a:pathLst>
                <a:path w="178434" h="149860">
                  <a:moveTo>
                    <a:pt x="178307" y="0"/>
                  </a:moveTo>
                  <a:lnTo>
                    <a:pt x="0" y="0"/>
                  </a:lnTo>
                  <a:lnTo>
                    <a:pt x="0" y="149351"/>
                  </a:lnTo>
                  <a:lnTo>
                    <a:pt x="178307" y="149351"/>
                  </a:lnTo>
                  <a:lnTo>
                    <a:pt x="178307" y="0"/>
                  </a:lnTo>
                  <a:close/>
                </a:path>
              </a:pathLst>
            </a:custGeom>
            <a:solidFill>
              <a:srgbClr val="FFFFFF"/>
            </a:solidFill>
          </p:spPr>
          <p:txBody>
            <a:bodyPr wrap="square" lIns="0" tIns="0" rIns="0" bIns="0" rtlCol="0"/>
            <a:lstStyle/>
            <a:p>
              <a:endParaRPr/>
            </a:p>
          </p:txBody>
        </p:sp>
        <p:sp>
          <p:nvSpPr>
            <p:cNvPr id="21" name="object 21"/>
            <p:cNvSpPr/>
            <p:nvPr/>
          </p:nvSpPr>
          <p:spPr>
            <a:xfrm>
              <a:off x="713231" y="5007863"/>
              <a:ext cx="178435" cy="149860"/>
            </a:xfrm>
            <a:custGeom>
              <a:avLst/>
              <a:gdLst/>
              <a:ahLst/>
              <a:cxnLst/>
              <a:rect l="l" t="t" r="r" b="b"/>
              <a:pathLst>
                <a:path w="178434" h="149860">
                  <a:moveTo>
                    <a:pt x="0" y="149351"/>
                  </a:moveTo>
                  <a:lnTo>
                    <a:pt x="178307" y="149351"/>
                  </a:lnTo>
                  <a:lnTo>
                    <a:pt x="178307" y="0"/>
                  </a:lnTo>
                  <a:lnTo>
                    <a:pt x="0" y="0"/>
                  </a:lnTo>
                  <a:lnTo>
                    <a:pt x="0" y="149351"/>
                  </a:lnTo>
                  <a:close/>
                </a:path>
              </a:pathLst>
            </a:custGeom>
            <a:ln w="3175">
              <a:solidFill>
                <a:srgbClr val="1D1D1B"/>
              </a:solidFill>
            </a:ln>
          </p:spPr>
          <p:txBody>
            <a:bodyPr wrap="square" lIns="0" tIns="0" rIns="0" bIns="0" rtlCol="0"/>
            <a:lstStyle/>
            <a:p>
              <a:endParaRPr/>
            </a:p>
          </p:txBody>
        </p:sp>
      </p:grpSp>
      <p:grpSp>
        <p:nvGrpSpPr>
          <p:cNvPr id="25" name="object 25"/>
          <p:cNvGrpSpPr/>
          <p:nvPr/>
        </p:nvGrpSpPr>
        <p:grpSpPr>
          <a:xfrm>
            <a:off x="711644" y="4379912"/>
            <a:ext cx="181610" cy="153035"/>
            <a:chOff x="711644" y="4379912"/>
            <a:chExt cx="181610" cy="153035"/>
          </a:xfrm>
        </p:grpSpPr>
        <p:sp>
          <p:nvSpPr>
            <p:cNvPr id="26" name="object 26"/>
            <p:cNvSpPr/>
            <p:nvPr/>
          </p:nvSpPr>
          <p:spPr>
            <a:xfrm>
              <a:off x="713231" y="4381499"/>
              <a:ext cx="178435" cy="149860"/>
            </a:xfrm>
            <a:custGeom>
              <a:avLst/>
              <a:gdLst/>
              <a:ahLst/>
              <a:cxnLst/>
              <a:rect l="l" t="t" r="r" b="b"/>
              <a:pathLst>
                <a:path w="178434" h="149860">
                  <a:moveTo>
                    <a:pt x="178307" y="0"/>
                  </a:moveTo>
                  <a:lnTo>
                    <a:pt x="0" y="0"/>
                  </a:lnTo>
                  <a:lnTo>
                    <a:pt x="0" y="149351"/>
                  </a:lnTo>
                  <a:lnTo>
                    <a:pt x="178307" y="149351"/>
                  </a:lnTo>
                  <a:lnTo>
                    <a:pt x="178307" y="0"/>
                  </a:lnTo>
                  <a:close/>
                </a:path>
              </a:pathLst>
            </a:custGeom>
            <a:solidFill>
              <a:srgbClr val="FFFFFF"/>
            </a:solidFill>
          </p:spPr>
          <p:txBody>
            <a:bodyPr wrap="square" lIns="0" tIns="0" rIns="0" bIns="0" rtlCol="0"/>
            <a:lstStyle/>
            <a:p>
              <a:endParaRPr/>
            </a:p>
          </p:txBody>
        </p:sp>
        <p:sp>
          <p:nvSpPr>
            <p:cNvPr id="27" name="object 27"/>
            <p:cNvSpPr/>
            <p:nvPr/>
          </p:nvSpPr>
          <p:spPr>
            <a:xfrm>
              <a:off x="713231" y="4381499"/>
              <a:ext cx="178435" cy="149860"/>
            </a:xfrm>
            <a:custGeom>
              <a:avLst/>
              <a:gdLst/>
              <a:ahLst/>
              <a:cxnLst/>
              <a:rect l="l" t="t" r="r" b="b"/>
              <a:pathLst>
                <a:path w="178434" h="149860">
                  <a:moveTo>
                    <a:pt x="0" y="149351"/>
                  </a:moveTo>
                  <a:lnTo>
                    <a:pt x="178307" y="149351"/>
                  </a:lnTo>
                  <a:lnTo>
                    <a:pt x="178307" y="0"/>
                  </a:lnTo>
                  <a:lnTo>
                    <a:pt x="0" y="0"/>
                  </a:lnTo>
                  <a:lnTo>
                    <a:pt x="0" y="149351"/>
                  </a:lnTo>
                  <a:close/>
                </a:path>
              </a:pathLst>
            </a:custGeom>
            <a:ln w="3175">
              <a:solidFill>
                <a:srgbClr val="1D1D1B"/>
              </a:solidFill>
            </a:ln>
          </p:spPr>
          <p:txBody>
            <a:bodyPr wrap="square" lIns="0" tIns="0" rIns="0" bIns="0" rtlCol="0"/>
            <a:lstStyle/>
            <a:p>
              <a:endParaRPr/>
            </a:p>
          </p:txBody>
        </p:sp>
      </p:grpSp>
      <p:grpSp>
        <p:nvGrpSpPr>
          <p:cNvPr id="29" name="object 29"/>
          <p:cNvGrpSpPr/>
          <p:nvPr/>
        </p:nvGrpSpPr>
        <p:grpSpPr>
          <a:xfrm>
            <a:off x="342900" y="499871"/>
            <a:ext cx="3799458" cy="9927590"/>
            <a:chOff x="342900" y="499871"/>
            <a:chExt cx="3799458" cy="9927590"/>
          </a:xfrm>
        </p:grpSpPr>
        <p:sp>
          <p:nvSpPr>
            <p:cNvPr id="30" name="object 30"/>
            <p:cNvSpPr/>
            <p:nvPr/>
          </p:nvSpPr>
          <p:spPr>
            <a:xfrm>
              <a:off x="3963923" y="3130295"/>
              <a:ext cx="178435" cy="149860"/>
            </a:xfrm>
            <a:custGeom>
              <a:avLst/>
              <a:gdLst/>
              <a:ahLst/>
              <a:cxnLst/>
              <a:rect l="l" t="t" r="r" b="b"/>
              <a:pathLst>
                <a:path w="178435" h="149860">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31" name="object 31"/>
            <p:cNvSpPr/>
            <p:nvPr/>
          </p:nvSpPr>
          <p:spPr>
            <a:xfrm>
              <a:off x="3963923" y="3130295"/>
              <a:ext cx="178435" cy="149860"/>
            </a:xfrm>
            <a:custGeom>
              <a:avLst/>
              <a:gdLst/>
              <a:ahLst/>
              <a:cxnLst/>
              <a:rect l="l" t="t" r="r" b="b"/>
              <a:pathLst>
                <a:path w="178435" h="149860">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32" name="object 32"/>
            <p:cNvSpPr/>
            <p:nvPr/>
          </p:nvSpPr>
          <p:spPr>
            <a:xfrm>
              <a:off x="3963923" y="3439667"/>
              <a:ext cx="178435" cy="149860"/>
            </a:xfrm>
            <a:custGeom>
              <a:avLst/>
              <a:gdLst/>
              <a:ahLst/>
              <a:cxnLst/>
              <a:rect l="l" t="t" r="r" b="b"/>
              <a:pathLst>
                <a:path w="178435" h="149860">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33" name="object 33"/>
            <p:cNvSpPr/>
            <p:nvPr/>
          </p:nvSpPr>
          <p:spPr>
            <a:xfrm>
              <a:off x="3963923" y="3439667"/>
              <a:ext cx="178435" cy="149860"/>
            </a:xfrm>
            <a:custGeom>
              <a:avLst/>
              <a:gdLst/>
              <a:ahLst/>
              <a:cxnLst/>
              <a:rect l="l" t="t" r="r" b="b"/>
              <a:pathLst>
                <a:path w="178435" h="149860">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34" name="object 34"/>
            <p:cNvSpPr/>
            <p:nvPr/>
          </p:nvSpPr>
          <p:spPr>
            <a:xfrm>
              <a:off x="3963923" y="3750563"/>
              <a:ext cx="178435" cy="149860"/>
            </a:xfrm>
            <a:custGeom>
              <a:avLst/>
              <a:gdLst/>
              <a:ahLst/>
              <a:cxnLst/>
              <a:rect l="l" t="t" r="r" b="b"/>
              <a:pathLst>
                <a:path w="178435" h="149860">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35" name="object 35"/>
            <p:cNvSpPr/>
            <p:nvPr/>
          </p:nvSpPr>
          <p:spPr>
            <a:xfrm>
              <a:off x="3963923" y="3750563"/>
              <a:ext cx="178435" cy="149860"/>
            </a:xfrm>
            <a:custGeom>
              <a:avLst/>
              <a:gdLst/>
              <a:ahLst/>
              <a:cxnLst/>
              <a:rect l="l" t="t" r="r" b="b"/>
              <a:pathLst>
                <a:path w="178435" h="149860">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36" name="object 36"/>
            <p:cNvSpPr/>
            <p:nvPr/>
          </p:nvSpPr>
          <p:spPr>
            <a:xfrm>
              <a:off x="3963923" y="4059935"/>
              <a:ext cx="178435" cy="149860"/>
            </a:xfrm>
            <a:custGeom>
              <a:avLst/>
              <a:gdLst/>
              <a:ahLst/>
              <a:cxnLst/>
              <a:rect l="l" t="t" r="r" b="b"/>
              <a:pathLst>
                <a:path w="178435" h="149860">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37" name="object 37"/>
            <p:cNvSpPr/>
            <p:nvPr/>
          </p:nvSpPr>
          <p:spPr>
            <a:xfrm>
              <a:off x="3963923" y="4059935"/>
              <a:ext cx="178435" cy="149860"/>
            </a:xfrm>
            <a:custGeom>
              <a:avLst/>
              <a:gdLst/>
              <a:ahLst/>
              <a:cxnLst/>
              <a:rect l="l" t="t" r="r" b="b"/>
              <a:pathLst>
                <a:path w="178435" h="149860">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38" name="object 38"/>
            <p:cNvSpPr/>
            <p:nvPr/>
          </p:nvSpPr>
          <p:spPr>
            <a:xfrm>
              <a:off x="3963923" y="4369307"/>
              <a:ext cx="178435" cy="149860"/>
            </a:xfrm>
            <a:custGeom>
              <a:avLst/>
              <a:gdLst/>
              <a:ahLst/>
              <a:cxnLst/>
              <a:rect l="l" t="t" r="r" b="b"/>
              <a:pathLst>
                <a:path w="178435" h="149860">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39" name="object 39"/>
            <p:cNvSpPr/>
            <p:nvPr/>
          </p:nvSpPr>
          <p:spPr>
            <a:xfrm>
              <a:off x="3963923" y="4369307"/>
              <a:ext cx="178435" cy="149860"/>
            </a:xfrm>
            <a:custGeom>
              <a:avLst/>
              <a:gdLst/>
              <a:ahLst/>
              <a:cxnLst/>
              <a:rect l="l" t="t" r="r" b="b"/>
              <a:pathLst>
                <a:path w="178435" h="149860">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40" name="object 40"/>
            <p:cNvSpPr/>
            <p:nvPr/>
          </p:nvSpPr>
          <p:spPr>
            <a:xfrm>
              <a:off x="3963923" y="4680203"/>
              <a:ext cx="178435" cy="149860"/>
            </a:xfrm>
            <a:custGeom>
              <a:avLst/>
              <a:gdLst/>
              <a:ahLst/>
              <a:cxnLst/>
              <a:rect l="l" t="t" r="r" b="b"/>
              <a:pathLst>
                <a:path w="178435" h="149860">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41" name="object 41"/>
            <p:cNvSpPr/>
            <p:nvPr/>
          </p:nvSpPr>
          <p:spPr>
            <a:xfrm>
              <a:off x="3963923" y="4680203"/>
              <a:ext cx="178435" cy="149860"/>
            </a:xfrm>
            <a:custGeom>
              <a:avLst/>
              <a:gdLst/>
              <a:ahLst/>
              <a:cxnLst/>
              <a:rect l="l" t="t" r="r" b="b"/>
              <a:pathLst>
                <a:path w="178435" h="149860">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42" name="object 42"/>
            <p:cNvSpPr/>
            <p:nvPr/>
          </p:nvSpPr>
          <p:spPr>
            <a:xfrm>
              <a:off x="3963923" y="4989575"/>
              <a:ext cx="178435" cy="149860"/>
            </a:xfrm>
            <a:custGeom>
              <a:avLst/>
              <a:gdLst/>
              <a:ahLst/>
              <a:cxnLst/>
              <a:rect l="l" t="t" r="r" b="b"/>
              <a:pathLst>
                <a:path w="178435" h="149860">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43" name="object 43"/>
            <p:cNvSpPr/>
            <p:nvPr/>
          </p:nvSpPr>
          <p:spPr>
            <a:xfrm>
              <a:off x="3963923" y="4989575"/>
              <a:ext cx="178435" cy="149860"/>
            </a:xfrm>
            <a:custGeom>
              <a:avLst/>
              <a:gdLst/>
              <a:ahLst/>
              <a:cxnLst/>
              <a:rect l="l" t="t" r="r" b="b"/>
              <a:pathLst>
                <a:path w="178435" h="149860">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44" name="object 44"/>
            <p:cNvSpPr/>
            <p:nvPr/>
          </p:nvSpPr>
          <p:spPr>
            <a:xfrm>
              <a:off x="3963923" y="5298947"/>
              <a:ext cx="178435" cy="149860"/>
            </a:xfrm>
            <a:custGeom>
              <a:avLst/>
              <a:gdLst/>
              <a:ahLst/>
              <a:cxnLst/>
              <a:rect l="l" t="t" r="r" b="b"/>
              <a:pathLst>
                <a:path w="178435" h="149860">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45" name="object 45"/>
            <p:cNvSpPr/>
            <p:nvPr/>
          </p:nvSpPr>
          <p:spPr>
            <a:xfrm>
              <a:off x="3963923" y="5298947"/>
              <a:ext cx="178435" cy="149860"/>
            </a:xfrm>
            <a:custGeom>
              <a:avLst/>
              <a:gdLst/>
              <a:ahLst/>
              <a:cxnLst/>
              <a:rect l="l" t="t" r="r" b="b"/>
              <a:pathLst>
                <a:path w="178435" h="149860">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46" name="object 46"/>
            <p:cNvSpPr/>
            <p:nvPr/>
          </p:nvSpPr>
          <p:spPr>
            <a:xfrm>
              <a:off x="3963923" y="5609843"/>
              <a:ext cx="178435" cy="149860"/>
            </a:xfrm>
            <a:custGeom>
              <a:avLst/>
              <a:gdLst/>
              <a:ahLst/>
              <a:cxnLst/>
              <a:rect l="l" t="t" r="r" b="b"/>
              <a:pathLst>
                <a:path w="178435" h="149860">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47" name="object 47"/>
            <p:cNvSpPr/>
            <p:nvPr/>
          </p:nvSpPr>
          <p:spPr>
            <a:xfrm>
              <a:off x="3963923" y="5609843"/>
              <a:ext cx="178435" cy="149860"/>
            </a:xfrm>
            <a:custGeom>
              <a:avLst/>
              <a:gdLst/>
              <a:ahLst/>
              <a:cxnLst/>
              <a:rect l="l" t="t" r="r" b="b"/>
              <a:pathLst>
                <a:path w="178435" h="149860">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48" name="object 48"/>
            <p:cNvSpPr/>
            <p:nvPr/>
          </p:nvSpPr>
          <p:spPr>
            <a:xfrm>
              <a:off x="3963923" y="5919215"/>
              <a:ext cx="178435" cy="149860"/>
            </a:xfrm>
            <a:custGeom>
              <a:avLst/>
              <a:gdLst/>
              <a:ahLst/>
              <a:cxnLst/>
              <a:rect l="l" t="t" r="r" b="b"/>
              <a:pathLst>
                <a:path w="178435" h="149860">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49" name="object 49"/>
            <p:cNvSpPr/>
            <p:nvPr/>
          </p:nvSpPr>
          <p:spPr>
            <a:xfrm>
              <a:off x="3963923" y="5919215"/>
              <a:ext cx="178435" cy="149860"/>
            </a:xfrm>
            <a:custGeom>
              <a:avLst/>
              <a:gdLst/>
              <a:ahLst/>
              <a:cxnLst/>
              <a:rect l="l" t="t" r="r" b="b"/>
              <a:pathLst>
                <a:path w="178435" h="149860">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50" name="object 50"/>
            <p:cNvSpPr/>
            <p:nvPr/>
          </p:nvSpPr>
          <p:spPr>
            <a:xfrm>
              <a:off x="3963923" y="6228587"/>
              <a:ext cx="178435" cy="149860"/>
            </a:xfrm>
            <a:custGeom>
              <a:avLst/>
              <a:gdLst/>
              <a:ahLst/>
              <a:cxnLst/>
              <a:rect l="l" t="t" r="r" b="b"/>
              <a:pathLst>
                <a:path w="178435" h="149860">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51" name="object 51"/>
            <p:cNvSpPr/>
            <p:nvPr/>
          </p:nvSpPr>
          <p:spPr>
            <a:xfrm>
              <a:off x="3963923" y="6228587"/>
              <a:ext cx="178435" cy="149860"/>
            </a:xfrm>
            <a:custGeom>
              <a:avLst/>
              <a:gdLst/>
              <a:ahLst/>
              <a:cxnLst/>
              <a:rect l="l" t="t" r="r" b="b"/>
              <a:pathLst>
                <a:path w="178435" h="149860">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52" name="object 52"/>
            <p:cNvSpPr/>
            <p:nvPr/>
          </p:nvSpPr>
          <p:spPr>
            <a:xfrm>
              <a:off x="3963923" y="6539483"/>
              <a:ext cx="178435" cy="149860"/>
            </a:xfrm>
            <a:custGeom>
              <a:avLst/>
              <a:gdLst/>
              <a:ahLst/>
              <a:cxnLst/>
              <a:rect l="l" t="t" r="r" b="b"/>
              <a:pathLst>
                <a:path w="178435" h="149859">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53" name="object 53"/>
            <p:cNvSpPr/>
            <p:nvPr/>
          </p:nvSpPr>
          <p:spPr>
            <a:xfrm>
              <a:off x="3963923" y="6539483"/>
              <a:ext cx="178435" cy="149860"/>
            </a:xfrm>
            <a:custGeom>
              <a:avLst/>
              <a:gdLst/>
              <a:ahLst/>
              <a:cxnLst/>
              <a:rect l="l" t="t" r="r" b="b"/>
              <a:pathLst>
                <a:path w="178435" h="149859">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54" name="object 54"/>
            <p:cNvSpPr/>
            <p:nvPr/>
          </p:nvSpPr>
          <p:spPr>
            <a:xfrm>
              <a:off x="3963923" y="6848855"/>
              <a:ext cx="178435" cy="149860"/>
            </a:xfrm>
            <a:custGeom>
              <a:avLst/>
              <a:gdLst/>
              <a:ahLst/>
              <a:cxnLst/>
              <a:rect l="l" t="t" r="r" b="b"/>
              <a:pathLst>
                <a:path w="178435" h="149859">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55" name="object 55"/>
            <p:cNvSpPr/>
            <p:nvPr/>
          </p:nvSpPr>
          <p:spPr>
            <a:xfrm>
              <a:off x="3963923" y="6848855"/>
              <a:ext cx="178435" cy="149860"/>
            </a:xfrm>
            <a:custGeom>
              <a:avLst/>
              <a:gdLst/>
              <a:ahLst/>
              <a:cxnLst/>
              <a:rect l="l" t="t" r="r" b="b"/>
              <a:pathLst>
                <a:path w="178435" h="149859">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56" name="object 56"/>
            <p:cNvSpPr/>
            <p:nvPr/>
          </p:nvSpPr>
          <p:spPr>
            <a:xfrm>
              <a:off x="3963923" y="7158228"/>
              <a:ext cx="178435" cy="149860"/>
            </a:xfrm>
            <a:custGeom>
              <a:avLst/>
              <a:gdLst/>
              <a:ahLst/>
              <a:cxnLst/>
              <a:rect l="l" t="t" r="r" b="b"/>
              <a:pathLst>
                <a:path w="178435" h="149859">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57" name="object 57"/>
            <p:cNvSpPr/>
            <p:nvPr/>
          </p:nvSpPr>
          <p:spPr>
            <a:xfrm>
              <a:off x="3963923" y="7158228"/>
              <a:ext cx="178435" cy="149860"/>
            </a:xfrm>
            <a:custGeom>
              <a:avLst/>
              <a:gdLst/>
              <a:ahLst/>
              <a:cxnLst/>
              <a:rect l="l" t="t" r="r" b="b"/>
              <a:pathLst>
                <a:path w="178435" h="149859">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58" name="object 58"/>
            <p:cNvSpPr/>
            <p:nvPr/>
          </p:nvSpPr>
          <p:spPr>
            <a:xfrm>
              <a:off x="3963923" y="7467599"/>
              <a:ext cx="178435" cy="151130"/>
            </a:xfrm>
            <a:custGeom>
              <a:avLst/>
              <a:gdLst/>
              <a:ahLst/>
              <a:cxnLst/>
              <a:rect l="l" t="t" r="r" b="b"/>
              <a:pathLst>
                <a:path w="178435" h="151129">
                  <a:moveTo>
                    <a:pt x="178308" y="0"/>
                  </a:moveTo>
                  <a:lnTo>
                    <a:pt x="0" y="0"/>
                  </a:lnTo>
                  <a:lnTo>
                    <a:pt x="0" y="150875"/>
                  </a:lnTo>
                  <a:lnTo>
                    <a:pt x="178308" y="150875"/>
                  </a:lnTo>
                  <a:lnTo>
                    <a:pt x="178308" y="0"/>
                  </a:lnTo>
                  <a:close/>
                </a:path>
              </a:pathLst>
            </a:custGeom>
            <a:solidFill>
              <a:srgbClr val="FFFFFF"/>
            </a:solidFill>
          </p:spPr>
          <p:txBody>
            <a:bodyPr wrap="square" lIns="0" tIns="0" rIns="0" bIns="0" rtlCol="0"/>
            <a:lstStyle/>
            <a:p>
              <a:endParaRPr/>
            </a:p>
          </p:txBody>
        </p:sp>
        <p:sp>
          <p:nvSpPr>
            <p:cNvPr id="59" name="object 59"/>
            <p:cNvSpPr/>
            <p:nvPr/>
          </p:nvSpPr>
          <p:spPr>
            <a:xfrm>
              <a:off x="3963923" y="7467599"/>
              <a:ext cx="178435" cy="151130"/>
            </a:xfrm>
            <a:custGeom>
              <a:avLst/>
              <a:gdLst/>
              <a:ahLst/>
              <a:cxnLst/>
              <a:rect l="l" t="t" r="r" b="b"/>
              <a:pathLst>
                <a:path w="178435" h="151129">
                  <a:moveTo>
                    <a:pt x="0" y="150875"/>
                  </a:moveTo>
                  <a:lnTo>
                    <a:pt x="178308" y="150875"/>
                  </a:lnTo>
                  <a:lnTo>
                    <a:pt x="178308" y="0"/>
                  </a:lnTo>
                  <a:lnTo>
                    <a:pt x="0" y="0"/>
                  </a:lnTo>
                  <a:lnTo>
                    <a:pt x="0" y="150875"/>
                  </a:lnTo>
                  <a:close/>
                </a:path>
              </a:pathLst>
            </a:custGeom>
            <a:ln w="3175">
              <a:solidFill>
                <a:srgbClr val="1D1D1B"/>
              </a:solidFill>
            </a:ln>
          </p:spPr>
          <p:txBody>
            <a:bodyPr wrap="square" lIns="0" tIns="0" rIns="0" bIns="0" rtlCol="0"/>
            <a:lstStyle/>
            <a:p>
              <a:endParaRPr/>
            </a:p>
          </p:txBody>
        </p:sp>
        <p:sp>
          <p:nvSpPr>
            <p:cNvPr id="60" name="object 60"/>
            <p:cNvSpPr/>
            <p:nvPr/>
          </p:nvSpPr>
          <p:spPr>
            <a:xfrm>
              <a:off x="3963923" y="7778495"/>
              <a:ext cx="178435" cy="149860"/>
            </a:xfrm>
            <a:custGeom>
              <a:avLst/>
              <a:gdLst/>
              <a:ahLst/>
              <a:cxnLst/>
              <a:rect l="l" t="t" r="r" b="b"/>
              <a:pathLst>
                <a:path w="178435" h="149859">
                  <a:moveTo>
                    <a:pt x="178308" y="0"/>
                  </a:moveTo>
                  <a:lnTo>
                    <a:pt x="0" y="0"/>
                  </a:lnTo>
                  <a:lnTo>
                    <a:pt x="0" y="149352"/>
                  </a:lnTo>
                  <a:lnTo>
                    <a:pt x="178308" y="149352"/>
                  </a:lnTo>
                  <a:lnTo>
                    <a:pt x="178308" y="0"/>
                  </a:lnTo>
                  <a:close/>
                </a:path>
              </a:pathLst>
            </a:custGeom>
            <a:solidFill>
              <a:srgbClr val="FFFFFF"/>
            </a:solidFill>
          </p:spPr>
          <p:txBody>
            <a:bodyPr wrap="square" lIns="0" tIns="0" rIns="0" bIns="0" rtlCol="0"/>
            <a:lstStyle/>
            <a:p>
              <a:endParaRPr/>
            </a:p>
          </p:txBody>
        </p:sp>
        <p:sp>
          <p:nvSpPr>
            <p:cNvPr id="61" name="object 61"/>
            <p:cNvSpPr/>
            <p:nvPr/>
          </p:nvSpPr>
          <p:spPr>
            <a:xfrm>
              <a:off x="3963923" y="7778495"/>
              <a:ext cx="178435" cy="149860"/>
            </a:xfrm>
            <a:custGeom>
              <a:avLst/>
              <a:gdLst/>
              <a:ahLst/>
              <a:cxnLst/>
              <a:rect l="l" t="t" r="r" b="b"/>
              <a:pathLst>
                <a:path w="178435" h="149859">
                  <a:moveTo>
                    <a:pt x="0" y="149352"/>
                  </a:moveTo>
                  <a:lnTo>
                    <a:pt x="178308" y="149352"/>
                  </a:lnTo>
                  <a:lnTo>
                    <a:pt x="178308" y="0"/>
                  </a:lnTo>
                  <a:lnTo>
                    <a:pt x="0" y="0"/>
                  </a:lnTo>
                  <a:lnTo>
                    <a:pt x="0" y="149352"/>
                  </a:lnTo>
                  <a:close/>
                </a:path>
              </a:pathLst>
            </a:custGeom>
            <a:ln w="3175">
              <a:solidFill>
                <a:srgbClr val="1D1D1B"/>
              </a:solidFill>
            </a:ln>
          </p:spPr>
          <p:txBody>
            <a:bodyPr wrap="square" lIns="0" tIns="0" rIns="0" bIns="0" rtlCol="0"/>
            <a:lstStyle/>
            <a:p>
              <a:endParaRPr/>
            </a:p>
          </p:txBody>
        </p:sp>
        <p:sp>
          <p:nvSpPr>
            <p:cNvPr id="62" name="object 62"/>
            <p:cNvSpPr/>
            <p:nvPr/>
          </p:nvSpPr>
          <p:spPr>
            <a:xfrm>
              <a:off x="3963923" y="8087867"/>
              <a:ext cx="178435" cy="149860"/>
            </a:xfrm>
            <a:custGeom>
              <a:avLst/>
              <a:gdLst/>
              <a:ahLst/>
              <a:cxnLst/>
              <a:rect l="l" t="t" r="r" b="b"/>
              <a:pathLst>
                <a:path w="178435" h="149859">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63" name="object 63"/>
            <p:cNvSpPr/>
            <p:nvPr/>
          </p:nvSpPr>
          <p:spPr>
            <a:xfrm>
              <a:off x="3963923" y="8087867"/>
              <a:ext cx="178435" cy="149860"/>
            </a:xfrm>
            <a:custGeom>
              <a:avLst/>
              <a:gdLst/>
              <a:ahLst/>
              <a:cxnLst/>
              <a:rect l="l" t="t" r="r" b="b"/>
              <a:pathLst>
                <a:path w="178435" h="149859">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64" name="object 64"/>
            <p:cNvSpPr/>
            <p:nvPr/>
          </p:nvSpPr>
          <p:spPr>
            <a:xfrm>
              <a:off x="3963923" y="8397240"/>
              <a:ext cx="178435" cy="151130"/>
            </a:xfrm>
            <a:custGeom>
              <a:avLst/>
              <a:gdLst/>
              <a:ahLst/>
              <a:cxnLst/>
              <a:rect l="l" t="t" r="r" b="b"/>
              <a:pathLst>
                <a:path w="178435" h="151129">
                  <a:moveTo>
                    <a:pt x="178308" y="0"/>
                  </a:moveTo>
                  <a:lnTo>
                    <a:pt x="0" y="0"/>
                  </a:lnTo>
                  <a:lnTo>
                    <a:pt x="0" y="150876"/>
                  </a:lnTo>
                  <a:lnTo>
                    <a:pt x="178308" y="150876"/>
                  </a:lnTo>
                  <a:lnTo>
                    <a:pt x="178308" y="0"/>
                  </a:lnTo>
                  <a:close/>
                </a:path>
              </a:pathLst>
            </a:custGeom>
            <a:solidFill>
              <a:srgbClr val="FFFFFF"/>
            </a:solidFill>
          </p:spPr>
          <p:txBody>
            <a:bodyPr wrap="square" lIns="0" tIns="0" rIns="0" bIns="0" rtlCol="0"/>
            <a:lstStyle/>
            <a:p>
              <a:endParaRPr/>
            </a:p>
          </p:txBody>
        </p:sp>
        <p:sp>
          <p:nvSpPr>
            <p:cNvPr id="65" name="object 65"/>
            <p:cNvSpPr/>
            <p:nvPr/>
          </p:nvSpPr>
          <p:spPr>
            <a:xfrm>
              <a:off x="3963923" y="8397240"/>
              <a:ext cx="178435" cy="151130"/>
            </a:xfrm>
            <a:custGeom>
              <a:avLst/>
              <a:gdLst/>
              <a:ahLst/>
              <a:cxnLst/>
              <a:rect l="l" t="t" r="r" b="b"/>
              <a:pathLst>
                <a:path w="178435" h="151129">
                  <a:moveTo>
                    <a:pt x="0" y="150876"/>
                  </a:moveTo>
                  <a:lnTo>
                    <a:pt x="178308" y="150876"/>
                  </a:lnTo>
                  <a:lnTo>
                    <a:pt x="178308" y="0"/>
                  </a:lnTo>
                  <a:lnTo>
                    <a:pt x="0" y="0"/>
                  </a:lnTo>
                  <a:lnTo>
                    <a:pt x="0" y="150876"/>
                  </a:lnTo>
                  <a:close/>
                </a:path>
              </a:pathLst>
            </a:custGeom>
            <a:ln w="3175">
              <a:solidFill>
                <a:srgbClr val="1D1D1B"/>
              </a:solidFill>
            </a:ln>
          </p:spPr>
          <p:txBody>
            <a:bodyPr wrap="square" lIns="0" tIns="0" rIns="0" bIns="0" rtlCol="0"/>
            <a:lstStyle/>
            <a:p>
              <a:endParaRPr/>
            </a:p>
          </p:txBody>
        </p:sp>
        <p:sp>
          <p:nvSpPr>
            <p:cNvPr id="66" name="object 66"/>
            <p:cNvSpPr/>
            <p:nvPr/>
          </p:nvSpPr>
          <p:spPr>
            <a:xfrm>
              <a:off x="3963923" y="8708135"/>
              <a:ext cx="178435" cy="149860"/>
            </a:xfrm>
            <a:custGeom>
              <a:avLst/>
              <a:gdLst/>
              <a:ahLst/>
              <a:cxnLst/>
              <a:rect l="l" t="t" r="r" b="b"/>
              <a:pathLst>
                <a:path w="178435" h="149859">
                  <a:moveTo>
                    <a:pt x="178308" y="0"/>
                  </a:moveTo>
                  <a:lnTo>
                    <a:pt x="0" y="0"/>
                  </a:lnTo>
                  <a:lnTo>
                    <a:pt x="0" y="149352"/>
                  </a:lnTo>
                  <a:lnTo>
                    <a:pt x="178308" y="149352"/>
                  </a:lnTo>
                  <a:lnTo>
                    <a:pt x="178308" y="0"/>
                  </a:lnTo>
                  <a:close/>
                </a:path>
              </a:pathLst>
            </a:custGeom>
            <a:solidFill>
              <a:srgbClr val="FFFFFF"/>
            </a:solidFill>
          </p:spPr>
          <p:txBody>
            <a:bodyPr wrap="square" lIns="0" tIns="0" rIns="0" bIns="0" rtlCol="0"/>
            <a:lstStyle/>
            <a:p>
              <a:endParaRPr/>
            </a:p>
          </p:txBody>
        </p:sp>
        <p:sp>
          <p:nvSpPr>
            <p:cNvPr id="67" name="object 67"/>
            <p:cNvSpPr/>
            <p:nvPr/>
          </p:nvSpPr>
          <p:spPr>
            <a:xfrm>
              <a:off x="3963923" y="8708135"/>
              <a:ext cx="178435" cy="149860"/>
            </a:xfrm>
            <a:custGeom>
              <a:avLst/>
              <a:gdLst/>
              <a:ahLst/>
              <a:cxnLst/>
              <a:rect l="l" t="t" r="r" b="b"/>
              <a:pathLst>
                <a:path w="178435" h="149859">
                  <a:moveTo>
                    <a:pt x="0" y="149352"/>
                  </a:moveTo>
                  <a:lnTo>
                    <a:pt x="178308" y="149352"/>
                  </a:lnTo>
                  <a:lnTo>
                    <a:pt x="178308" y="0"/>
                  </a:lnTo>
                  <a:lnTo>
                    <a:pt x="0" y="0"/>
                  </a:lnTo>
                  <a:lnTo>
                    <a:pt x="0" y="149352"/>
                  </a:lnTo>
                  <a:close/>
                </a:path>
              </a:pathLst>
            </a:custGeom>
            <a:ln w="3175">
              <a:solidFill>
                <a:srgbClr val="1D1D1B"/>
              </a:solidFill>
            </a:ln>
          </p:spPr>
          <p:txBody>
            <a:bodyPr wrap="square" lIns="0" tIns="0" rIns="0" bIns="0" rtlCol="0"/>
            <a:lstStyle/>
            <a:p>
              <a:endParaRPr/>
            </a:p>
          </p:txBody>
        </p:sp>
        <p:sp>
          <p:nvSpPr>
            <p:cNvPr id="68" name="object 68"/>
            <p:cNvSpPr/>
            <p:nvPr/>
          </p:nvSpPr>
          <p:spPr>
            <a:xfrm>
              <a:off x="3963923" y="9017507"/>
              <a:ext cx="178435" cy="149860"/>
            </a:xfrm>
            <a:custGeom>
              <a:avLst/>
              <a:gdLst/>
              <a:ahLst/>
              <a:cxnLst/>
              <a:rect l="l" t="t" r="r" b="b"/>
              <a:pathLst>
                <a:path w="178435" h="149859">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69" name="object 69"/>
            <p:cNvSpPr/>
            <p:nvPr/>
          </p:nvSpPr>
          <p:spPr>
            <a:xfrm>
              <a:off x="3963923" y="9017507"/>
              <a:ext cx="178435" cy="149860"/>
            </a:xfrm>
            <a:custGeom>
              <a:avLst/>
              <a:gdLst/>
              <a:ahLst/>
              <a:cxnLst/>
              <a:rect l="l" t="t" r="r" b="b"/>
              <a:pathLst>
                <a:path w="178435" h="149859">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70" name="object 70"/>
            <p:cNvSpPr/>
            <p:nvPr/>
          </p:nvSpPr>
          <p:spPr>
            <a:xfrm>
              <a:off x="3963923" y="9326879"/>
              <a:ext cx="178435" cy="149860"/>
            </a:xfrm>
            <a:custGeom>
              <a:avLst/>
              <a:gdLst/>
              <a:ahLst/>
              <a:cxnLst/>
              <a:rect l="l" t="t" r="r" b="b"/>
              <a:pathLst>
                <a:path w="178435" h="149859">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71" name="object 71"/>
            <p:cNvSpPr/>
            <p:nvPr/>
          </p:nvSpPr>
          <p:spPr>
            <a:xfrm>
              <a:off x="3963923" y="9326879"/>
              <a:ext cx="178435" cy="149860"/>
            </a:xfrm>
            <a:custGeom>
              <a:avLst/>
              <a:gdLst/>
              <a:ahLst/>
              <a:cxnLst/>
              <a:rect l="l" t="t" r="r" b="b"/>
              <a:pathLst>
                <a:path w="178435" h="149859">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72" name="object 72"/>
            <p:cNvSpPr/>
            <p:nvPr/>
          </p:nvSpPr>
          <p:spPr>
            <a:xfrm>
              <a:off x="3963923" y="9622535"/>
              <a:ext cx="178435" cy="149860"/>
            </a:xfrm>
            <a:custGeom>
              <a:avLst/>
              <a:gdLst/>
              <a:ahLst/>
              <a:cxnLst/>
              <a:rect l="l" t="t" r="r" b="b"/>
              <a:pathLst>
                <a:path w="178435" h="149859">
                  <a:moveTo>
                    <a:pt x="178308" y="0"/>
                  </a:moveTo>
                  <a:lnTo>
                    <a:pt x="0" y="0"/>
                  </a:lnTo>
                  <a:lnTo>
                    <a:pt x="0" y="149352"/>
                  </a:lnTo>
                  <a:lnTo>
                    <a:pt x="178308" y="149352"/>
                  </a:lnTo>
                  <a:lnTo>
                    <a:pt x="178308" y="0"/>
                  </a:lnTo>
                  <a:close/>
                </a:path>
              </a:pathLst>
            </a:custGeom>
            <a:solidFill>
              <a:srgbClr val="FFFFFF"/>
            </a:solidFill>
          </p:spPr>
          <p:txBody>
            <a:bodyPr wrap="square" lIns="0" tIns="0" rIns="0" bIns="0" rtlCol="0"/>
            <a:lstStyle/>
            <a:p>
              <a:endParaRPr/>
            </a:p>
          </p:txBody>
        </p:sp>
        <p:sp>
          <p:nvSpPr>
            <p:cNvPr id="73" name="object 73"/>
            <p:cNvSpPr/>
            <p:nvPr/>
          </p:nvSpPr>
          <p:spPr>
            <a:xfrm>
              <a:off x="3963923" y="9622535"/>
              <a:ext cx="178435" cy="149860"/>
            </a:xfrm>
            <a:custGeom>
              <a:avLst/>
              <a:gdLst/>
              <a:ahLst/>
              <a:cxnLst/>
              <a:rect l="l" t="t" r="r" b="b"/>
              <a:pathLst>
                <a:path w="178435" h="149859">
                  <a:moveTo>
                    <a:pt x="0" y="149352"/>
                  </a:moveTo>
                  <a:lnTo>
                    <a:pt x="178308" y="149352"/>
                  </a:lnTo>
                  <a:lnTo>
                    <a:pt x="178308" y="0"/>
                  </a:lnTo>
                  <a:lnTo>
                    <a:pt x="0" y="0"/>
                  </a:lnTo>
                  <a:lnTo>
                    <a:pt x="0" y="149352"/>
                  </a:lnTo>
                  <a:close/>
                </a:path>
              </a:pathLst>
            </a:custGeom>
            <a:ln w="3175">
              <a:solidFill>
                <a:srgbClr val="1D1D1B"/>
              </a:solidFill>
            </a:ln>
          </p:spPr>
          <p:txBody>
            <a:bodyPr wrap="square" lIns="0" tIns="0" rIns="0" bIns="0" rtlCol="0"/>
            <a:lstStyle/>
            <a:p>
              <a:endParaRPr/>
            </a:p>
          </p:txBody>
        </p:sp>
        <p:sp>
          <p:nvSpPr>
            <p:cNvPr id="74" name="object 74"/>
            <p:cNvSpPr/>
            <p:nvPr/>
          </p:nvSpPr>
          <p:spPr>
            <a:xfrm>
              <a:off x="3963923" y="9945623"/>
              <a:ext cx="178435" cy="149860"/>
            </a:xfrm>
            <a:custGeom>
              <a:avLst/>
              <a:gdLst/>
              <a:ahLst/>
              <a:cxnLst/>
              <a:rect l="l" t="t" r="r" b="b"/>
              <a:pathLst>
                <a:path w="178435" h="149859">
                  <a:moveTo>
                    <a:pt x="178308" y="0"/>
                  </a:moveTo>
                  <a:lnTo>
                    <a:pt x="0" y="0"/>
                  </a:lnTo>
                  <a:lnTo>
                    <a:pt x="0" y="149351"/>
                  </a:lnTo>
                  <a:lnTo>
                    <a:pt x="178308" y="149351"/>
                  </a:lnTo>
                  <a:lnTo>
                    <a:pt x="178308" y="0"/>
                  </a:lnTo>
                  <a:close/>
                </a:path>
              </a:pathLst>
            </a:custGeom>
            <a:solidFill>
              <a:srgbClr val="FFFFFF"/>
            </a:solidFill>
          </p:spPr>
          <p:txBody>
            <a:bodyPr wrap="square" lIns="0" tIns="0" rIns="0" bIns="0" rtlCol="0"/>
            <a:lstStyle/>
            <a:p>
              <a:endParaRPr/>
            </a:p>
          </p:txBody>
        </p:sp>
        <p:sp>
          <p:nvSpPr>
            <p:cNvPr id="75" name="object 75"/>
            <p:cNvSpPr/>
            <p:nvPr/>
          </p:nvSpPr>
          <p:spPr>
            <a:xfrm>
              <a:off x="3963923" y="9945623"/>
              <a:ext cx="178435" cy="149860"/>
            </a:xfrm>
            <a:custGeom>
              <a:avLst/>
              <a:gdLst/>
              <a:ahLst/>
              <a:cxnLst/>
              <a:rect l="l" t="t" r="r" b="b"/>
              <a:pathLst>
                <a:path w="178435" h="149859">
                  <a:moveTo>
                    <a:pt x="0" y="149351"/>
                  </a:moveTo>
                  <a:lnTo>
                    <a:pt x="178308" y="149351"/>
                  </a:lnTo>
                  <a:lnTo>
                    <a:pt x="178308" y="0"/>
                  </a:lnTo>
                  <a:lnTo>
                    <a:pt x="0" y="0"/>
                  </a:lnTo>
                  <a:lnTo>
                    <a:pt x="0" y="149351"/>
                  </a:lnTo>
                  <a:close/>
                </a:path>
              </a:pathLst>
            </a:custGeom>
            <a:ln w="3175">
              <a:solidFill>
                <a:srgbClr val="1D1D1B"/>
              </a:solidFill>
            </a:ln>
          </p:spPr>
          <p:txBody>
            <a:bodyPr wrap="square" lIns="0" tIns="0" rIns="0" bIns="0" rtlCol="0"/>
            <a:lstStyle/>
            <a:p>
              <a:endParaRPr/>
            </a:p>
          </p:txBody>
        </p:sp>
        <p:sp>
          <p:nvSpPr>
            <p:cNvPr id="76" name="object 76"/>
            <p:cNvSpPr/>
            <p:nvPr/>
          </p:nvSpPr>
          <p:spPr>
            <a:xfrm>
              <a:off x="342900" y="499871"/>
              <a:ext cx="2624455" cy="9927590"/>
            </a:xfrm>
            <a:custGeom>
              <a:avLst/>
              <a:gdLst/>
              <a:ahLst/>
              <a:cxnLst/>
              <a:rect l="l" t="t" r="r" b="b"/>
              <a:pathLst>
                <a:path w="2624455" h="9927590">
                  <a:moveTo>
                    <a:pt x="2414016" y="9332989"/>
                  </a:moveTo>
                  <a:lnTo>
                    <a:pt x="0" y="9332989"/>
                  </a:lnTo>
                  <a:lnTo>
                    <a:pt x="0" y="9927336"/>
                  </a:lnTo>
                  <a:lnTo>
                    <a:pt x="2414016" y="9927336"/>
                  </a:lnTo>
                  <a:lnTo>
                    <a:pt x="2414016" y="9332989"/>
                  </a:lnTo>
                  <a:close/>
                </a:path>
                <a:path w="2624455" h="9927590">
                  <a:moveTo>
                    <a:pt x="2624328" y="0"/>
                  </a:moveTo>
                  <a:lnTo>
                    <a:pt x="210312" y="0"/>
                  </a:lnTo>
                  <a:lnTo>
                    <a:pt x="210312" y="595884"/>
                  </a:lnTo>
                  <a:lnTo>
                    <a:pt x="2624328" y="595884"/>
                  </a:lnTo>
                  <a:lnTo>
                    <a:pt x="2624328" y="0"/>
                  </a:lnTo>
                  <a:close/>
                </a:path>
              </a:pathLst>
            </a:custGeom>
            <a:solidFill>
              <a:srgbClr val="D7CEAE"/>
            </a:solidFill>
          </p:spPr>
          <p:txBody>
            <a:bodyPr wrap="square" lIns="0" tIns="0" rIns="0" bIns="0" rtlCol="0"/>
            <a:lstStyle/>
            <a:p>
              <a:endParaRPr/>
            </a:p>
          </p:txBody>
        </p:sp>
      </p:grpSp>
      <p:sp>
        <p:nvSpPr>
          <p:cNvPr id="82" name="object 82"/>
          <p:cNvSpPr txBox="1"/>
          <p:nvPr/>
        </p:nvSpPr>
        <p:spPr>
          <a:xfrm>
            <a:off x="6768972" y="9999599"/>
            <a:ext cx="283845" cy="307975"/>
          </a:xfrm>
          <a:prstGeom prst="rect">
            <a:avLst/>
          </a:prstGeom>
        </p:spPr>
        <p:txBody>
          <a:bodyPr vert="horz" wrap="square" lIns="0" tIns="0" rIns="0" bIns="0" rtlCol="0">
            <a:spAutoFit/>
          </a:bodyPr>
          <a:lstStyle/>
          <a:p>
            <a:pPr>
              <a:lnSpc>
                <a:spcPts val="2370"/>
              </a:lnSpc>
            </a:pPr>
            <a:r>
              <a:rPr sz="2000" spc="-25" dirty="0">
                <a:solidFill>
                  <a:srgbClr val="E9473E"/>
                </a:solidFill>
                <a:latin typeface="Arial"/>
                <a:cs typeface="Arial"/>
              </a:rPr>
              <a:t>11</a:t>
            </a:r>
            <a:endParaRPr sz="2000">
              <a:latin typeface="Arial"/>
              <a:cs typeface="Arial"/>
            </a:endParaRPr>
          </a:p>
        </p:txBody>
      </p:sp>
      <p:sp>
        <p:nvSpPr>
          <p:cNvPr id="83" name="object 83"/>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solidFill>
                  <a:srgbClr val="1D1D1B"/>
                </a:solidFill>
              </a:rPr>
              <a:t>11</a:t>
            </a:fld>
            <a:endParaRPr spc="-25" dirty="0">
              <a:solidFill>
                <a:srgbClr val="1D1D1B"/>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7804" y="651255"/>
            <a:ext cx="6334760" cy="965644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pPr>
            <a:endParaRPr sz="1000" dirty="0">
              <a:latin typeface="Arial"/>
              <a:cs typeface="Arial"/>
            </a:endParaRPr>
          </a:p>
          <a:p>
            <a:pPr>
              <a:lnSpc>
                <a:spcPct val="100000"/>
              </a:lnSpc>
              <a:spcBef>
                <a:spcPts val="1100"/>
              </a:spcBef>
            </a:pPr>
            <a:endParaRPr sz="1000" dirty="0">
              <a:latin typeface="Arial"/>
              <a:cs typeface="Arial"/>
            </a:endParaRPr>
          </a:p>
          <a:p>
            <a:pPr>
              <a:lnSpc>
                <a:spcPct val="100000"/>
              </a:lnSpc>
              <a:spcBef>
                <a:spcPts val="5"/>
              </a:spcBef>
              <a:tabLst>
                <a:tab pos="6050915" algn="l"/>
              </a:tabLst>
            </a:pPr>
            <a:r>
              <a:rPr sz="1500" i="1" spc="-15" baseline="2777" dirty="0">
                <a:solidFill>
                  <a:srgbClr val="1D1D1B"/>
                </a:solidFill>
                <a:latin typeface="Arial"/>
                <a:cs typeface="Arial"/>
              </a:rPr>
              <a:t>Published</a:t>
            </a:r>
            <a:r>
              <a:rPr sz="1500" i="1" spc="-30" baseline="2777" dirty="0">
                <a:solidFill>
                  <a:srgbClr val="1D1D1B"/>
                </a:solidFill>
                <a:latin typeface="Arial"/>
                <a:cs typeface="Arial"/>
              </a:rPr>
              <a:t> </a:t>
            </a:r>
            <a:r>
              <a:rPr sz="1500" i="1" baseline="2777" dirty="0">
                <a:solidFill>
                  <a:srgbClr val="1D1D1B"/>
                </a:solidFill>
                <a:latin typeface="Arial"/>
                <a:cs typeface="Arial"/>
              </a:rPr>
              <a:t>Month</a:t>
            </a:r>
            <a:r>
              <a:rPr sz="1500" i="1" spc="-22" baseline="2777" dirty="0">
                <a:solidFill>
                  <a:srgbClr val="1D1D1B"/>
                </a:solidFill>
                <a:latin typeface="Arial"/>
                <a:cs typeface="Arial"/>
              </a:rPr>
              <a:t> </a:t>
            </a:r>
            <a:r>
              <a:rPr sz="1500" i="1" spc="-30" baseline="2777" dirty="0">
                <a:solidFill>
                  <a:srgbClr val="1D1D1B"/>
                </a:solidFill>
                <a:latin typeface="Arial"/>
                <a:cs typeface="Arial"/>
              </a:rPr>
              <a:t>YYYY 10pt</a:t>
            </a:r>
            <a:r>
              <a:rPr sz="1500" i="1" baseline="2777" dirty="0">
                <a:solidFill>
                  <a:srgbClr val="1D1D1B"/>
                </a:solidFill>
                <a:latin typeface="Arial"/>
                <a:cs typeface="Arial"/>
              </a:rPr>
              <a:t>	</a:t>
            </a:r>
            <a:r>
              <a:rPr sz="2000" spc="-25" dirty="0">
                <a:solidFill>
                  <a:srgbClr val="E9473E"/>
                </a:solidFill>
                <a:latin typeface="Arial"/>
                <a:cs typeface="Arial"/>
              </a:rPr>
              <a:t>12</a:t>
            </a:r>
            <a:endParaRPr sz="2000" dirty="0">
              <a:latin typeface="Arial"/>
              <a:cs typeface="Arial"/>
            </a:endParaRPr>
          </a:p>
        </p:txBody>
      </p:sp>
      <p:grpSp>
        <p:nvGrpSpPr>
          <p:cNvPr id="3" name="object 3"/>
          <p:cNvGrpSpPr/>
          <p:nvPr/>
        </p:nvGrpSpPr>
        <p:grpSpPr>
          <a:xfrm>
            <a:off x="246888" y="246887"/>
            <a:ext cx="7066915" cy="10198735"/>
            <a:chOff x="246888" y="246887"/>
            <a:chExt cx="7066915" cy="10198735"/>
          </a:xfrm>
        </p:grpSpPr>
        <p:sp>
          <p:nvSpPr>
            <p:cNvPr id="4" name="object 4"/>
            <p:cNvSpPr/>
            <p:nvPr/>
          </p:nvSpPr>
          <p:spPr>
            <a:xfrm>
              <a:off x="246888" y="246887"/>
              <a:ext cx="7066915" cy="10198735"/>
            </a:xfrm>
            <a:custGeom>
              <a:avLst/>
              <a:gdLst/>
              <a:ahLst/>
              <a:cxnLst/>
              <a:rect l="l" t="t" r="r" b="b"/>
              <a:pathLst>
                <a:path w="7066915" h="10198735">
                  <a:moveTo>
                    <a:pt x="7066788" y="0"/>
                  </a:moveTo>
                  <a:lnTo>
                    <a:pt x="0" y="0"/>
                  </a:lnTo>
                  <a:lnTo>
                    <a:pt x="0" y="10198608"/>
                  </a:lnTo>
                  <a:lnTo>
                    <a:pt x="7066788" y="10198608"/>
                  </a:lnTo>
                  <a:lnTo>
                    <a:pt x="7066788" y="0"/>
                  </a:lnTo>
                  <a:close/>
                </a:path>
              </a:pathLst>
            </a:custGeom>
            <a:solidFill>
              <a:srgbClr val="A95152"/>
            </a:solidFill>
          </p:spPr>
          <p:txBody>
            <a:bodyPr wrap="square" lIns="0" tIns="0" rIns="0" bIns="0" rtlCol="0"/>
            <a:lstStyle/>
            <a:p>
              <a:endParaRPr/>
            </a:p>
          </p:txBody>
        </p:sp>
        <p:sp>
          <p:nvSpPr>
            <p:cNvPr id="5" name="object 5"/>
            <p:cNvSpPr/>
            <p:nvPr/>
          </p:nvSpPr>
          <p:spPr>
            <a:xfrm>
              <a:off x="713232" y="5568695"/>
              <a:ext cx="3992879" cy="3994785"/>
            </a:xfrm>
            <a:custGeom>
              <a:avLst/>
              <a:gdLst/>
              <a:ahLst/>
              <a:cxnLst/>
              <a:rect l="l" t="t" r="r" b="b"/>
              <a:pathLst>
                <a:path w="3992879" h="3994784">
                  <a:moveTo>
                    <a:pt x="1996440" y="0"/>
                  </a:moveTo>
                  <a:lnTo>
                    <a:pt x="1947932" y="577"/>
                  </a:lnTo>
                  <a:lnTo>
                    <a:pt x="1899709" y="2303"/>
                  </a:lnTo>
                  <a:lnTo>
                    <a:pt x="1851783" y="5162"/>
                  </a:lnTo>
                  <a:lnTo>
                    <a:pt x="1804167" y="9142"/>
                  </a:lnTo>
                  <a:lnTo>
                    <a:pt x="1756875" y="14231"/>
                  </a:lnTo>
                  <a:lnTo>
                    <a:pt x="1709918" y="20414"/>
                  </a:lnTo>
                  <a:lnTo>
                    <a:pt x="1663311" y="27679"/>
                  </a:lnTo>
                  <a:lnTo>
                    <a:pt x="1617066" y="36013"/>
                  </a:lnTo>
                  <a:lnTo>
                    <a:pt x="1571197" y="45403"/>
                  </a:lnTo>
                  <a:lnTo>
                    <a:pt x="1525717" y="55835"/>
                  </a:lnTo>
                  <a:lnTo>
                    <a:pt x="1480638" y="67296"/>
                  </a:lnTo>
                  <a:lnTo>
                    <a:pt x="1435974" y="79775"/>
                  </a:lnTo>
                  <a:lnTo>
                    <a:pt x="1391737" y="93256"/>
                  </a:lnTo>
                  <a:lnTo>
                    <a:pt x="1347941" y="107728"/>
                  </a:lnTo>
                  <a:lnTo>
                    <a:pt x="1304600" y="123177"/>
                  </a:lnTo>
                  <a:lnTo>
                    <a:pt x="1261725" y="139590"/>
                  </a:lnTo>
                  <a:lnTo>
                    <a:pt x="1219330" y="156954"/>
                  </a:lnTo>
                  <a:lnTo>
                    <a:pt x="1177429" y="175256"/>
                  </a:lnTo>
                  <a:lnTo>
                    <a:pt x="1136034" y="194483"/>
                  </a:lnTo>
                  <a:lnTo>
                    <a:pt x="1095158" y="214621"/>
                  </a:lnTo>
                  <a:lnTo>
                    <a:pt x="1054814" y="235659"/>
                  </a:lnTo>
                  <a:lnTo>
                    <a:pt x="1015016" y="257582"/>
                  </a:lnTo>
                  <a:lnTo>
                    <a:pt x="975776" y="280377"/>
                  </a:lnTo>
                  <a:lnTo>
                    <a:pt x="937108" y="304032"/>
                  </a:lnTo>
                  <a:lnTo>
                    <a:pt x="899025" y="328534"/>
                  </a:lnTo>
                  <a:lnTo>
                    <a:pt x="861539" y="353869"/>
                  </a:lnTo>
                  <a:lnTo>
                    <a:pt x="824664" y="380024"/>
                  </a:lnTo>
                  <a:lnTo>
                    <a:pt x="788413" y="406986"/>
                  </a:lnTo>
                  <a:lnTo>
                    <a:pt x="752799" y="434742"/>
                  </a:lnTo>
                  <a:lnTo>
                    <a:pt x="717834" y="463280"/>
                  </a:lnTo>
                  <a:lnTo>
                    <a:pt x="683533" y="492585"/>
                  </a:lnTo>
                  <a:lnTo>
                    <a:pt x="649908" y="522645"/>
                  </a:lnTo>
                  <a:lnTo>
                    <a:pt x="616973" y="553447"/>
                  </a:lnTo>
                  <a:lnTo>
                    <a:pt x="584739" y="584977"/>
                  </a:lnTo>
                  <a:lnTo>
                    <a:pt x="553221" y="617224"/>
                  </a:lnTo>
                  <a:lnTo>
                    <a:pt x="522432" y="650172"/>
                  </a:lnTo>
                  <a:lnTo>
                    <a:pt x="492383" y="683810"/>
                  </a:lnTo>
                  <a:lnTo>
                    <a:pt x="463090" y="718125"/>
                  </a:lnTo>
                  <a:lnTo>
                    <a:pt x="434564" y="753103"/>
                  </a:lnTo>
                  <a:lnTo>
                    <a:pt x="406819" y="788731"/>
                  </a:lnTo>
                  <a:lnTo>
                    <a:pt x="379867" y="824996"/>
                  </a:lnTo>
                  <a:lnTo>
                    <a:pt x="353723" y="861885"/>
                  </a:lnTo>
                  <a:lnTo>
                    <a:pt x="328398" y="899385"/>
                  </a:lnTo>
                  <a:lnTo>
                    <a:pt x="303907" y="937483"/>
                  </a:lnTo>
                  <a:lnTo>
                    <a:pt x="280261" y="976166"/>
                  </a:lnTo>
                  <a:lnTo>
                    <a:pt x="257475" y="1015421"/>
                  </a:lnTo>
                  <a:lnTo>
                    <a:pt x="235561" y="1055234"/>
                  </a:lnTo>
                  <a:lnTo>
                    <a:pt x="214532" y="1095593"/>
                  </a:lnTo>
                  <a:lnTo>
                    <a:pt x="194402" y="1136485"/>
                  </a:lnTo>
                  <a:lnTo>
                    <a:pt x="175183" y="1177895"/>
                  </a:lnTo>
                  <a:lnTo>
                    <a:pt x="156888" y="1219813"/>
                  </a:lnTo>
                  <a:lnTo>
                    <a:pt x="139531" y="1262223"/>
                  </a:lnTo>
                  <a:lnTo>
                    <a:pt x="123125" y="1305114"/>
                  </a:lnTo>
                  <a:lnTo>
                    <a:pt x="107683" y="1348471"/>
                  </a:lnTo>
                  <a:lnTo>
                    <a:pt x="93217" y="1392283"/>
                  </a:lnTo>
                  <a:lnTo>
                    <a:pt x="79741" y="1436536"/>
                  </a:lnTo>
                  <a:lnTo>
                    <a:pt x="67268" y="1481216"/>
                  </a:lnTo>
                  <a:lnTo>
                    <a:pt x="55811" y="1526312"/>
                  </a:lnTo>
                  <a:lnTo>
                    <a:pt x="45384" y="1571809"/>
                  </a:lnTo>
                  <a:lnTo>
                    <a:pt x="35998" y="1617695"/>
                  </a:lnTo>
                  <a:lnTo>
                    <a:pt x="27668" y="1663956"/>
                  </a:lnTo>
                  <a:lnTo>
                    <a:pt x="20405" y="1710580"/>
                  </a:lnTo>
                  <a:lnTo>
                    <a:pt x="14225" y="1757553"/>
                  </a:lnTo>
                  <a:lnTo>
                    <a:pt x="9139" y="1804862"/>
                  </a:lnTo>
                  <a:lnTo>
                    <a:pt x="5160" y="1852495"/>
                  </a:lnTo>
                  <a:lnTo>
                    <a:pt x="2302" y="1900438"/>
                  </a:lnTo>
                  <a:lnTo>
                    <a:pt x="577" y="1948678"/>
                  </a:lnTo>
                  <a:lnTo>
                    <a:pt x="0" y="1997202"/>
                  </a:lnTo>
                  <a:lnTo>
                    <a:pt x="577" y="2045725"/>
                  </a:lnTo>
                  <a:lnTo>
                    <a:pt x="2302" y="2093965"/>
                  </a:lnTo>
                  <a:lnTo>
                    <a:pt x="5160" y="2141908"/>
                  </a:lnTo>
                  <a:lnTo>
                    <a:pt x="9139" y="2189541"/>
                  </a:lnTo>
                  <a:lnTo>
                    <a:pt x="14225" y="2236850"/>
                  </a:lnTo>
                  <a:lnTo>
                    <a:pt x="20405" y="2283823"/>
                  </a:lnTo>
                  <a:lnTo>
                    <a:pt x="27668" y="2330447"/>
                  </a:lnTo>
                  <a:lnTo>
                    <a:pt x="35998" y="2376708"/>
                  </a:lnTo>
                  <a:lnTo>
                    <a:pt x="45384" y="2422594"/>
                  </a:lnTo>
                  <a:lnTo>
                    <a:pt x="55811" y="2468091"/>
                  </a:lnTo>
                  <a:lnTo>
                    <a:pt x="67268" y="2513187"/>
                  </a:lnTo>
                  <a:lnTo>
                    <a:pt x="79741" y="2557867"/>
                  </a:lnTo>
                  <a:lnTo>
                    <a:pt x="93217" y="2602120"/>
                  </a:lnTo>
                  <a:lnTo>
                    <a:pt x="107683" y="2645932"/>
                  </a:lnTo>
                  <a:lnTo>
                    <a:pt x="123125" y="2689289"/>
                  </a:lnTo>
                  <a:lnTo>
                    <a:pt x="139531" y="2732180"/>
                  </a:lnTo>
                  <a:lnTo>
                    <a:pt x="156888" y="2774590"/>
                  </a:lnTo>
                  <a:lnTo>
                    <a:pt x="175183" y="2816508"/>
                  </a:lnTo>
                  <a:lnTo>
                    <a:pt x="194402" y="2857918"/>
                  </a:lnTo>
                  <a:lnTo>
                    <a:pt x="214532" y="2898810"/>
                  </a:lnTo>
                  <a:lnTo>
                    <a:pt x="235561" y="2939169"/>
                  </a:lnTo>
                  <a:lnTo>
                    <a:pt x="257475" y="2978982"/>
                  </a:lnTo>
                  <a:lnTo>
                    <a:pt x="280261" y="3018237"/>
                  </a:lnTo>
                  <a:lnTo>
                    <a:pt x="303907" y="3056920"/>
                  </a:lnTo>
                  <a:lnTo>
                    <a:pt x="328398" y="3095018"/>
                  </a:lnTo>
                  <a:lnTo>
                    <a:pt x="353723" y="3132518"/>
                  </a:lnTo>
                  <a:lnTo>
                    <a:pt x="379867" y="3169407"/>
                  </a:lnTo>
                  <a:lnTo>
                    <a:pt x="406819" y="3205672"/>
                  </a:lnTo>
                  <a:lnTo>
                    <a:pt x="434564" y="3241300"/>
                  </a:lnTo>
                  <a:lnTo>
                    <a:pt x="463090" y="3276278"/>
                  </a:lnTo>
                  <a:lnTo>
                    <a:pt x="492383" y="3310593"/>
                  </a:lnTo>
                  <a:lnTo>
                    <a:pt x="522432" y="3344231"/>
                  </a:lnTo>
                  <a:lnTo>
                    <a:pt x="553221" y="3377179"/>
                  </a:lnTo>
                  <a:lnTo>
                    <a:pt x="584739" y="3409426"/>
                  </a:lnTo>
                  <a:lnTo>
                    <a:pt x="616973" y="3440956"/>
                  </a:lnTo>
                  <a:lnTo>
                    <a:pt x="649908" y="3471758"/>
                  </a:lnTo>
                  <a:lnTo>
                    <a:pt x="683533" y="3501818"/>
                  </a:lnTo>
                  <a:lnTo>
                    <a:pt x="717834" y="3531123"/>
                  </a:lnTo>
                  <a:lnTo>
                    <a:pt x="752799" y="3559661"/>
                  </a:lnTo>
                  <a:lnTo>
                    <a:pt x="788413" y="3587417"/>
                  </a:lnTo>
                  <a:lnTo>
                    <a:pt x="824664" y="3614379"/>
                  </a:lnTo>
                  <a:lnTo>
                    <a:pt x="861539" y="3640534"/>
                  </a:lnTo>
                  <a:lnTo>
                    <a:pt x="899025" y="3665869"/>
                  </a:lnTo>
                  <a:lnTo>
                    <a:pt x="937108" y="3690371"/>
                  </a:lnTo>
                  <a:lnTo>
                    <a:pt x="975776" y="3714026"/>
                  </a:lnTo>
                  <a:lnTo>
                    <a:pt x="1015016" y="3736821"/>
                  </a:lnTo>
                  <a:lnTo>
                    <a:pt x="1054814" y="3758744"/>
                  </a:lnTo>
                  <a:lnTo>
                    <a:pt x="1095158" y="3779782"/>
                  </a:lnTo>
                  <a:lnTo>
                    <a:pt x="1136034" y="3799920"/>
                  </a:lnTo>
                  <a:lnTo>
                    <a:pt x="1177429" y="3819147"/>
                  </a:lnTo>
                  <a:lnTo>
                    <a:pt x="1219330" y="3837449"/>
                  </a:lnTo>
                  <a:lnTo>
                    <a:pt x="1261725" y="3854813"/>
                  </a:lnTo>
                  <a:lnTo>
                    <a:pt x="1304600" y="3871226"/>
                  </a:lnTo>
                  <a:lnTo>
                    <a:pt x="1347941" y="3886675"/>
                  </a:lnTo>
                  <a:lnTo>
                    <a:pt x="1391737" y="3901147"/>
                  </a:lnTo>
                  <a:lnTo>
                    <a:pt x="1435974" y="3914628"/>
                  </a:lnTo>
                  <a:lnTo>
                    <a:pt x="1480638" y="3927107"/>
                  </a:lnTo>
                  <a:lnTo>
                    <a:pt x="1525717" y="3938568"/>
                  </a:lnTo>
                  <a:lnTo>
                    <a:pt x="1571197" y="3949000"/>
                  </a:lnTo>
                  <a:lnTo>
                    <a:pt x="1617066" y="3958390"/>
                  </a:lnTo>
                  <a:lnTo>
                    <a:pt x="1663311" y="3966724"/>
                  </a:lnTo>
                  <a:lnTo>
                    <a:pt x="1709918" y="3973989"/>
                  </a:lnTo>
                  <a:lnTo>
                    <a:pt x="1756875" y="3980172"/>
                  </a:lnTo>
                  <a:lnTo>
                    <a:pt x="1804167" y="3985261"/>
                  </a:lnTo>
                  <a:lnTo>
                    <a:pt x="1851783" y="3989241"/>
                  </a:lnTo>
                  <a:lnTo>
                    <a:pt x="1899709" y="3992100"/>
                  </a:lnTo>
                  <a:lnTo>
                    <a:pt x="1947932" y="3993826"/>
                  </a:lnTo>
                  <a:lnTo>
                    <a:pt x="1996440" y="3994404"/>
                  </a:lnTo>
                  <a:lnTo>
                    <a:pt x="2044947" y="3993826"/>
                  </a:lnTo>
                  <a:lnTo>
                    <a:pt x="2093170" y="3992100"/>
                  </a:lnTo>
                  <a:lnTo>
                    <a:pt x="2141096" y="3989241"/>
                  </a:lnTo>
                  <a:lnTo>
                    <a:pt x="2188712" y="3985261"/>
                  </a:lnTo>
                  <a:lnTo>
                    <a:pt x="2236004" y="3980172"/>
                  </a:lnTo>
                  <a:lnTo>
                    <a:pt x="2282961" y="3973989"/>
                  </a:lnTo>
                  <a:lnTo>
                    <a:pt x="2329568" y="3966724"/>
                  </a:lnTo>
                  <a:lnTo>
                    <a:pt x="2375813" y="3958390"/>
                  </a:lnTo>
                  <a:lnTo>
                    <a:pt x="2421682" y="3949000"/>
                  </a:lnTo>
                  <a:lnTo>
                    <a:pt x="2467162" y="3938568"/>
                  </a:lnTo>
                  <a:lnTo>
                    <a:pt x="2512241" y="3927107"/>
                  </a:lnTo>
                  <a:lnTo>
                    <a:pt x="2556905" y="3914628"/>
                  </a:lnTo>
                  <a:lnTo>
                    <a:pt x="2601142" y="3901147"/>
                  </a:lnTo>
                  <a:lnTo>
                    <a:pt x="2644938" y="3886675"/>
                  </a:lnTo>
                  <a:lnTo>
                    <a:pt x="2688279" y="3871226"/>
                  </a:lnTo>
                  <a:lnTo>
                    <a:pt x="2731154" y="3854813"/>
                  </a:lnTo>
                  <a:lnTo>
                    <a:pt x="2773549" y="3837449"/>
                  </a:lnTo>
                  <a:lnTo>
                    <a:pt x="2815450" y="3819147"/>
                  </a:lnTo>
                  <a:lnTo>
                    <a:pt x="2856845" y="3799920"/>
                  </a:lnTo>
                  <a:lnTo>
                    <a:pt x="2897721" y="3779782"/>
                  </a:lnTo>
                  <a:lnTo>
                    <a:pt x="2938065" y="3758744"/>
                  </a:lnTo>
                  <a:lnTo>
                    <a:pt x="2977863" y="3736821"/>
                  </a:lnTo>
                  <a:lnTo>
                    <a:pt x="3017103" y="3714026"/>
                  </a:lnTo>
                  <a:lnTo>
                    <a:pt x="3055771" y="3690371"/>
                  </a:lnTo>
                  <a:lnTo>
                    <a:pt x="3093854" y="3665869"/>
                  </a:lnTo>
                  <a:lnTo>
                    <a:pt x="3131340" y="3640534"/>
                  </a:lnTo>
                  <a:lnTo>
                    <a:pt x="3168215" y="3614379"/>
                  </a:lnTo>
                  <a:lnTo>
                    <a:pt x="3204466" y="3587417"/>
                  </a:lnTo>
                  <a:lnTo>
                    <a:pt x="3240080" y="3559661"/>
                  </a:lnTo>
                  <a:lnTo>
                    <a:pt x="3275045" y="3531123"/>
                  </a:lnTo>
                  <a:lnTo>
                    <a:pt x="3309346" y="3501818"/>
                  </a:lnTo>
                  <a:lnTo>
                    <a:pt x="3342971" y="3471758"/>
                  </a:lnTo>
                  <a:lnTo>
                    <a:pt x="3375906" y="3440956"/>
                  </a:lnTo>
                  <a:lnTo>
                    <a:pt x="3408140" y="3409426"/>
                  </a:lnTo>
                  <a:lnTo>
                    <a:pt x="3439658" y="3377179"/>
                  </a:lnTo>
                  <a:lnTo>
                    <a:pt x="3470447" y="3344231"/>
                  </a:lnTo>
                  <a:lnTo>
                    <a:pt x="3500496" y="3310593"/>
                  </a:lnTo>
                  <a:lnTo>
                    <a:pt x="3529789" y="3276278"/>
                  </a:lnTo>
                  <a:lnTo>
                    <a:pt x="3558315" y="3241300"/>
                  </a:lnTo>
                  <a:lnTo>
                    <a:pt x="3586060" y="3205672"/>
                  </a:lnTo>
                  <a:lnTo>
                    <a:pt x="3613012" y="3169407"/>
                  </a:lnTo>
                  <a:lnTo>
                    <a:pt x="3639156" y="3132518"/>
                  </a:lnTo>
                  <a:lnTo>
                    <a:pt x="3664481" y="3095018"/>
                  </a:lnTo>
                  <a:lnTo>
                    <a:pt x="3688972" y="3056920"/>
                  </a:lnTo>
                  <a:lnTo>
                    <a:pt x="3712618" y="3018237"/>
                  </a:lnTo>
                  <a:lnTo>
                    <a:pt x="3735404" y="2978982"/>
                  </a:lnTo>
                  <a:lnTo>
                    <a:pt x="3757318" y="2939169"/>
                  </a:lnTo>
                  <a:lnTo>
                    <a:pt x="3778347" y="2898810"/>
                  </a:lnTo>
                  <a:lnTo>
                    <a:pt x="3798477" y="2857918"/>
                  </a:lnTo>
                  <a:lnTo>
                    <a:pt x="3817696" y="2816508"/>
                  </a:lnTo>
                  <a:lnTo>
                    <a:pt x="3835991" y="2774590"/>
                  </a:lnTo>
                  <a:lnTo>
                    <a:pt x="3853348" y="2732180"/>
                  </a:lnTo>
                  <a:lnTo>
                    <a:pt x="3869754" y="2689289"/>
                  </a:lnTo>
                  <a:lnTo>
                    <a:pt x="3885196" y="2645932"/>
                  </a:lnTo>
                  <a:lnTo>
                    <a:pt x="3899662" y="2602120"/>
                  </a:lnTo>
                  <a:lnTo>
                    <a:pt x="3913138" y="2557867"/>
                  </a:lnTo>
                  <a:lnTo>
                    <a:pt x="3925611" y="2513187"/>
                  </a:lnTo>
                  <a:lnTo>
                    <a:pt x="3937068" y="2468091"/>
                  </a:lnTo>
                  <a:lnTo>
                    <a:pt x="3947495" y="2422594"/>
                  </a:lnTo>
                  <a:lnTo>
                    <a:pt x="3956881" y="2376708"/>
                  </a:lnTo>
                  <a:lnTo>
                    <a:pt x="3965211" y="2330447"/>
                  </a:lnTo>
                  <a:lnTo>
                    <a:pt x="3972474" y="2283823"/>
                  </a:lnTo>
                  <a:lnTo>
                    <a:pt x="3978654" y="2236850"/>
                  </a:lnTo>
                  <a:lnTo>
                    <a:pt x="3983740" y="2189541"/>
                  </a:lnTo>
                  <a:lnTo>
                    <a:pt x="3987719" y="2141908"/>
                  </a:lnTo>
                  <a:lnTo>
                    <a:pt x="3990577" y="2093965"/>
                  </a:lnTo>
                  <a:lnTo>
                    <a:pt x="3992302" y="2045725"/>
                  </a:lnTo>
                  <a:lnTo>
                    <a:pt x="3992879" y="1997202"/>
                  </a:lnTo>
                  <a:lnTo>
                    <a:pt x="3992302" y="1948678"/>
                  </a:lnTo>
                  <a:lnTo>
                    <a:pt x="3990577" y="1900438"/>
                  </a:lnTo>
                  <a:lnTo>
                    <a:pt x="3987719" y="1852495"/>
                  </a:lnTo>
                  <a:lnTo>
                    <a:pt x="3983740" y="1804862"/>
                  </a:lnTo>
                  <a:lnTo>
                    <a:pt x="3978654" y="1757553"/>
                  </a:lnTo>
                  <a:lnTo>
                    <a:pt x="3972474" y="1710580"/>
                  </a:lnTo>
                  <a:lnTo>
                    <a:pt x="3965211" y="1663956"/>
                  </a:lnTo>
                  <a:lnTo>
                    <a:pt x="3956881" y="1617695"/>
                  </a:lnTo>
                  <a:lnTo>
                    <a:pt x="3947495" y="1571809"/>
                  </a:lnTo>
                  <a:lnTo>
                    <a:pt x="3937068" y="1526312"/>
                  </a:lnTo>
                  <a:lnTo>
                    <a:pt x="3925611" y="1481216"/>
                  </a:lnTo>
                  <a:lnTo>
                    <a:pt x="3913138" y="1436536"/>
                  </a:lnTo>
                  <a:lnTo>
                    <a:pt x="3899662" y="1392283"/>
                  </a:lnTo>
                  <a:lnTo>
                    <a:pt x="3885196" y="1348471"/>
                  </a:lnTo>
                  <a:lnTo>
                    <a:pt x="3869754" y="1305114"/>
                  </a:lnTo>
                  <a:lnTo>
                    <a:pt x="3853348" y="1262223"/>
                  </a:lnTo>
                  <a:lnTo>
                    <a:pt x="3835991" y="1219813"/>
                  </a:lnTo>
                  <a:lnTo>
                    <a:pt x="3817696" y="1177895"/>
                  </a:lnTo>
                  <a:lnTo>
                    <a:pt x="3798477" y="1136485"/>
                  </a:lnTo>
                  <a:lnTo>
                    <a:pt x="3778347" y="1095593"/>
                  </a:lnTo>
                  <a:lnTo>
                    <a:pt x="3757318" y="1055234"/>
                  </a:lnTo>
                  <a:lnTo>
                    <a:pt x="3735404" y="1015421"/>
                  </a:lnTo>
                  <a:lnTo>
                    <a:pt x="3712618" y="976166"/>
                  </a:lnTo>
                  <a:lnTo>
                    <a:pt x="3688972" y="937483"/>
                  </a:lnTo>
                  <a:lnTo>
                    <a:pt x="3664481" y="899385"/>
                  </a:lnTo>
                  <a:lnTo>
                    <a:pt x="3639156" y="861885"/>
                  </a:lnTo>
                  <a:lnTo>
                    <a:pt x="3613012" y="824996"/>
                  </a:lnTo>
                  <a:lnTo>
                    <a:pt x="3586060" y="788731"/>
                  </a:lnTo>
                  <a:lnTo>
                    <a:pt x="3558315" y="753103"/>
                  </a:lnTo>
                  <a:lnTo>
                    <a:pt x="3529789" y="718125"/>
                  </a:lnTo>
                  <a:lnTo>
                    <a:pt x="3500496" y="683810"/>
                  </a:lnTo>
                  <a:lnTo>
                    <a:pt x="3470447" y="650172"/>
                  </a:lnTo>
                  <a:lnTo>
                    <a:pt x="3439658" y="617224"/>
                  </a:lnTo>
                  <a:lnTo>
                    <a:pt x="3408140" y="584977"/>
                  </a:lnTo>
                  <a:lnTo>
                    <a:pt x="3375906" y="553447"/>
                  </a:lnTo>
                  <a:lnTo>
                    <a:pt x="3342971" y="522645"/>
                  </a:lnTo>
                  <a:lnTo>
                    <a:pt x="3309346" y="492585"/>
                  </a:lnTo>
                  <a:lnTo>
                    <a:pt x="3275045" y="463280"/>
                  </a:lnTo>
                  <a:lnTo>
                    <a:pt x="3240080" y="434742"/>
                  </a:lnTo>
                  <a:lnTo>
                    <a:pt x="3204466" y="406986"/>
                  </a:lnTo>
                  <a:lnTo>
                    <a:pt x="3168215" y="380024"/>
                  </a:lnTo>
                  <a:lnTo>
                    <a:pt x="3131340" y="353869"/>
                  </a:lnTo>
                  <a:lnTo>
                    <a:pt x="3093854" y="328534"/>
                  </a:lnTo>
                  <a:lnTo>
                    <a:pt x="3055771" y="304032"/>
                  </a:lnTo>
                  <a:lnTo>
                    <a:pt x="3017103" y="280377"/>
                  </a:lnTo>
                  <a:lnTo>
                    <a:pt x="2977863" y="257582"/>
                  </a:lnTo>
                  <a:lnTo>
                    <a:pt x="2938065" y="235659"/>
                  </a:lnTo>
                  <a:lnTo>
                    <a:pt x="2897721" y="214621"/>
                  </a:lnTo>
                  <a:lnTo>
                    <a:pt x="2856845" y="194483"/>
                  </a:lnTo>
                  <a:lnTo>
                    <a:pt x="2815450" y="175256"/>
                  </a:lnTo>
                  <a:lnTo>
                    <a:pt x="2773549" y="156954"/>
                  </a:lnTo>
                  <a:lnTo>
                    <a:pt x="2731154" y="139590"/>
                  </a:lnTo>
                  <a:lnTo>
                    <a:pt x="2688279" y="123177"/>
                  </a:lnTo>
                  <a:lnTo>
                    <a:pt x="2644938" y="107728"/>
                  </a:lnTo>
                  <a:lnTo>
                    <a:pt x="2601142" y="93256"/>
                  </a:lnTo>
                  <a:lnTo>
                    <a:pt x="2556905" y="79775"/>
                  </a:lnTo>
                  <a:lnTo>
                    <a:pt x="2512241" y="67296"/>
                  </a:lnTo>
                  <a:lnTo>
                    <a:pt x="2467162" y="55835"/>
                  </a:lnTo>
                  <a:lnTo>
                    <a:pt x="2421682" y="45403"/>
                  </a:lnTo>
                  <a:lnTo>
                    <a:pt x="2375813" y="36013"/>
                  </a:lnTo>
                  <a:lnTo>
                    <a:pt x="2329568" y="27679"/>
                  </a:lnTo>
                  <a:lnTo>
                    <a:pt x="2282961" y="20414"/>
                  </a:lnTo>
                  <a:lnTo>
                    <a:pt x="2236004" y="14231"/>
                  </a:lnTo>
                  <a:lnTo>
                    <a:pt x="2188712" y="9142"/>
                  </a:lnTo>
                  <a:lnTo>
                    <a:pt x="2141096" y="5162"/>
                  </a:lnTo>
                  <a:lnTo>
                    <a:pt x="2093170" y="2303"/>
                  </a:lnTo>
                  <a:lnTo>
                    <a:pt x="2044947" y="577"/>
                  </a:lnTo>
                  <a:lnTo>
                    <a:pt x="1996440" y="0"/>
                  </a:lnTo>
                  <a:close/>
                </a:path>
              </a:pathLst>
            </a:custGeom>
            <a:solidFill>
              <a:srgbClr val="D7CEAE"/>
            </a:solidFill>
          </p:spPr>
          <p:txBody>
            <a:bodyPr wrap="square" lIns="0" tIns="0" rIns="0" bIns="0" rtlCol="0"/>
            <a:lstStyle/>
            <a:p>
              <a:endParaRPr/>
            </a:p>
          </p:txBody>
        </p:sp>
        <p:sp>
          <p:nvSpPr>
            <p:cNvPr id="6" name="object 6"/>
            <p:cNvSpPr/>
            <p:nvPr/>
          </p:nvSpPr>
          <p:spPr>
            <a:xfrm>
              <a:off x="6574535" y="573023"/>
              <a:ext cx="485140" cy="485140"/>
            </a:xfrm>
            <a:custGeom>
              <a:avLst/>
              <a:gdLst/>
              <a:ahLst/>
              <a:cxnLst/>
              <a:rect l="l" t="t" r="r" b="b"/>
              <a:pathLst>
                <a:path w="485140" h="485140">
                  <a:moveTo>
                    <a:pt x="242316" y="0"/>
                  </a:moveTo>
                  <a:lnTo>
                    <a:pt x="193472" y="4921"/>
                  </a:lnTo>
                  <a:lnTo>
                    <a:pt x="147982" y="19038"/>
                  </a:lnTo>
                  <a:lnTo>
                    <a:pt x="106821" y="41375"/>
                  </a:lnTo>
                  <a:lnTo>
                    <a:pt x="70961" y="70961"/>
                  </a:lnTo>
                  <a:lnTo>
                    <a:pt x="41375" y="106821"/>
                  </a:lnTo>
                  <a:lnTo>
                    <a:pt x="19038" y="147982"/>
                  </a:lnTo>
                  <a:lnTo>
                    <a:pt x="4921" y="193472"/>
                  </a:lnTo>
                  <a:lnTo>
                    <a:pt x="0" y="242315"/>
                  </a:lnTo>
                  <a:lnTo>
                    <a:pt x="4921" y="291159"/>
                  </a:lnTo>
                  <a:lnTo>
                    <a:pt x="19038" y="336649"/>
                  </a:lnTo>
                  <a:lnTo>
                    <a:pt x="41375" y="377810"/>
                  </a:lnTo>
                  <a:lnTo>
                    <a:pt x="70961" y="413670"/>
                  </a:lnTo>
                  <a:lnTo>
                    <a:pt x="106821" y="443256"/>
                  </a:lnTo>
                  <a:lnTo>
                    <a:pt x="147982" y="465593"/>
                  </a:lnTo>
                  <a:lnTo>
                    <a:pt x="193472" y="479710"/>
                  </a:lnTo>
                  <a:lnTo>
                    <a:pt x="242316" y="484631"/>
                  </a:lnTo>
                  <a:lnTo>
                    <a:pt x="291159" y="479710"/>
                  </a:lnTo>
                  <a:lnTo>
                    <a:pt x="336649" y="465593"/>
                  </a:lnTo>
                  <a:lnTo>
                    <a:pt x="377810" y="443256"/>
                  </a:lnTo>
                  <a:lnTo>
                    <a:pt x="413670" y="413670"/>
                  </a:lnTo>
                  <a:lnTo>
                    <a:pt x="443256" y="377810"/>
                  </a:lnTo>
                  <a:lnTo>
                    <a:pt x="452208" y="361314"/>
                  </a:lnTo>
                  <a:lnTo>
                    <a:pt x="65278" y="361314"/>
                  </a:lnTo>
                  <a:lnTo>
                    <a:pt x="65278" y="129666"/>
                  </a:lnTo>
                  <a:lnTo>
                    <a:pt x="164004" y="129666"/>
                  </a:lnTo>
                  <a:lnTo>
                    <a:pt x="165653" y="128889"/>
                  </a:lnTo>
                  <a:lnTo>
                    <a:pt x="175365" y="125835"/>
                  </a:lnTo>
                  <a:lnTo>
                    <a:pt x="185425" y="124035"/>
                  </a:lnTo>
                  <a:lnTo>
                    <a:pt x="184203" y="124035"/>
                  </a:lnTo>
                  <a:lnTo>
                    <a:pt x="197104" y="123316"/>
                  </a:lnTo>
                  <a:lnTo>
                    <a:pt x="452208" y="123316"/>
                  </a:lnTo>
                  <a:lnTo>
                    <a:pt x="443256" y="106821"/>
                  </a:lnTo>
                  <a:lnTo>
                    <a:pt x="413670" y="70961"/>
                  </a:lnTo>
                  <a:lnTo>
                    <a:pt x="377810" y="41375"/>
                  </a:lnTo>
                  <a:lnTo>
                    <a:pt x="336649" y="19038"/>
                  </a:lnTo>
                  <a:lnTo>
                    <a:pt x="291159" y="4921"/>
                  </a:lnTo>
                  <a:lnTo>
                    <a:pt x="242316" y="0"/>
                  </a:lnTo>
                  <a:close/>
                </a:path>
                <a:path w="485140" h="485140">
                  <a:moveTo>
                    <a:pt x="182118" y="173481"/>
                  </a:moveTo>
                  <a:lnTo>
                    <a:pt x="169037" y="173481"/>
                  </a:lnTo>
                  <a:lnTo>
                    <a:pt x="164973" y="174243"/>
                  </a:lnTo>
                  <a:lnTo>
                    <a:pt x="133858" y="199262"/>
                  </a:lnTo>
                  <a:lnTo>
                    <a:pt x="129315" y="217931"/>
                  </a:lnTo>
                  <a:lnTo>
                    <a:pt x="129214" y="218729"/>
                  </a:lnTo>
                  <a:lnTo>
                    <a:pt x="129079" y="222250"/>
                  </a:lnTo>
                  <a:lnTo>
                    <a:pt x="128992" y="224535"/>
                  </a:lnTo>
                  <a:lnTo>
                    <a:pt x="128905" y="361314"/>
                  </a:lnTo>
                  <a:lnTo>
                    <a:pt x="210566" y="361314"/>
                  </a:lnTo>
                  <a:lnTo>
                    <a:pt x="210480" y="222250"/>
                  </a:lnTo>
                  <a:lnTo>
                    <a:pt x="209880" y="206248"/>
                  </a:lnTo>
                  <a:lnTo>
                    <a:pt x="209804" y="204215"/>
                  </a:lnTo>
                  <a:lnTo>
                    <a:pt x="189738" y="175259"/>
                  </a:lnTo>
                  <a:lnTo>
                    <a:pt x="182118" y="173481"/>
                  </a:lnTo>
                  <a:close/>
                </a:path>
                <a:path w="485140" h="485140">
                  <a:moveTo>
                    <a:pt x="325628" y="173481"/>
                  </a:moveTo>
                  <a:lnTo>
                    <a:pt x="307721" y="173481"/>
                  </a:lnTo>
                  <a:lnTo>
                    <a:pt x="300482" y="175259"/>
                  </a:lnTo>
                  <a:lnTo>
                    <a:pt x="295021" y="178688"/>
                  </a:lnTo>
                  <a:lnTo>
                    <a:pt x="289433" y="182117"/>
                  </a:lnTo>
                  <a:lnTo>
                    <a:pt x="274700" y="217931"/>
                  </a:lnTo>
                  <a:lnTo>
                    <a:pt x="274193" y="361314"/>
                  </a:lnTo>
                  <a:lnTo>
                    <a:pt x="355727" y="361314"/>
                  </a:lnTo>
                  <a:lnTo>
                    <a:pt x="355605" y="218729"/>
                  </a:lnTo>
                  <a:lnTo>
                    <a:pt x="355578" y="217931"/>
                  </a:lnTo>
                  <a:lnTo>
                    <a:pt x="355473" y="214883"/>
                  </a:lnTo>
                  <a:lnTo>
                    <a:pt x="354203" y="201167"/>
                  </a:lnTo>
                  <a:lnTo>
                    <a:pt x="352611" y="195415"/>
                  </a:lnTo>
                  <a:lnTo>
                    <a:pt x="352552" y="195199"/>
                  </a:lnTo>
                  <a:lnTo>
                    <a:pt x="347218" y="185038"/>
                  </a:lnTo>
                  <a:lnTo>
                    <a:pt x="343281" y="180975"/>
                  </a:lnTo>
                  <a:lnTo>
                    <a:pt x="338074" y="178053"/>
                  </a:lnTo>
                  <a:lnTo>
                    <a:pt x="332740" y="175005"/>
                  </a:lnTo>
                  <a:lnTo>
                    <a:pt x="325628" y="173481"/>
                  </a:lnTo>
                  <a:close/>
                </a:path>
                <a:path w="485140" h="485140">
                  <a:moveTo>
                    <a:pt x="452208" y="123316"/>
                  </a:moveTo>
                  <a:lnTo>
                    <a:pt x="334645" y="123316"/>
                  </a:lnTo>
                  <a:lnTo>
                    <a:pt x="343642" y="123600"/>
                  </a:lnTo>
                  <a:lnTo>
                    <a:pt x="352329" y="124444"/>
                  </a:lnTo>
                  <a:lnTo>
                    <a:pt x="389719" y="137513"/>
                  </a:lnTo>
                  <a:lnTo>
                    <a:pt x="413131" y="167893"/>
                  </a:lnTo>
                  <a:lnTo>
                    <a:pt x="419174" y="201167"/>
                  </a:lnTo>
                  <a:lnTo>
                    <a:pt x="419273" y="203961"/>
                  </a:lnTo>
                  <a:lnTo>
                    <a:pt x="419354" y="361314"/>
                  </a:lnTo>
                  <a:lnTo>
                    <a:pt x="452208" y="361314"/>
                  </a:lnTo>
                  <a:lnTo>
                    <a:pt x="465593" y="336649"/>
                  </a:lnTo>
                  <a:lnTo>
                    <a:pt x="479710" y="291159"/>
                  </a:lnTo>
                  <a:lnTo>
                    <a:pt x="484632" y="242315"/>
                  </a:lnTo>
                  <a:lnTo>
                    <a:pt x="479710" y="193472"/>
                  </a:lnTo>
                  <a:lnTo>
                    <a:pt x="465593" y="147982"/>
                  </a:lnTo>
                  <a:lnTo>
                    <a:pt x="452208" y="123316"/>
                  </a:lnTo>
                  <a:close/>
                </a:path>
                <a:path w="485140" h="485140">
                  <a:moveTo>
                    <a:pt x="334645" y="123316"/>
                  </a:moveTo>
                  <a:lnTo>
                    <a:pt x="197104" y="123316"/>
                  </a:lnTo>
                  <a:lnTo>
                    <a:pt x="212034" y="124035"/>
                  </a:lnTo>
                  <a:lnTo>
                    <a:pt x="209274" y="124035"/>
                  </a:lnTo>
                  <a:lnTo>
                    <a:pt x="245683" y="136902"/>
                  </a:lnTo>
                  <a:lnTo>
                    <a:pt x="264668" y="161798"/>
                  </a:lnTo>
                  <a:lnTo>
                    <a:pt x="270285" y="154414"/>
                  </a:lnTo>
                  <a:lnTo>
                    <a:pt x="301998" y="129853"/>
                  </a:lnTo>
                  <a:lnTo>
                    <a:pt x="322953" y="124035"/>
                  </a:lnTo>
                  <a:lnTo>
                    <a:pt x="334645" y="123316"/>
                  </a:lnTo>
                  <a:close/>
                </a:path>
                <a:path w="485140" h="485140">
                  <a:moveTo>
                    <a:pt x="164004" y="129666"/>
                  </a:moveTo>
                  <a:lnTo>
                    <a:pt x="125349" y="129666"/>
                  </a:lnTo>
                  <a:lnTo>
                    <a:pt x="125349" y="160908"/>
                  </a:lnTo>
                  <a:lnTo>
                    <a:pt x="126238" y="160908"/>
                  </a:lnTo>
                  <a:lnTo>
                    <a:pt x="132836" y="152457"/>
                  </a:lnTo>
                  <a:lnTo>
                    <a:pt x="140065" y="145018"/>
                  </a:lnTo>
                  <a:lnTo>
                    <a:pt x="147937" y="138602"/>
                  </a:lnTo>
                  <a:lnTo>
                    <a:pt x="156464" y="133223"/>
                  </a:lnTo>
                  <a:lnTo>
                    <a:pt x="164004" y="129666"/>
                  </a:lnTo>
                  <a:close/>
                </a:path>
              </a:pathLst>
            </a:custGeom>
            <a:solidFill>
              <a:srgbClr val="FFFFFF"/>
            </a:solidFill>
          </p:spPr>
          <p:txBody>
            <a:bodyPr wrap="square" lIns="0" tIns="0" rIns="0" bIns="0" rtlCol="0"/>
            <a:lstStyle/>
            <a:p>
              <a:endParaRPr/>
            </a:p>
          </p:txBody>
        </p:sp>
        <p:sp>
          <p:nvSpPr>
            <p:cNvPr id="7" name="object 7"/>
            <p:cNvSpPr/>
            <p:nvPr/>
          </p:nvSpPr>
          <p:spPr>
            <a:xfrm>
              <a:off x="1178052" y="6109715"/>
              <a:ext cx="3063240" cy="2914015"/>
            </a:xfrm>
            <a:custGeom>
              <a:avLst/>
              <a:gdLst/>
              <a:ahLst/>
              <a:cxnLst/>
              <a:rect l="l" t="t" r="r" b="b"/>
              <a:pathLst>
                <a:path w="3063240" h="2914015">
                  <a:moveTo>
                    <a:pt x="1531620" y="0"/>
                  </a:moveTo>
                  <a:lnTo>
                    <a:pt x="1058291" y="959230"/>
                  </a:lnTo>
                  <a:lnTo>
                    <a:pt x="0" y="1113027"/>
                  </a:lnTo>
                  <a:lnTo>
                    <a:pt x="765810" y="1859660"/>
                  </a:lnTo>
                  <a:lnTo>
                    <a:pt x="584961" y="2913887"/>
                  </a:lnTo>
                  <a:lnTo>
                    <a:pt x="1531620" y="2416174"/>
                  </a:lnTo>
                  <a:lnTo>
                    <a:pt x="2478278" y="2913887"/>
                  </a:lnTo>
                  <a:lnTo>
                    <a:pt x="2297430" y="1859660"/>
                  </a:lnTo>
                  <a:lnTo>
                    <a:pt x="3063240" y="1113027"/>
                  </a:lnTo>
                  <a:lnTo>
                    <a:pt x="2004949" y="959230"/>
                  </a:lnTo>
                  <a:lnTo>
                    <a:pt x="1531620" y="0"/>
                  </a:lnTo>
                  <a:close/>
                </a:path>
              </a:pathLst>
            </a:custGeom>
            <a:solidFill>
              <a:srgbClr val="EE7B3B"/>
            </a:solidFill>
          </p:spPr>
          <p:txBody>
            <a:bodyPr wrap="square" lIns="0" tIns="0" rIns="0" bIns="0" rtlCol="0"/>
            <a:lstStyle/>
            <a:p>
              <a:endParaRPr/>
            </a:p>
          </p:txBody>
        </p:sp>
      </p:grpSp>
      <p:sp>
        <p:nvSpPr>
          <p:cNvPr id="8" name="object 8"/>
          <p:cNvSpPr txBox="1"/>
          <p:nvPr/>
        </p:nvSpPr>
        <p:spPr>
          <a:xfrm>
            <a:off x="717804" y="651255"/>
            <a:ext cx="1953260" cy="15303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a:latin typeface="Arial"/>
              <a:cs typeface="Arial"/>
            </a:endParaRPr>
          </a:p>
        </p:txBody>
      </p:sp>
      <p:sp>
        <p:nvSpPr>
          <p:cNvPr id="9" name="object 9"/>
          <p:cNvSpPr txBox="1">
            <a:spLocks noGrp="1"/>
          </p:cNvSpPr>
          <p:nvPr>
            <p:ph type="title"/>
          </p:nvPr>
        </p:nvSpPr>
        <p:spPr>
          <a:xfrm>
            <a:off x="705104" y="2319654"/>
            <a:ext cx="5434330" cy="2073910"/>
          </a:xfrm>
          <a:prstGeom prst="rect">
            <a:avLst/>
          </a:prstGeom>
        </p:spPr>
        <p:txBody>
          <a:bodyPr vert="horz" wrap="square" lIns="0" tIns="95885" rIns="0" bIns="0" rtlCol="0">
            <a:spAutoFit/>
          </a:bodyPr>
          <a:lstStyle/>
          <a:p>
            <a:pPr marL="12700" marR="5080">
              <a:lnSpc>
                <a:spcPts val="5180"/>
              </a:lnSpc>
              <a:spcBef>
                <a:spcPts val="755"/>
              </a:spcBef>
            </a:pPr>
            <a:r>
              <a:rPr sz="4800" b="1" spc="-180" dirty="0">
                <a:solidFill>
                  <a:srgbClr val="FFFFFF"/>
                </a:solidFill>
                <a:latin typeface="Arial"/>
                <a:cs typeface="Arial"/>
              </a:rPr>
              <a:t>GET</a:t>
            </a:r>
            <a:r>
              <a:rPr sz="4800" b="1" spc="-229" dirty="0">
                <a:solidFill>
                  <a:srgbClr val="FFFFFF"/>
                </a:solidFill>
                <a:latin typeface="Arial"/>
                <a:cs typeface="Arial"/>
              </a:rPr>
              <a:t> </a:t>
            </a:r>
            <a:r>
              <a:rPr sz="4800" b="1" spc="-165" dirty="0">
                <a:solidFill>
                  <a:srgbClr val="FFFFFF"/>
                </a:solidFill>
                <a:latin typeface="Arial"/>
                <a:cs typeface="Arial"/>
              </a:rPr>
              <a:t>RE</a:t>
            </a:r>
            <a:r>
              <a:rPr sz="4800" b="1" spc="-170" dirty="0">
                <a:solidFill>
                  <a:srgbClr val="FFFFFF"/>
                </a:solidFill>
                <a:latin typeface="Arial"/>
                <a:cs typeface="Arial"/>
              </a:rPr>
              <a:t>A</a:t>
            </a:r>
            <a:r>
              <a:rPr sz="4800" b="1" spc="-365" dirty="0">
                <a:solidFill>
                  <a:srgbClr val="FFFFFF"/>
                </a:solidFill>
                <a:latin typeface="Arial"/>
                <a:cs typeface="Arial"/>
              </a:rPr>
              <a:t>D</a:t>
            </a:r>
            <a:r>
              <a:rPr sz="4800" b="1" spc="-615" dirty="0">
                <a:solidFill>
                  <a:srgbClr val="FFFFFF"/>
                </a:solidFill>
                <a:latin typeface="Arial"/>
                <a:cs typeface="Arial"/>
              </a:rPr>
              <a:t>Y</a:t>
            </a:r>
            <a:r>
              <a:rPr sz="4800" b="1" spc="-114" dirty="0">
                <a:solidFill>
                  <a:srgbClr val="FFFFFF"/>
                </a:solidFill>
                <a:latin typeface="Arial"/>
                <a:cs typeface="Arial"/>
              </a:rPr>
              <a:t>,</a:t>
            </a:r>
            <a:r>
              <a:rPr sz="4800" b="1" spc="-225" dirty="0">
                <a:solidFill>
                  <a:srgbClr val="FFFFFF"/>
                </a:solidFill>
                <a:latin typeface="Arial"/>
                <a:cs typeface="Arial"/>
              </a:rPr>
              <a:t> </a:t>
            </a:r>
            <a:r>
              <a:rPr sz="4800" b="1" spc="-20" dirty="0">
                <a:solidFill>
                  <a:srgbClr val="FFFFFF"/>
                </a:solidFill>
                <a:latin typeface="Arial"/>
                <a:cs typeface="Arial"/>
              </a:rPr>
              <a:t>HERE </a:t>
            </a:r>
            <a:r>
              <a:rPr sz="4800" b="1" spc="-240" dirty="0">
                <a:solidFill>
                  <a:srgbClr val="FFFFFF"/>
                </a:solidFill>
                <a:latin typeface="Arial"/>
                <a:cs typeface="Arial"/>
              </a:rPr>
              <a:t>ARE</a:t>
            </a:r>
            <a:r>
              <a:rPr sz="4800" b="1" spc="-215" dirty="0">
                <a:solidFill>
                  <a:srgbClr val="FFFFFF"/>
                </a:solidFill>
                <a:latin typeface="Arial"/>
                <a:cs typeface="Arial"/>
              </a:rPr>
              <a:t> </a:t>
            </a:r>
            <a:r>
              <a:rPr sz="4800" b="1" spc="-190" dirty="0">
                <a:solidFill>
                  <a:srgbClr val="FFFFFF"/>
                </a:solidFill>
                <a:latin typeface="Arial"/>
                <a:cs typeface="Arial"/>
              </a:rPr>
              <a:t>YOUR</a:t>
            </a:r>
            <a:r>
              <a:rPr sz="4800" b="1" spc="-229" dirty="0">
                <a:solidFill>
                  <a:srgbClr val="FFFFFF"/>
                </a:solidFill>
                <a:latin typeface="Arial"/>
                <a:cs typeface="Arial"/>
              </a:rPr>
              <a:t> </a:t>
            </a:r>
            <a:r>
              <a:rPr sz="4800" b="1" u="sng" spc="-20" dirty="0">
                <a:solidFill>
                  <a:srgbClr val="EE7B3B"/>
                </a:solidFill>
                <a:uFill>
                  <a:solidFill>
                    <a:srgbClr val="EE7B3B"/>
                  </a:solidFill>
                </a:uFill>
                <a:latin typeface="Arial"/>
                <a:cs typeface="Arial"/>
              </a:rPr>
              <a:t>FIVE</a:t>
            </a:r>
            <a:r>
              <a:rPr sz="4800" b="1" u="none" spc="-20" dirty="0">
                <a:solidFill>
                  <a:srgbClr val="EE7B3B"/>
                </a:solidFill>
                <a:latin typeface="Arial"/>
                <a:cs typeface="Arial"/>
              </a:rPr>
              <a:t> </a:t>
            </a:r>
            <a:r>
              <a:rPr sz="4800" b="1" u="none" spc="-175" dirty="0">
                <a:solidFill>
                  <a:srgbClr val="FFFFFF"/>
                </a:solidFill>
                <a:latin typeface="Arial"/>
                <a:cs typeface="Arial"/>
              </a:rPr>
              <a:t>CORE</a:t>
            </a:r>
            <a:r>
              <a:rPr sz="4800" b="1" u="none" spc="-225" dirty="0">
                <a:solidFill>
                  <a:srgbClr val="FFFFFF"/>
                </a:solidFill>
                <a:latin typeface="Arial"/>
                <a:cs typeface="Arial"/>
              </a:rPr>
              <a:t> </a:t>
            </a:r>
            <a:r>
              <a:rPr sz="4800" b="1" u="none" spc="-130" dirty="0">
                <a:solidFill>
                  <a:srgbClr val="FFFFFF"/>
                </a:solidFill>
                <a:latin typeface="Arial"/>
                <a:cs typeface="Arial"/>
              </a:rPr>
              <a:t>SUBJECTS...</a:t>
            </a:r>
            <a:endParaRPr sz="4800">
              <a:latin typeface="Arial"/>
              <a:cs typeface="Arial"/>
            </a:endParaRPr>
          </a:p>
        </p:txBody>
      </p:sp>
      <p:sp>
        <p:nvSpPr>
          <p:cNvPr id="10" name="object 10"/>
          <p:cNvSpPr/>
          <p:nvPr/>
        </p:nvSpPr>
        <p:spPr>
          <a:xfrm>
            <a:off x="553212" y="499871"/>
            <a:ext cx="2414270" cy="596265"/>
          </a:xfrm>
          <a:custGeom>
            <a:avLst/>
            <a:gdLst/>
            <a:ahLst/>
            <a:cxnLst/>
            <a:rect l="l" t="t" r="r" b="b"/>
            <a:pathLst>
              <a:path w="2414270" h="596265">
                <a:moveTo>
                  <a:pt x="2414016" y="0"/>
                </a:moveTo>
                <a:lnTo>
                  <a:pt x="0" y="0"/>
                </a:lnTo>
                <a:lnTo>
                  <a:pt x="0" y="595883"/>
                </a:lnTo>
                <a:lnTo>
                  <a:pt x="2414016" y="595883"/>
                </a:lnTo>
                <a:lnTo>
                  <a:pt x="2414016" y="0"/>
                </a:lnTo>
                <a:close/>
              </a:path>
            </a:pathLst>
          </a:custGeom>
          <a:solidFill>
            <a:srgbClr val="A95152"/>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319270" cy="426847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a:lnSpc>
                <a:spcPct val="100000"/>
              </a:lnSpc>
              <a:spcBef>
                <a:spcPts val="475"/>
              </a:spcBef>
            </a:pPr>
            <a:r>
              <a:rPr sz="1000" dirty="0">
                <a:solidFill>
                  <a:srgbClr val="1D1D1B"/>
                </a:solidFill>
                <a:latin typeface="Arial"/>
                <a:cs typeface="Arial"/>
              </a:rPr>
              <a:t>You</a:t>
            </a:r>
            <a:r>
              <a:rPr sz="1000" spc="-15"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learn</a:t>
            </a:r>
            <a:r>
              <a:rPr sz="1000" spc="5"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further</a:t>
            </a:r>
            <a:r>
              <a:rPr sz="1000" spc="5" dirty="0">
                <a:solidFill>
                  <a:srgbClr val="1D1D1B"/>
                </a:solidFill>
                <a:latin typeface="Arial"/>
                <a:cs typeface="Arial"/>
              </a:rPr>
              <a:t> </a:t>
            </a:r>
            <a:r>
              <a:rPr sz="1000" dirty="0">
                <a:solidFill>
                  <a:srgbClr val="1D1D1B"/>
                </a:solidFill>
                <a:latin typeface="Arial"/>
                <a:cs typeface="Arial"/>
              </a:rPr>
              <a:t>develop</a:t>
            </a:r>
            <a:r>
              <a:rPr sz="1000" spc="15" dirty="0">
                <a:solidFill>
                  <a:srgbClr val="1D1D1B"/>
                </a:solidFill>
                <a:latin typeface="Arial"/>
                <a:cs typeface="Arial"/>
              </a:rPr>
              <a:t> </a:t>
            </a:r>
            <a:r>
              <a:rPr sz="1000" dirty="0">
                <a:solidFill>
                  <a:srgbClr val="1D1D1B"/>
                </a:solidFill>
                <a:latin typeface="Arial"/>
                <a:cs typeface="Arial"/>
              </a:rPr>
              <a:t>your</a:t>
            </a:r>
            <a:r>
              <a:rPr sz="1000" spc="-20" dirty="0">
                <a:solidFill>
                  <a:srgbClr val="1D1D1B"/>
                </a:solidFill>
                <a:latin typeface="Arial"/>
                <a:cs typeface="Arial"/>
              </a:rPr>
              <a:t> </a:t>
            </a:r>
            <a:r>
              <a:rPr sz="1000" spc="-10" dirty="0">
                <a:solidFill>
                  <a:srgbClr val="1D1D1B"/>
                </a:solidFill>
                <a:latin typeface="Arial"/>
                <a:cs typeface="Arial"/>
              </a:rPr>
              <a:t>skills</a:t>
            </a:r>
            <a:r>
              <a:rPr sz="1000" spc="-35" dirty="0">
                <a:solidFill>
                  <a:srgbClr val="1D1D1B"/>
                </a:solidFill>
                <a:latin typeface="Arial"/>
                <a:cs typeface="Arial"/>
              </a:rPr>
              <a:t> </a:t>
            </a:r>
            <a:r>
              <a:rPr sz="1000" dirty="0">
                <a:solidFill>
                  <a:srgbClr val="1D1D1B"/>
                </a:solidFill>
                <a:latin typeface="Arial"/>
                <a:cs typeface="Arial"/>
              </a:rPr>
              <a:t>in</a:t>
            </a:r>
            <a:r>
              <a:rPr sz="1000" spc="-1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following</a:t>
            </a:r>
            <a:r>
              <a:rPr sz="1000" spc="-20" dirty="0">
                <a:solidFill>
                  <a:srgbClr val="1D1D1B"/>
                </a:solidFill>
                <a:latin typeface="Arial"/>
                <a:cs typeface="Arial"/>
              </a:rPr>
              <a:t> </a:t>
            </a:r>
            <a:r>
              <a:rPr sz="1000" spc="-10" dirty="0">
                <a:solidFill>
                  <a:srgbClr val="1D1D1B"/>
                </a:solidFill>
                <a:latin typeface="Arial"/>
                <a:cs typeface="Arial"/>
              </a:rPr>
              <a:t>areas:</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spc="-10" dirty="0">
                <a:solidFill>
                  <a:srgbClr val="1D1D1B"/>
                </a:solidFill>
                <a:latin typeface="Arial"/>
                <a:cs typeface="Arial"/>
              </a:rPr>
              <a:t>Reading</a:t>
            </a:r>
            <a:r>
              <a:rPr sz="1000" dirty="0">
                <a:solidFill>
                  <a:srgbClr val="1D1D1B"/>
                </a:solidFill>
                <a:latin typeface="Arial"/>
                <a:cs typeface="Arial"/>
              </a:rPr>
              <a:t> a</a:t>
            </a:r>
            <a:r>
              <a:rPr sz="1000" spc="-20" dirty="0">
                <a:solidFill>
                  <a:srgbClr val="1D1D1B"/>
                </a:solidFill>
                <a:latin typeface="Arial"/>
                <a:cs typeface="Arial"/>
              </a:rPr>
              <a:t> </a:t>
            </a:r>
            <a:r>
              <a:rPr sz="1000" dirty="0">
                <a:solidFill>
                  <a:srgbClr val="1D1D1B"/>
                </a:solidFill>
                <a:latin typeface="Arial"/>
                <a:cs typeface="Arial"/>
              </a:rPr>
              <a:t>wide range</a:t>
            </a:r>
            <a:r>
              <a:rPr sz="1000" spc="-2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spc="-10" dirty="0">
                <a:solidFill>
                  <a:srgbClr val="1D1D1B"/>
                </a:solidFill>
                <a:latin typeface="Arial"/>
                <a:cs typeface="Arial"/>
              </a:rPr>
              <a:t>texts,</a:t>
            </a:r>
            <a:r>
              <a:rPr sz="1000" spc="-35" dirty="0">
                <a:solidFill>
                  <a:srgbClr val="1D1D1B"/>
                </a:solidFill>
                <a:latin typeface="Arial"/>
                <a:cs typeface="Arial"/>
              </a:rPr>
              <a:t> </a:t>
            </a:r>
            <a:r>
              <a:rPr sz="1000" dirty="0">
                <a:solidFill>
                  <a:srgbClr val="1D1D1B"/>
                </a:solidFill>
                <a:latin typeface="Arial"/>
                <a:cs typeface="Arial"/>
              </a:rPr>
              <a:t>fluently</a:t>
            </a:r>
            <a:r>
              <a:rPr sz="1000" spc="-1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with</a:t>
            </a:r>
            <a:r>
              <a:rPr sz="1000" spc="-25" dirty="0">
                <a:solidFill>
                  <a:srgbClr val="1D1D1B"/>
                </a:solidFill>
                <a:latin typeface="Arial"/>
                <a:cs typeface="Arial"/>
              </a:rPr>
              <a:t> </a:t>
            </a:r>
            <a:r>
              <a:rPr sz="1000" dirty="0">
                <a:solidFill>
                  <a:srgbClr val="1D1D1B"/>
                </a:solidFill>
                <a:latin typeface="Arial"/>
                <a:cs typeface="Arial"/>
              </a:rPr>
              <a:t>good</a:t>
            </a:r>
            <a:r>
              <a:rPr sz="1000" spc="-35" dirty="0">
                <a:solidFill>
                  <a:srgbClr val="1D1D1B"/>
                </a:solidFill>
                <a:latin typeface="Arial"/>
                <a:cs typeface="Arial"/>
              </a:rPr>
              <a:t> </a:t>
            </a:r>
            <a:r>
              <a:rPr sz="1000" dirty="0">
                <a:solidFill>
                  <a:srgbClr val="1D1D1B"/>
                </a:solidFill>
                <a:latin typeface="Arial"/>
                <a:cs typeface="Arial"/>
              </a:rPr>
              <a:t>understanding,</a:t>
            </a:r>
            <a:r>
              <a:rPr sz="1000" spc="5" dirty="0">
                <a:solidFill>
                  <a:srgbClr val="1D1D1B"/>
                </a:solidFill>
                <a:latin typeface="Arial"/>
                <a:cs typeface="Arial"/>
              </a:rPr>
              <a:t> </a:t>
            </a:r>
            <a:r>
              <a:rPr sz="1000" spc="-20" dirty="0">
                <a:solidFill>
                  <a:srgbClr val="1D1D1B"/>
                </a:solidFill>
                <a:latin typeface="Arial"/>
                <a:cs typeface="Arial"/>
              </a:rPr>
              <a:t>from</a:t>
            </a:r>
            <a:endParaRPr sz="1000">
              <a:latin typeface="Arial"/>
              <a:cs typeface="Arial"/>
            </a:endParaRPr>
          </a:p>
          <a:p>
            <a:pPr marL="190500">
              <a:lnSpc>
                <a:spcPct val="100000"/>
              </a:lnSpc>
              <a:spcBef>
                <a:spcPts val="120"/>
              </a:spcBef>
            </a:pPr>
            <a:r>
              <a:rPr sz="1000" dirty="0">
                <a:solidFill>
                  <a:srgbClr val="1D1D1B"/>
                </a:solidFill>
                <a:latin typeface="Arial"/>
                <a:cs typeface="Arial"/>
              </a:rPr>
              <a:t>1789</a:t>
            </a:r>
            <a:r>
              <a:rPr sz="1000" spc="-25" dirty="0">
                <a:solidFill>
                  <a:srgbClr val="1D1D1B"/>
                </a:solidFill>
                <a:latin typeface="Arial"/>
                <a:cs typeface="Arial"/>
              </a:rPr>
              <a:t>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present</a:t>
            </a:r>
            <a:r>
              <a:rPr sz="1000" spc="25" dirty="0">
                <a:solidFill>
                  <a:srgbClr val="1D1D1B"/>
                </a:solidFill>
                <a:latin typeface="Arial"/>
                <a:cs typeface="Arial"/>
              </a:rPr>
              <a:t> </a:t>
            </a:r>
            <a:r>
              <a:rPr sz="1000" spc="-25" dirty="0">
                <a:solidFill>
                  <a:srgbClr val="1D1D1B"/>
                </a:solidFill>
                <a:latin typeface="Arial"/>
                <a:cs typeface="Arial"/>
              </a:rPr>
              <a:t>day</a:t>
            </a:r>
            <a:endParaRPr sz="1000">
              <a:latin typeface="Arial"/>
              <a:cs typeface="Arial"/>
            </a:endParaRPr>
          </a:p>
          <a:p>
            <a:pPr marL="190500" marR="305435" indent="-178435">
              <a:lnSpc>
                <a:spcPct val="110000"/>
              </a:lnSpc>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Reading</a:t>
            </a:r>
            <a:r>
              <a:rPr sz="1000" spc="-5" dirty="0">
                <a:solidFill>
                  <a:srgbClr val="1D1D1B"/>
                </a:solidFill>
                <a:latin typeface="Arial"/>
                <a:cs typeface="Arial"/>
              </a:rPr>
              <a:t> </a:t>
            </a:r>
            <a:r>
              <a:rPr sz="1000" dirty="0">
                <a:solidFill>
                  <a:srgbClr val="1D1D1B"/>
                </a:solidFill>
                <a:latin typeface="Arial"/>
                <a:cs typeface="Arial"/>
              </a:rPr>
              <a:t>critically,</a:t>
            </a:r>
            <a:r>
              <a:rPr sz="1000" spc="-1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using</a:t>
            </a:r>
            <a:r>
              <a:rPr sz="1000" spc="-35" dirty="0">
                <a:solidFill>
                  <a:srgbClr val="1D1D1B"/>
                </a:solidFill>
                <a:latin typeface="Arial"/>
                <a:cs typeface="Arial"/>
              </a:rPr>
              <a:t> </a:t>
            </a:r>
            <a:r>
              <a:rPr sz="1000" dirty="0">
                <a:solidFill>
                  <a:srgbClr val="1D1D1B"/>
                </a:solidFill>
                <a:latin typeface="Arial"/>
                <a:cs typeface="Arial"/>
              </a:rPr>
              <a:t>knowledge</a:t>
            </a:r>
            <a:r>
              <a:rPr sz="1000" spc="-10" dirty="0">
                <a:solidFill>
                  <a:srgbClr val="1D1D1B"/>
                </a:solidFill>
                <a:latin typeface="Arial"/>
                <a:cs typeface="Arial"/>
              </a:rPr>
              <a:t> </a:t>
            </a:r>
            <a:r>
              <a:rPr sz="1000" dirty="0">
                <a:solidFill>
                  <a:srgbClr val="1D1D1B"/>
                </a:solidFill>
                <a:latin typeface="Arial"/>
                <a:cs typeface="Arial"/>
              </a:rPr>
              <a:t>gained</a:t>
            </a:r>
            <a:r>
              <a:rPr sz="1000" spc="-10" dirty="0">
                <a:solidFill>
                  <a:srgbClr val="1D1D1B"/>
                </a:solidFill>
                <a:latin typeface="Arial"/>
                <a:cs typeface="Arial"/>
              </a:rPr>
              <a:t> </a:t>
            </a:r>
            <a:r>
              <a:rPr sz="1000" dirty="0">
                <a:solidFill>
                  <a:srgbClr val="1D1D1B"/>
                </a:solidFill>
                <a:latin typeface="Arial"/>
                <a:cs typeface="Arial"/>
              </a:rPr>
              <a:t>from</a:t>
            </a:r>
            <a:r>
              <a:rPr sz="1000" spc="-25" dirty="0">
                <a:solidFill>
                  <a:srgbClr val="1D1D1B"/>
                </a:solidFill>
                <a:latin typeface="Arial"/>
                <a:cs typeface="Arial"/>
              </a:rPr>
              <a:t> </a:t>
            </a:r>
            <a:r>
              <a:rPr sz="1000" dirty="0">
                <a:solidFill>
                  <a:srgbClr val="1D1D1B"/>
                </a:solidFill>
                <a:latin typeface="Arial"/>
                <a:cs typeface="Arial"/>
              </a:rPr>
              <a:t>wide</a:t>
            </a:r>
            <a:r>
              <a:rPr sz="1000" spc="-20" dirty="0">
                <a:solidFill>
                  <a:srgbClr val="1D1D1B"/>
                </a:solidFill>
                <a:latin typeface="Arial"/>
                <a:cs typeface="Arial"/>
              </a:rPr>
              <a:t> </a:t>
            </a:r>
            <a:r>
              <a:rPr sz="1000" dirty="0">
                <a:solidFill>
                  <a:srgbClr val="1D1D1B"/>
                </a:solidFill>
                <a:latin typeface="Arial"/>
                <a:cs typeface="Arial"/>
              </a:rPr>
              <a:t>reading</a:t>
            </a:r>
            <a:r>
              <a:rPr sz="1000" spc="-5" dirty="0">
                <a:solidFill>
                  <a:srgbClr val="1D1D1B"/>
                </a:solidFill>
                <a:latin typeface="Arial"/>
                <a:cs typeface="Arial"/>
              </a:rPr>
              <a:t> </a:t>
            </a:r>
            <a:r>
              <a:rPr sz="1000" spc="-25" dirty="0">
                <a:solidFill>
                  <a:srgbClr val="1D1D1B"/>
                </a:solidFill>
                <a:latin typeface="Arial"/>
                <a:cs typeface="Arial"/>
              </a:rPr>
              <a:t>to </a:t>
            </a:r>
            <a:r>
              <a:rPr sz="1000" dirty="0">
                <a:solidFill>
                  <a:srgbClr val="1D1D1B"/>
                </a:solidFill>
                <a:latin typeface="Arial"/>
                <a:cs typeface="Arial"/>
              </a:rPr>
              <a:t>inform</a:t>
            </a:r>
            <a:r>
              <a:rPr sz="1000" spc="-2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improve your</a:t>
            </a:r>
            <a:r>
              <a:rPr sz="1000" spc="-20" dirty="0">
                <a:solidFill>
                  <a:srgbClr val="1D1D1B"/>
                </a:solidFill>
                <a:latin typeface="Arial"/>
                <a:cs typeface="Arial"/>
              </a:rPr>
              <a:t> </a:t>
            </a:r>
            <a:r>
              <a:rPr sz="1000" dirty="0">
                <a:solidFill>
                  <a:srgbClr val="1D1D1B"/>
                </a:solidFill>
                <a:latin typeface="Arial"/>
                <a:cs typeface="Arial"/>
              </a:rPr>
              <a:t>own</a:t>
            </a:r>
            <a:r>
              <a:rPr sz="1000" spc="-10" dirty="0">
                <a:solidFill>
                  <a:srgbClr val="1D1D1B"/>
                </a:solidFill>
                <a:latin typeface="Arial"/>
                <a:cs typeface="Arial"/>
              </a:rPr>
              <a:t> writing</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spc="-10" dirty="0">
                <a:solidFill>
                  <a:srgbClr val="1D1D1B"/>
                </a:solidFill>
                <a:latin typeface="Arial"/>
                <a:cs typeface="Arial"/>
              </a:rPr>
              <a:t>Expressing</a:t>
            </a:r>
            <a:r>
              <a:rPr sz="1000" spc="-20" dirty="0">
                <a:solidFill>
                  <a:srgbClr val="1D1D1B"/>
                </a:solidFill>
                <a:latin typeface="Arial"/>
                <a:cs typeface="Arial"/>
              </a:rPr>
              <a:t> </a:t>
            </a:r>
            <a:r>
              <a:rPr sz="1000" dirty="0">
                <a:solidFill>
                  <a:srgbClr val="1D1D1B"/>
                </a:solidFill>
                <a:latin typeface="Arial"/>
                <a:cs typeface="Arial"/>
              </a:rPr>
              <a:t>your</a:t>
            </a:r>
            <a:r>
              <a:rPr sz="1000" spc="-20" dirty="0">
                <a:solidFill>
                  <a:srgbClr val="1D1D1B"/>
                </a:solidFill>
                <a:latin typeface="Arial"/>
                <a:cs typeface="Arial"/>
              </a:rPr>
              <a:t> </a:t>
            </a:r>
            <a:r>
              <a:rPr sz="1000" spc="-10" dirty="0">
                <a:solidFill>
                  <a:srgbClr val="1D1D1B"/>
                </a:solidFill>
                <a:latin typeface="Arial"/>
                <a:cs typeface="Arial"/>
              </a:rPr>
              <a:t>views,</a:t>
            </a:r>
            <a:r>
              <a:rPr sz="1000" spc="-20" dirty="0">
                <a:solidFill>
                  <a:srgbClr val="1D1D1B"/>
                </a:solidFill>
                <a:latin typeface="Arial"/>
                <a:cs typeface="Arial"/>
              </a:rPr>
              <a:t> </a:t>
            </a:r>
            <a:r>
              <a:rPr sz="1000" dirty="0">
                <a:solidFill>
                  <a:srgbClr val="1D1D1B"/>
                </a:solidFill>
                <a:latin typeface="Arial"/>
                <a:cs typeface="Arial"/>
              </a:rPr>
              <a:t>presenting</a:t>
            </a:r>
            <a:r>
              <a:rPr sz="1000" spc="-10" dirty="0">
                <a:solidFill>
                  <a:srgbClr val="1D1D1B"/>
                </a:solidFill>
                <a:latin typeface="Arial"/>
                <a:cs typeface="Arial"/>
              </a:rPr>
              <a:t> </a:t>
            </a:r>
            <a:r>
              <a:rPr sz="1000" dirty="0">
                <a:solidFill>
                  <a:srgbClr val="1D1D1B"/>
                </a:solidFill>
                <a:latin typeface="Arial"/>
                <a:cs typeface="Arial"/>
              </a:rPr>
              <a:t>arguments</a:t>
            </a:r>
            <a:r>
              <a:rPr sz="1000" spc="-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writing</a:t>
            </a:r>
            <a:r>
              <a:rPr sz="1000" spc="-20" dirty="0">
                <a:solidFill>
                  <a:srgbClr val="1D1D1B"/>
                </a:solidFill>
                <a:latin typeface="Arial"/>
                <a:cs typeface="Arial"/>
              </a:rPr>
              <a:t> </a:t>
            </a:r>
            <a:r>
              <a:rPr sz="1000" spc="-10" dirty="0">
                <a:solidFill>
                  <a:srgbClr val="1D1D1B"/>
                </a:solidFill>
                <a:latin typeface="Arial"/>
                <a:cs typeface="Arial"/>
              </a:rPr>
              <a:t>creatively</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spc="-10" dirty="0">
                <a:solidFill>
                  <a:srgbClr val="1D1D1B"/>
                </a:solidFill>
                <a:latin typeface="Arial"/>
                <a:cs typeface="Arial"/>
              </a:rPr>
              <a:t>Using</a:t>
            </a:r>
            <a:r>
              <a:rPr sz="1000" spc="-30" dirty="0">
                <a:solidFill>
                  <a:srgbClr val="1D1D1B"/>
                </a:solidFill>
                <a:latin typeface="Arial"/>
                <a:cs typeface="Arial"/>
              </a:rPr>
              <a:t> </a:t>
            </a:r>
            <a:r>
              <a:rPr sz="1000" dirty="0">
                <a:solidFill>
                  <a:srgbClr val="1D1D1B"/>
                </a:solidFill>
                <a:latin typeface="Arial"/>
                <a:cs typeface="Arial"/>
              </a:rPr>
              <a:t>grammar</a:t>
            </a:r>
            <a:r>
              <a:rPr sz="1000" spc="5" dirty="0">
                <a:solidFill>
                  <a:srgbClr val="1D1D1B"/>
                </a:solidFill>
                <a:latin typeface="Arial"/>
                <a:cs typeface="Arial"/>
              </a:rPr>
              <a:t> </a:t>
            </a:r>
            <a:r>
              <a:rPr sz="1000" dirty="0">
                <a:solidFill>
                  <a:srgbClr val="1D1D1B"/>
                </a:solidFill>
                <a:latin typeface="Arial"/>
                <a:cs typeface="Arial"/>
              </a:rPr>
              <a:t>correctly, punctuating</a:t>
            </a:r>
            <a:r>
              <a:rPr sz="1000" spc="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spelling</a:t>
            </a:r>
            <a:r>
              <a:rPr sz="1000" spc="-15" dirty="0">
                <a:solidFill>
                  <a:srgbClr val="1D1D1B"/>
                </a:solidFill>
                <a:latin typeface="Arial"/>
                <a:cs typeface="Arial"/>
              </a:rPr>
              <a:t> </a:t>
            </a:r>
            <a:r>
              <a:rPr sz="1000" spc="-10" dirty="0">
                <a:solidFill>
                  <a:srgbClr val="1D1D1B"/>
                </a:solidFill>
                <a:latin typeface="Arial"/>
                <a:cs typeface="Arial"/>
              </a:rPr>
              <a:t>accurately</a:t>
            </a:r>
            <a:endParaRPr sz="1000">
              <a:latin typeface="Arial"/>
              <a:cs typeface="Arial"/>
            </a:endParaRPr>
          </a:p>
          <a:p>
            <a:pPr marL="190500" marR="350520" indent="-178435">
              <a:lnSpc>
                <a:spcPct val="110000"/>
              </a:lnSpc>
              <a:buFont typeface="Cambria"/>
              <a:buChar char="•"/>
              <a:tabLst>
                <a:tab pos="190500" algn="l"/>
                <a:tab pos="191770" algn="l"/>
              </a:tabLst>
            </a:pPr>
            <a:r>
              <a:rPr sz="1000" dirty="0">
                <a:solidFill>
                  <a:srgbClr val="E9473E"/>
                </a:solidFill>
                <a:latin typeface="Arial"/>
                <a:cs typeface="Arial"/>
              </a:rPr>
              <a:t>	</a:t>
            </a:r>
            <a:r>
              <a:rPr sz="1000" dirty="0">
                <a:solidFill>
                  <a:srgbClr val="1D1D1B"/>
                </a:solidFill>
                <a:latin typeface="Arial"/>
                <a:cs typeface="Arial"/>
              </a:rPr>
              <a:t>Listening</a:t>
            </a:r>
            <a:r>
              <a:rPr sz="1000" spc="-40"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understanding</a:t>
            </a:r>
            <a:r>
              <a:rPr sz="1000" spc="-5" dirty="0">
                <a:solidFill>
                  <a:srgbClr val="1D1D1B"/>
                </a:solidFill>
                <a:latin typeface="Arial"/>
                <a:cs typeface="Arial"/>
              </a:rPr>
              <a:t> </a:t>
            </a:r>
            <a:r>
              <a:rPr sz="1000" dirty="0">
                <a:solidFill>
                  <a:srgbClr val="1D1D1B"/>
                </a:solidFill>
                <a:latin typeface="Arial"/>
                <a:cs typeface="Arial"/>
              </a:rPr>
              <a:t>spoken</a:t>
            </a:r>
            <a:r>
              <a:rPr sz="1000" spc="-20" dirty="0">
                <a:solidFill>
                  <a:srgbClr val="1D1D1B"/>
                </a:solidFill>
                <a:latin typeface="Arial"/>
                <a:cs typeface="Arial"/>
              </a:rPr>
              <a:t> </a:t>
            </a:r>
            <a:r>
              <a:rPr sz="1000" spc="-10" dirty="0">
                <a:solidFill>
                  <a:srgbClr val="1D1D1B"/>
                </a:solidFill>
                <a:latin typeface="Arial"/>
                <a:cs typeface="Arial"/>
              </a:rPr>
              <a:t>language,</a:t>
            </a:r>
            <a:r>
              <a:rPr sz="1000" spc="-1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using</a:t>
            </a:r>
            <a:r>
              <a:rPr sz="1000" spc="-50" dirty="0">
                <a:solidFill>
                  <a:srgbClr val="1D1D1B"/>
                </a:solidFill>
                <a:latin typeface="Arial"/>
                <a:cs typeface="Arial"/>
              </a:rPr>
              <a:t> </a:t>
            </a:r>
            <a:r>
              <a:rPr sz="1000" spc="-10" dirty="0">
                <a:solidFill>
                  <a:srgbClr val="1D1D1B"/>
                </a:solidFill>
                <a:latin typeface="Arial"/>
                <a:cs typeface="Arial"/>
              </a:rPr>
              <a:t>spoken </a:t>
            </a:r>
            <a:r>
              <a:rPr sz="1000" dirty="0">
                <a:solidFill>
                  <a:srgbClr val="1D1D1B"/>
                </a:solidFill>
                <a:latin typeface="Arial"/>
                <a:cs typeface="Arial"/>
              </a:rPr>
              <a:t>Standard</a:t>
            </a:r>
            <a:r>
              <a:rPr sz="1000" spc="-10" dirty="0">
                <a:solidFill>
                  <a:srgbClr val="1D1D1B"/>
                </a:solidFill>
                <a:latin typeface="Arial"/>
                <a:cs typeface="Arial"/>
              </a:rPr>
              <a:t> English</a:t>
            </a:r>
            <a:r>
              <a:rPr sz="1000" spc="-45" dirty="0">
                <a:solidFill>
                  <a:srgbClr val="1D1D1B"/>
                </a:solidFill>
                <a:latin typeface="Arial"/>
                <a:cs typeface="Arial"/>
              </a:rPr>
              <a:t> </a:t>
            </a:r>
            <a:r>
              <a:rPr sz="1000" spc="-10" dirty="0">
                <a:solidFill>
                  <a:srgbClr val="1D1D1B"/>
                </a:solidFill>
                <a:latin typeface="Arial"/>
                <a:cs typeface="Arial"/>
              </a:rPr>
              <a:t>effectively</a:t>
            </a:r>
            <a:endParaRPr sz="1000">
              <a:latin typeface="Arial"/>
              <a:cs typeface="Arial"/>
            </a:endParaRPr>
          </a:p>
          <a:p>
            <a:pPr>
              <a:lnSpc>
                <a:spcPct val="100000"/>
              </a:lnSpc>
              <a:spcBef>
                <a:spcPts val="290"/>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marR="402590">
              <a:lnSpc>
                <a:spcPct val="110000"/>
              </a:lnSpc>
              <a:spcBef>
                <a:spcPts val="350"/>
              </a:spcBef>
            </a:pPr>
            <a:r>
              <a:rPr sz="1000" spc="-10" dirty="0">
                <a:solidFill>
                  <a:srgbClr val="1D1D1B"/>
                </a:solidFill>
                <a:latin typeface="Arial"/>
                <a:cs typeface="Arial"/>
              </a:rPr>
              <a:t>Every</a:t>
            </a:r>
            <a:r>
              <a:rPr sz="1000" spc="-20" dirty="0">
                <a:solidFill>
                  <a:srgbClr val="1D1D1B"/>
                </a:solidFill>
                <a:latin typeface="Arial"/>
                <a:cs typeface="Arial"/>
              </a:rPr>
              <a:t> </a:t>
            </a:r>
            <a:r>
              <a:rPr sz="1000" dirty="0">
                <a:solidFill>
                  <a:srgbClr val="1D1D1B"/>
                </a:solidFill>
                <a:latin typeface="Arial"/>
                <a:cs typeface="Arial"/>
              </a:rPr>
              <a:t>student</a:t>
            </a:r>
            <a:r>
              <a:rPr sz="1000" spc="-10"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sit</a:t>
            </a:r>
            <a:r>
              <a:rPr sz="1000" spc="-35" dirty="0">
                <a:solidFill>
                  <a:srgbClr val="1D1D1B"/>
                </a:solidFill>
                <a:latin typeface="Arial"/>
                <a:cs typeface="Arial"/>
              </a:rPr>
              <a:t> </a:t>
            </a:r>
            <a:r>
              <a:rPr sz="1000" dirty="0">
                <a:solidFill>
                  <a:srgbClr val="1D1D1B"/>
                </a:solidFill>
                <a:latin typeface="Arial"/>
                <a:cs typeface="Arial"/>
              </a:rPr>
              <a:t>both</a:t>
            </a:r>
            <a:r>
              <a:rPr sz="1000" spc="-15" dirty="0">
                <a:solidFill>
                  <a:srgbClr val="1D1D1B"/>
                </a:solidFill>
                <a:latin typeface="Arial"/>
                <a:cs typeface="Arial"/>
              </a:rPr>
              <a:t> </a:t>
            </a:r>
            <a:r>
              <a:rPr sz="1000" spc="-30" dirty="0">
                <a:solidFill>
                  <a:srgbClr val="1D1D1B"/>
                </a:solidFill>
                <a:latin typeface="Arial"/>
                <a:cs typeface="Arial"/>
              </a:rPr>
              <a:t>GCSE</a:t>
            </a:r>
            <a:r>
              <a:rPr sz="1000" spc="-20" dirty="0">
                <a:solidFill>
                  <a:srgbClr val="1D1D1B"/>
                </a:solidFill>
                <a:latin typeface="Arial"/>
                <a:cs typeface="Arial"/>
              </a:rPr>
              <a:t> </a:t>
            </a:r>
            <a:r>
              <a:rPr sz="1000" spc="-10" dirty="0">
                <a:solidFill>
                  <a:srgbClr val="1D1D1B"/>
                </a:solidFill>
                <a:latin typeface="Arial"/>
                <a:cs typeface="Arial"/>
              </a:rPr>
              <a:t>English</a:t>
            </a:r>
            <a:r>
              <a:rPr sz="1000" spc="-35" dirty="0">
                <a:solidFill>
                  <a:srgbClr val="1D1D1B"/>
                </a:solidFill>
                <a:latin typeface="Arial"/>
                <a:cs typeface="Arial"/>
              </a:rPr>
              <a:t> </a:t>
            </a:r>
            <a:r>
              <a:rPr sz="1000" spc="-10" dirty="0">
                <a:solidFill>
                  <a:srgbClr val="1D1D1B"/>
                </a:solidFill>
                <a:latin typeface="Arial"/>
                <a:cs typeface="Arial"/>
              </a:rPr>
              <a:t>Language</a:t>
            </a:r>
            <a:r>
              <a:rPr sz="1000" spc="-15" dirty="0">
                <a:solidFill>
                  <a:srgbClr val="1D1D1B"/>
                </a:solidFill>
                <a:latin typeface="Arial"/>
                <a:cs typeface="Arial"/>
              </a:rPr>
              <a:t> </a:t>
            </a:r>
            <a:r>
              <a:rPr sz="1000" dirty="0">
                <a:solidFill>
                  <a:srgbClr val="1D1D1B"/>
                </a:solidFill>
                <a:latin typeface="Arial"/>
                <a:cs typeface="Arial"/>
              </a:rPr>
              <a:t>and </a:t>
            </a:r>
            <a:r>
              <a:rPr sz="1000" spc="-30" dirty="0">
                <a:solidFill>
                  <a:srgbClr val="1D1D1B"/>
                </a:solidFill>
                <a:latin typeface="Arial"/>
                <a:cs typeface="Arial"/>
              </a:rPr>
              <a:t>GCSE</a:t>
            </a:r>
            <a:r>
              <a:rPr sz="1000" spc="-20" dirty="0">
                <a:solidFill>
                  <a:srgbClr val="1D1D1B"/>
                </a:solidFill>
                <a:latin typeface="Arial"/>
                <a:cs typeface="Arial"/>
              </a:rPr>
              <a:t> </a:t>
            </a:r>
            <a:r>
              <a:rPr sz="1000" spc="-10" dirty="0">
                <a:solidFill>
                  <a:srgbClr val="1D1D1B"/>
                </a:solidFill>
                <a:latin typeface="Arial"/>
                <a:cs typeface="Arial"/>
              </a:rPr>
              <a:t>English </a:t>
            </a:r>
            <a:r>
              <a:rPr sz="1000" dirty="0">
                <a:solidFill>
                  <a:srgbClr val="1D1D1B"/>
                </a:solidFill>
                <a:latin typeface="Arial"/>
                <a:cs typeface="Arial"/>
              </a:rPr>
              <a:t>Literature,</a:t>
            </a:r>
            <a:r>
              <a:rPr sz="1000" spc="10" dirty="0">
                <a:solidFill>
                  <a:srgbClr val="1D1D1B"/>
                </a:solidFill>
                <a:latin typeface="Arial"/>
                <a:cs typeface="Arial"/>
              </a:rPr>
              <a:t> </a:t>
            </a:r>
            <a:r>
              <a:rPr sz="1000" dirty="0">
                <a:solidFill>
                  <a:srgbClr val="1D1D1B"/>
                </a:solidFill>
                <a:latin typeface="Arial"/>
                <a:cs typeface="Arial"/>
              </a:rPr>
              <a:t>both</a:t>
            </a:r>
            <a:r>
              <a:rPr sz="1000" spc="-15" dirty="0">
                <a:solidFill>
                  <a:srgbClr val="1D1D1B"/>
                </a:solidFill>
                <a:latin typeface="Arial"/>
                <a:cs typeface="Arial"/>
              </a:rPr>
              <a:t> </a:t>
            </a:r>
            <a:r>
              <a:rPr sz="1000" dirty="0">
                <a:solidFill>
                  <a:srgbClr val="1D1D1B"/>
                </a:solidFill>
                <a:latin typeface="Arial"/>
                <a:cs typeface="Arial"/>
              </a:rPr>
              <a:t>of</a:t>
            </a:r>
            <a:r>
              <a:rPr sz="1000" spc="-10" dirty="0">
                <a:solidFill>
                  <a:srgbClr val="1D1D1B"/>
                </a:solidFill>
                <a:latin typeface="Arial"/>
                <a:cs typeface="Arial"/>
              </a:rPr>
              <a:t> </a:t>
            </a:r>
            <a:r>
              <a:rPr sz="1000" dirty="0">
                <a:solidFill>
                  <a:srgbClr val="1D1D1B"/>
                </a:solidFill>
                <a:latin typeface="Arial"/>
                <a:cs typeface="Arial"/>
              </a:rPr>
              <a:t>which</a:t>
            </a:r>
            <a:r>
              <a:rPr sz="1000" spc="-5"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dirty="0">
                <a:solidFill>
                  <a:srgbClr val="1D1D1B"/>
                </a:solidFill>
                <a:latin typeface="Arial"/>
                <a:cs typeface="Arial"/>
              </a:rPr>
              <a:t>graded</a:t>
            </a:r>
            <a:r>
              <a:rPr sz="1000" spc="2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2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marR="10795">
              <a:lnSpc>
                <a:spcPct val="110000"/>
              </a:lnSpc>
              <a:spcBef>
                <a:spcPts val="355"/>
              </a:spcBef>
            </a:pPr>
            <a:r>
              <a:rPr sz="1000" spc="-30" dirty="0">
                <a:solidFill>
                  <a:srgbClr val="1D1D1B"/>
                </a:solidFill>
                <a:latin typeface="Arial"/>
                <a:cs typeface="Arial"/>
              </a:rPr>
              <a:t>GCSE </a:t>
            </a:r>
            <a:r>
              <a:rPr sz="1000" spc="-10" dirty="0">
                <a:solidFill>
                  <a:srgbClr val="1D1D1B"/>
                </a:solidFill>
                <a:latin typeface="Arial"/>
                <a:cs typeface="Arial"/>
              </a:rPr>
              <a:t>English</a:t>
            </a:r>
            <a:r>
              <a:rPr sz="1000" spc="-55" dirty="0">
                <a:solidFill>
                  <a:srgbClr val="1D1D1B"/>
                </a:solidFill>
                <a:latin typeface="Arial"/>
                <a:cs typeface="Arial"/>
              </a:rPr>
              <a:t> </a:t>
            </a:r>
            <a:r>
              <a:rPr sz="1000" dirty="0">
                <a:solidFill>
                  <a:srgbClr val="1D1D1B"/>
                </a:solidFill>
                <a:latin typeface="Arial"/>
                <a:cs typeface="Arial"/>
              </a:rPr>
              <a:t>Language</a:t>
            </a:r>
            <a:r>
              <a:rPr sz="1000" spc="-10"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feature</a:t>
            </a:r>
            <a:r>
              <a:rPr sz="1000" spc="-10" dirty="0">
                <a:solidFill>
                  <a:srgbClr val="1D1D1B"/>
                </a:solidFill>
                <a:latin typeface="Arial"/>
                <a:cs typeface="Arial"/>
              </a:rPr>
              <a:t> </a:t>
            </a:r>
            <a:r>
              <a:rPr sz="1000" dirty="0">
                <a:solidFill>
                  <a:srgbClr val="1D1D1B"/>
                </a:solidFill>
                <a:latin typeface="Arial"/>
                <a:cs typeface="Arial"/>
              </a:rPr>
              <a:t>two</a:t>
            </a:r>
            <a:r>
              <a:rPr sz="1000" spc="-25" dirty="0">
                <a:solidFill>
                  <a:srgbClr val="1D1D1B"/>
                </a:solidFill>
                <a:latin typeface="Arial"/>
                <a:cs typeface="Arial"/>
              </a:rPr>
              <a:t> </a:t>
            </a:r>
            <a:r>
              <a:rPr sz="1000" dirty="0">
                <a:solidFill>
                  <a:srgbClr val="1D1D1B"/>
                </a:solidFill>
                <a:latin typeface="Arial"/>
                <a:cs typeface="Arial"/>
              </a:rPr>
              <a:t>written</a:t>
            </a:r>
            <a:r>
              <a:rPr sz="1000" spc="-20" dirty="0">
                <a:solidFill>
                  <a:srgbClr val="1D1D1B"/>
                </a:solidFill>
                <a:latin typeface="Arial"/>
                <a:cs typeface="Arial"/>
              </a:rPr>
              <a:t> </a:t>
            </a:r>
            <a:r>
              <a:rPr sz="1000" spc="-10" dirty="0">
                <a:solidFill>
                  <a:srgbClr val="1D1D1B"/>
                </a:solidFill>
                <a:latin typeface="Arial"/>
                <a:cs typeface="Arial"/>
              </a:rPr>
              <a:t>examination</a:t>
            </a:r>
            <a:r>
              <a:rPr sz="1000" spc="-35" dirty="0">
                <a:solidFill>
                  <a:srgbClr val="1D1D1B"/>
                </a:solidFill>
                <a:latin typeface="Arial"/>
                <a:cs typeface="Arial"/>
              </a:rPr>
              <a:t> </a:t>
            </a:r>
            <a:r>
              <a:rPr sz="1000" dirty="0">
                <a:solidFill>
                  <a:srgbClr val="1D1D1B"/>
                </a:solidFill>
                <a:latin typeface="Arial"/>
                <a:cs typeface="Arial"/>
              </a:rPr>
              <a:t>papers</a:t>
            </a:r>
            <a:r>
              <a:rPr sz="1000" spc="15" dirty="0">
                <a:solidFill>
                  <a:srgbClr val="1D1D1B"/>
                </a:solidFill>
                <a:latin typeface="Arial"/>
                <a:cs typeface="Arial"/>
              </a:rPr>
              <a:t> </a:t>
            </a:r>
            <a:r>
              <a:rPr sz="1000" spc="-10" dirty="0">
                <a:solidFill>
                  <a:srgbClr val="1D1D1B"/>
                </a:solidFill>
                <a:latin typeface="Arial"/>
                <a:cs typeface="Arial"/>
              </a:rPr>
              <a:t>worth </a:t>
            </a:r>
            <a:r>
              <a:rPr sz="1000" dirty="0">
                <a:solidFill>
                  <a:srgbClr val="1D1D1B"/>
                </a:solidFill>
                <a:latin typeface="Arial"/>
                <a:cs typeface="Arial"/>
              </a:rPr>
              <a:t>100%</a:t>
            </a:r>
            <a:r>
              <a:rPr sz="1000" spc="-3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spc="-10" dirty="0">
                <a:solidFill>
                  <a:srgbClr val="1D1D1B"/>
                </a:solidFill>
                <a:latin typeface="Arial"/>
                <a:cs typeface="Arial"/>
              </a:rPr>
              <a:t>qualification.</a:t>
            </a:r>
            <a:r>
              <a:rPr sz="1000" spc="5" dirty="0">
                <a:solidFill>
                  <a:srgbClr val="1D1D1B"/>
                </a:solidFill>
                <a:latin typeface="Arial"/>
                <a:cs typeface="Arial"/>
              </a:rPr>
              <a:t> </a:t>
            </a:r>
            <a:r>
              <a:rPr sz="1000" spc="-10" dirty="0">
                <a:solidFill>
                  <a:srgbClr val="1D1D1B"/>
                </a:solidFill>
                <a:latin typeface="Arial"/>
                <a:cs typeface="Arial"/>
              </a:rPr>
              <a:t>50%</a:t>
            </a:r>
            <a:r>
              <a:rPr sz="1000" spc="-3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qualification</a:t>
            </a:r>
            <a:r>
              <a:rPr sz="1000" spc="-5" dirty="0">
                <a:solidFill>
                  <a:srgbClr val="1D1D1B"/>
                </a:solidFill>
                <a:latin typeface="Arial"/>
                <a:cs typeface="Arial"/>
              </a:rPr>
              <a:t> </a:t>
            </a:r>
            <a:r>
              <a:rPr sz="1000" spc="-25" dirty="0">
                <a:solidFill>
                  <a:srgbClr val="1D1D1B"/>
                </a:solidFill>
                <a:latin typeface="Arial"/>
                <a:cs typeface="Arial"/>
              </a:rPr>
              <a:t>assesses</a:t>
            </a:r>
            <a:r>
              <a:rPr sz="1000" spc="-10" dirty="0">
                <a:solidFill>
                  <a:srgbClr val="1D1D1B"/>
                </a:solidFill>
                <a:latin typeface="Arial"/>
                <a:cs typeface="Arial"/>
              </a:rPr>
              <a:t> </a:t>
            </a:r>
            <a:r>
              <a:rPr sz="1000" dirty="0">
                <a:solidFill>
                  <a:srgbClr val="1D1D1B"/>
                </a:solidFill>
                <a:latin typeface="Arial"/>
                <a:cs typeface="Arial"/>
              </a:rPr>
              <a:t>reading </a:t>
            </a:r>
            <a:r>
              <a:rPr sz="1000" spc="-10" dirty="0">
                <a:solidFill>
                  <a:srgbClr val="1D1D1B"/>
                </a:solidFill>
                <a:latin typeface="Arial"/>
                <a:cs typeface="Arial"/>
              </a:rPr>
              <a:t>skills</a:t>
            </a:r>
            <a:r>
              <a:rPr sz="1000" spc="-35" dirty="0">
                <a:solidFill>
                  <a:srgbClr val="1D1D1B"/>
                </a:solidFill>
                <a:latin typeface="Arial"/>
                <a:cs typeface="Arial"/>
              </a:rPr>
              <a:t> </a:t>
            </a:r>
            <a:r>
              <a:rPr sz="1000" spc="-25" dirty="0">
                <a:solidFill>
                  <a:srgbClr val="1D1D1B"/>
                </a:solidFill>
                <a:latin typeface="Arial"/>
                <a:cs typeface="Arial"/>
              </a:rPr>
              <a:t>and </a:t>
            </a:r>
            <a:r>
              <a:rPr sz="1000" spc="-10" dirty="0">
                <a:solidFill>
                  <a:srgbClr val="1D1D1B"/>
                </a:solidFill>
                <a:latin typeface="Arial"/>
                <a:cs typeface="Arial"/>
              </a:rPr>
              <a:t>50%</a:t>
            </a:r>
            <a:r>
              <a:rPr sz="1000" spc="-30"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spc="-10" dirty="0">
                <a:solidFill>
                  <a:srgbClr val="1D1D1B"/>
                </a:solidFill>
                <a:latin typeface="Arial"/>
                <a:cs typeface="Arial"/>
              </a:rPr>
              <a:t>qualification </a:t>
            </a:r>
            <a:r>
              <a:rPr sz="1000" spc="-25" dirty="0">
                <a:solidFill>
                  <a:srgbClr val="1D1D1B"/>
                </a:solidFill>
                <a:latin typeface="Arial"/>
                <a:cs typeface="Arial"/>
              </a:rPr>
              <a:t>assesses</a:t>
            </a:r>
            <a:r>
              <a:rPr sz="1000" spc="-10" dirty="0">
                <a:solidFill>
                  <a:srgbClr val="1D1D1B"/>
                </a:solidFill>
                <a:latin typeface="Arial"/>
                <a:cs typeface="Arial"/>
              </a:rPr>
              <a:t> </a:t>
            </a:r>
            <a:r>
              <a:rPr sz="1000" dirty="0">
                <a:solidFill>
                  <a:srgbClr val="1D1D1B"/>
                </a:solidFill>
                <a:latin typeface="Arial"/>
                <a:cs typeface="Arial"/>
              </a:rPr>
              <a:t>writing</a:t>
            </a:r>
            <a:r>
              <a:rPr sz="1000" spc="-20" dirty="0">
                <a:solidFill>
                  <a:srgbClr val="1D1D1B"/>
                </a:solidFill>
                <a:latin typeface="Arial"/>
                <a:cs typeface="Arial"/>
              </a:rPr>
              <a:t> </a:t>
            </a:r>
            <a:r>
              <a:rPr sz="1000" spc="-10" dirty="0">
                <a:solidFill>
                  <a:srgbClr val="1D1D1B"/>
                </a:solidFill>
                <a:latin typeface="Arial"/>
                <a:cs typeface="Arial"/>
              </a:rPr>
              <a:t>skills.</a:t>
            </a:r>
            <a:r>
              <a:rPr sz="1000" spc="-35" dirty="0">
                <a:solidFill>
                  <a:srgbClr val="1D1D1B"/>
                </a:solidFill>
                <a:latin typeface="Arial"/>
                <a:cs typeface="Arial"/>
              </a:rPr>
              <a:t> </a:t>
            </a:r>
            <a:r>
              <a:rPr sz="1000" dirty="0">
                <a:solidFill>
                  <a:srgbClr val="1D1D1B"/>
                </a:solidFill>
                <a:latin typeface="Arial"/>
                <a:cs typeface="Arial"/>
              </a:rPr>
              <a:t>Students will</a:t>
            </a:r>
            <a:r>
              <a:rPr sz="1000" spc="-25" dirty="0">
                <a:solidFill>
                  <a:srgbClr val="1D1D1B"/>
                </a:solidFill>
                <a:latin typeface="Arial"/>
                <a:cs typeface="Arial"/>
              </a:rPr>
              <a:t> </a:t>
            </a:r>
            <a:r>
              <a:rPr sz="1000" spc="-10" dirty="0">
                <a:solidFill>
                  <a:srgbClr val="1D1D1B"/>
                </a:solidFill>
                <a:latin typeface="Arial"/>
                <a:cs typeface="Arial"/>
              </a:rPr>
              <a:t>also</a:t>
            </a:r>
            <a:r>
              <a:rPr sz="1000" spc="-15" dirty="0">
                <a:solidFill>
                  <a:srgbClr val="1D1D1B"/>
                </a:solidFill>
                <a:latin typeface="Arial"/>
                <a:cs typeface="Arial"/>
              </a:rPr>
              <a:t> </a:t>
            </a:r>
            <a:r>
              <a:rPr sz="1000" dirty="0">
                <a:solidFill>
                  <a:srgbClr val="1D1D1B"/>
                </a:solidFill>
                <a:latin typeface="Arial"/>
                <a:cs typeface="Arial"/>
              </a:rPr>
              <a:t>have</a:t>
            </a:r>
            <a:r>
              <a:rPr sz="1000" spc="-10" dirty="0">
                <a:solidFill>
                  <a:srgbClr val="1D1D1B"/>
                </a:solidFill>
                <a:latin typeface="Arial"/>
                <a:cs typeface="Arial"/>
              </a:rPr>
              <a:t> </a:t>
            </a:r>
            <a:r>
              <a:rPr sz="1000" spc="-25" dirty="0">
                <a:solidFill>
                  <a:srgbClr val="1D1D1B"/>
                </a:solidFill>
                <a:latin typeface="Arial"/>
                <a:cs typeface="Arial"/>
              </a:rPr>
              <a:t>to </a:t>
            </a:r>
            <a:r>
              <a:rPr sz="1000" dirty="0">
                <a:solidFill>
                  <a:srgbClr val="1D1D1B"/>
                </a:solidFill>
                <a:latin typeface="Arial"/>
                <a:cs typeface="Arial"/>
              </a:rPr>
              <a:t>complete</a:t>
            </a:r>
            <a:r>
              <a:rPr sz="1000" spc="-5" dirty="0">
                <a:solidFill>
                  <a:srgbClr val="1D1D1B"/>
                </a:solidFill>
                <a:latin typeface="Arial"/>
                <a:cs typeface="Arial"/>
              </a:rPr>
              <a:t> </a:t>
            </a: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speaking</a:t>
            </a:r>
            <a:r>
              <a:rPr sz="1000" spc="-2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listening</a:t>
            </a:r>
            <a:r>
              <a:rPr sz="1000" spc="-40" dirty="0">
                <a:solidFill>
                  <a:srgbClr val="1D1D1B"/>
                </a:solidFill>
                <a:latin typeface="Arial"/>
                <a:cs typeface="Arial"/>
              </a:rPr>
              <a:t> </a:t>
            </a:r>
            <a:r>
              <a:rPr sz="1000" dirty="0">
                <a:solidFill>
                  <a:srgbClr val="1D1D1B"/>
                </a:solidFill>
                <a:latin typeface="Arial"/>
                <a:cs typeface="Arial"/>
              </a:rPr>
              <a:t>task</a:t>
            </a:r>
            <a:r>
              <a:rPr sz="1000" spc="-25" dirty="0">
                <a:solidFill>
                  <a:srgbClr val="1D1D1B"/>
                </a:solidFill>
                <a:latin typeface="Arial"/>
                <a:cs typeface="Arial"/>
              </a:rPr>
              <a:t> </a:t>
            </a:r>
            <a:r>
              <a:rPr sz="1000" dirty="0">
                <a:solidFill>
                  <a:srgbClr val="1D1D1B"/>
                </a:solidFill>
                <a:latin typeface="Arial"/>
                <a:cs typeface="Arial"/>
              </a:rPr>
              <a:t>throughout</a:t>
            </a:r>
            <a:r>
              <a:rPr sz="1000" spc="-40"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dirty="0">
                <a:solidFill>
                  <a:srgbClr val="1D1D1B"/>
                </a:solidFill>
                <a:latin typeface="Arial"/>
                <a:cs typeface="Arial"/>
              </a:rPr>
              <a:t>course.</a:t>
            </a:r>
            <a:r>
              <a:rPr sz="1000" spc="-15" dirty="0">
                <a:solidFill>
                  <a:srgbClr val="1D1D1B"/>
                </a:solidFill>
                <a:latin typeface="Arial"/>
                <a:cs typeface="Arial"/>
              </a:rPr>
              <a:t> </a:t>
            </a:r>
            <a:r>
              <a:rPr sz="1000" spc="-30" dirty="0">
                <a:solidFill>
                  <a:srgbClr val="1D1D1B"/>
                </a:solidFill>
                <a:latin typeface="Arial"/>
                <a:cs typeface="Arial"/>
              </a:rPr>
              <a:t>GCSE </a:t>
            </a:r>
            <a:r>
              <a:rPr sz="1000" spc="-10" dirty="0">
                <a:solidFill>
                  <a:srgbClr val="1D1D1B"/>
                </a:solidFill>
                <a:latin typeface="Arial"/>
                <a:cs typeface="Arial"/>
              </a:rPr>
              <a:t>English </a:t>
            </a:r>
            <a:r>
              <a:rPr sz="1000" dirty="0">
                <a:solidFill>
                  <a:srgbClr val="1D1D1B"/>
                </a:solidFill>
                <a:latin typeface="Arial"/>
                <a:cs typeface="Arial"/>
              </a:rPr>
              <a:t>Literature will</a:t>
            </a:r>
            <a:r>
              <a:rPr sz="1000" spc="-15" dirty="0">
                <a:solidFill>
                  <a:srgbClr val="1D1D1B"/>
                </a:solidFill>
                <a:latin typeface="Arial"/>
                <a:cs typeface="Arial"/>
              </a:rPr>
              <a:t> </a:t>
            </a:r>
            <a:r>
              <a:rPr sz="1000" spc="-10" dirty="0">
                <a:solidFill>
                  <a:srgbClr val="1D1D1B"/>
                </a:solidFill>
                <a:latin typeface="Arial"/>
                <a:cs typeface="Arial"/>
              </a:rPr>
              <a:t>also</a:t>
            </a:r>
            <a:r>
              <a:rPr sz="1000" spc="-30" dirty="0">
                <a:solidFill>
                  <a:srgbClr val="1D1D1B"/>
                </a:solidFill>
                <a:latin typeface="Arial"/>
                <a:cs typeface="Arial"/>
              </a:rPr>
              <a:t> </a:t>
            </a:r>
            <a:r>
              <a:rPr sz="1000" dirty="0">
                <a:solidFill>
                  <a:srgbClr val="1D1D1B"/>
                </a:solidFill>
                <a:latin typeface="Arial"/>
                <a:cs typeface="Arial"/>
              </a:rPr>
              <a:t>feature</a:t>
            </a:r>
            <a:r>
              <a:rPr sz="1000" spc="10" dirty="0">
                <a:solidFill>
                  <a:srgbClr val="1D1D1B"/>
                </a:solidFill>
                <a:latin typeface="Arial"/>
                <a:cs typeface="Arial"/>
              </a:rPr>
              <a:t> </a:t>
            </a:r>
            <a:r>
              <a:rPr sz="1000" dirty="0">
                <a:solidFill>
                  <a:srgbClr val="1D1D1B"/>
                </a:solidFill>
                <a:latin typeface="Arial"/>
                <a:cs typeface="Arial"/>
              </a:rPr>
              <a:t>two</a:t>
            </a:r>
            <a:r>
              <a:rPr sz="1000" spc="-15" dirty="0">
                <a:solidFill>
                  <a:srgbClr val="1D1D1B"/>
                </a:solidFill>
                <a:latin typeface="Arial"/>
                <a:cs typeface="Arial"/>
              </a:rPr>
              <a:t> </a:t>
            </a:r>
            <a:r>
              <a:rPr sz="1000" dirty="0">
                <a:solidFill>
                  <a:srgbClr val="1D1D1B"/>
                </a:solidFill>
                <a:latin typeface="Arial"/>
                <a:cs typeface="Arial"/>
              </a:rPr>
              <a:t>written</a:t>
            </a:r>
            <a:r>
              <a:rPr sz="1000" spc="-10" dirty="0">
                <a:solidFill>
                  <a:srgbClr val="1D1D1B"/>
                </a:solidFill>
                <a:latin typeface="Arial"/>
                <a:cs typeface="Arial"/>
              </a:rPr>
              <a:t> examination</a:t>
            </a:r>
            <a:r>
              <a:rPr sz="1000" spc="-20" dirty="0">
                <a:solidFill>
                  <a:srgbClr val="1D1D1B"/>
                </a:solidFill>
                <a:latin typeface="Arial"/>
                <a:cs typeface="Arial"/>
              </a:rPr>
              <a:t> </a:t>
            </a:r>
            <a:r>
              <a:rPr sz="1000" dirty="0">
                <a:solidFill>
                  <a:srgbClr val="1D1D1B"/>
                </a:solidFill>
                <a:latin typeface="Arial"/>
                <a:cs typeface="Arial"/>
              </a:rPr>
              <a:t>papers</a:t>
            </a:r>
            <a:r>
              <a:rPr sz="1000" spc="30" dirty="0">
                <a:solidFill>
                  <a:srgbClr val="1D1D1B"/>
                </a:solidFill>
                <a:latin typeface="Arial"/>
                <a:cs typeface="Arial"/>
              </a:rPr>
              <a:t> </a:t>
            </a:r>
            <a:r>
              <a:rPr sz="1000" dirty="0">
                <a:solidFill>
                  <a:srgbClr val="1D1D1B"/>
                </a:solidFill>
                <a:latin typeface="Arial"/>
                <a:cs typeface="Arial"/>
              </a:rPr>
              <a:t>worth</a:t>
            </a:r>
            <a:r>
              <a:rPr sz="1000" spc="-25" dirty="0">
                <a:solidFill>
                  <a:srgbClr val="1D1D1B"/>
                </a:solidFill>
                <a:latin typeface="Arial"/>
                <a:cs typeface="Arial"/>
              </a:rPr>
              <a:t> </a:t>
            </a:r>
            <a:r>
              <a:rPr sz="1000" spc="-10" dirty="0">
                <a:solidFill>
                  <a:srgbClr val="1D1D1B"/>
                </a:solidFill>
                <a:latin typeface="Arial"/>
                <a:cs typeface="Arial"/>
              </a:rPr>
              <a:t>100%</a:t>
            </a:r>
            <a:r>
              <a:rPr sz="1000" spc="-25"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spc="-25" dirty="0">
                <a:solidFill>
                  <a:srgbClr val="1D1D1B"/>
                </a:solidFill>
                <a:latin typeface="Arial"/>
                <a:cs typeface="Arial"/>
              </a:rPr>
              <a:t>the </a:t>
            </a:r>
            <a:r>
              <a:rPr sz="1000" spc="-10" dirty="0">
                <a:solidFill>
                  <a:srgbClr val="1D1D1B"/>
                </a:solidFill>
                <a:latin typeface="Arial"/>
                <a:cs typeface="Arial"/>
              </a:rPr>
              <a:t>qualification.</a:t>
            </a:r>
            <a:r>
              <a:rPr sz="1000" spc="20" dirty="0">
                <a:solidFill>
                  <a:srgbClr val="1D1D1B"/>
                </a:solidFill>
                <a:latin typeface="Arial"/>
                <a:cs typeface="Arial"/>
              </a:rPr>
              <a:t> </a:t>
            </a:r>
            <a:r>
              <a:rPr sz="1000" spc="-10" dirty="0">
                <a:solidFill>
                  <a:srgbClr val="1D1D1B"/>
                </a:solidFill>
                <a:latin typeface="Arial"/>
                <a:cs typeface="Arial"/>
              </a:rPr>
              <a:t>These</a:t>
            </a:r>
            <a:r>
              <a:rPr sz="1000" spc="10" dirty="0">
                <a:solidFill>
                  <a:srgbClr val="1D1D1B"/>
                </a:solidFill>
                <a:latin typeface="Arial"/>
                <a:cs typeface="Arial"/>
              </a:rPr>
              <a:t> </a:t>
            </a:r>
            <a:r>
              <a:rPr sz="1000" dirty="0">
                <a:solidFill>
                  <a:srgbClr val="1D1D1B"/>
                </a:solidFill>
                <a:latin typeface="Arial"/>
                <a:cs typeface="Arial"/>
              </a:rPr>
              <a:t>will</a:t>
            </a:r>
            <a:r>
              <a:rPr sz="1000" spc="10" dirty="0">
                <a:solidFill>
                  <a:srgbClr val="1D1D1B"/>
                </a:solidFill>
                <a:latin typeface="Arial"/>
                <a:cs typeface="Arial"/>
              </a:rPr>
              <a:t> </a:t>
            </a:r>
            <a:r>
              <a:rPr sz="1000" dirty="0">
                <a:solidFill>
                  <a:srgbClr val="1D1D1B"/>
                </a:solidFill>
                <a:latin typeface="Arial"/>
                <a:cs typeface="Arial"/>
              </a:rPr>
              <a:t>cover</a:t>
            </a:r>
            <a:r>
              <a:rPr sz="1000" spc="25" dirty="0">
                <a:solidFill>
                  <a:srgbClr val="1D1D1B"/>
                </a:solidFill>
                <a:latin typeface="Arial"/>
                <a:cs typeface="Arial"/>
              </a:rPr>
              <a:t> </a:t>
            </a:r>
            <a:r>
              <a:rPr sz="1000" dirty="0">
                <a:solidFill>
                  <a:srgbClr val="1D1D1B"/>
                </a:solidFill>
                <a:latin typeface="Arial"/>
                <a:cs typeface="Arial"/>
              </a:rPr>
              <a:t>pre-19th</a:t>
            </a:r>
            <a:r>
              <a:rPr sz="1000" spc="10" dirty="0">
                <a:solidFill>
                  <a:srgbClr val="1D1D1B"/>
                </a:solidFill>
                <a:latin typeface="Arial"/>
                <a:cs typeface="Arial"/>
              </a:rPr>
              <a:t> </a:t>
            </a:r>
            <a:r>
              <a:rPr sz="1000" dirty="0">
                <a:solidFill>
                  <a:srgbClr val="1D1D1B"/>
                </a:solidFill>
                <a:latin typeface="Arial"/>
                <a:cs typeface="Arial"/>
              </a:rPr>
              <a:t>century</a:t>
            </a:r>
            <a:r>
              <a:rPr sz="1000" spc="20" dirty="0">
                <a:solidFill>
                  <a:srgbClr val="1D1D1B"/>
                </a:solidFill>
                <a:latin typeface="Arial"/>
                <a:cs typeface="Arial"/>
              </a:rPr>
              <a:t> </a:t>
            </a:r>
            <a:r>
              <a:rPr sz="1000" spc="-10" dirty="0">
                <a:solidFill>
                  <a:srgbClr val="1D1D1B"/>
                </a:solidFill>
                <a:latin typeface="Arial"/>
                <a:cs typeface="Arial"/>
              </a:rPr>
              <a:t>texts,</a:t>
            </a:r>
            <a:r>
              <a:rPr sz="1000" spc="10" dirty="0">
                <a:solidFill>
                  <a:srgbClr val="1D1D1B"/>
                </a:solidFill>
                <a:latin typeface="Arial"/>
                <a:cs typeface="Arial"/>
              </a:rPr>
              <a:t> </a:t>
            </a:r>
            <a:r>
              <a:rPr sz="1000" spc="-10" dirty="0">
                <a:solidFill>
                  <a:srgbClr val="1D1D1B"/>
                </a:solidFill>
                <a:latin typeface="Arial"/>
                <a:cs typeface="Arial"/>
              </a:rPr>
              <a:t>post-</a:t>
            </a:r>
            <a:r>
              <a:rPr sz="1000" dirty="0">
                <a:solidFill>
                  <a:srgbClr val="1D1D1B"/>
                </a:solidFill>
                <a:latin typeface="Arial"/>
                <a:cs typeface="Arial"/>
              </a:rPr>
              <a:t>19th century</a:t>
            </a:r>
            <a:r>
              <a:rPr sz="1000" spc="20" dirty="0">
                <a:solidFill>
                  <a:srgbClr val="1D1D1B"/>
                </a:solidFill>
                <a:latin typeface="Arial"/>
                <a:cs typeface="Arial"/>
              </a:rPr>
              <a:t> </a:t>
            </a:r>
            <a:r>
              <a:rPr sz="1000" spc="-10" dirty="0">
                <a:solidFill>
                  <a:srgbClr val="1D1D1B"/>
                </a:solidFill>
                <a:latin typeface="Arial"/>
                <a:cs typeface="Arial"/>
              </a:rPr>
              <a:t>texts </a:t>
            </a:r>
            <a:r>
              <a:rPr sz="1000" dirty="0">
                <a:solidFill>
                  <a:srgbClr val="1D1D1B"/>
                </a:solidFill>
                <a:latin typeface="Arial"/>
                <a:cs typeface="Arial"/>
              </a:rPr>
              <a:t>and</a:t>
            </a:r>
            <a:r>
              <a:rPr sz="1000" spc="-3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spc="-10" dirty="0">
                <a:solidFill>
                  <a:srgbClr val="1D1D1B"/>
                </a:solidFill>
                <a:latin typeface="Arial"/>
                <a:cs typeface="Arial"/>
              </a:rPr>
              <a:t>Shakespeare</a:t>
            </a:r>
            <a:r>
              <a:rPr sz="1000" spc="10" dirty="0">
                <a:solidFill>
                  <a:srgbClr val="1D1D1B"/>
                </a:solidFill>
                <a:latin typeface="Arial"/>
                <a:cs typeface="Arial"/>
              </a:rPr>
              <a:t> </a:t>
            </a:r>
            <a:r>
              <a:rPr sz="1000" spc="-20" dirty="0">
                <a:solidFill>
                  <a:srgbClr val="1D1D1B"/>
                </a:solidFill>
                <a:latin typeface="Arial"/>
                <a:cs typeface="Arial"/>
              </a:rPr>
              <a:t>play.</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 dirty="0"/>
              <a:t>English</a:t>
            </a:r>
          </a:p>
        </p:txBody>
      </p:sp>
      <p:pic>
        <p:nvPicPr>
          <p:cNvPr id="6" name="object 6"/>
          <p:cNvPicPr/>
          <p:nvPr/>
        </p:nvPicPr>
        <p:blipFill>
          <a:blip r:embed="rId2" cstate="print"/>
          <a:stretch>
            <a:fillRect/>
          </a:stretch>
        </p:blipFill>
        <p:spPr>
          <a:xfrm>
            <a:off x="5486400" y="3867911"/>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440555" cy="38036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000"/>
              </a:lnSpc>
              <a:spcBef>
                <a:spcPts val="355"/>
              </a:spcBef>
            </a:pPr>
            <a:r>
              <a:rPr sz="1000" spc="-30" dirty="0">
                <a:solidFill>
                  <a:srgbClr val="1D1D1B"/>
                </a:solidFill>
                <a:latin typeface="Arial"/>
                <a:cs typeface="Arial"/>
              </a:rPr>
              <a:t>GCSE</a:t>
            </a:r>
            <a:r>
              <a:rPr sz="1000" spc="-20" dirty="0">
                <a:solidFill>
                  <a:srgbClr val="1D1D1B"/>
                </a:solidFill>
                <a:latin typeface="Arial"/>
                <a:cs typeface="Arial"/>
              </a:rPr>
              <a:t> </a:t>
            </a:r>
            <a:r>
              <a:rPr sz="1000" spc="-10" dirty="0">
                <a:solidFill>
                  <a:srgbClr val="1D1D1B"/>
                </a:solidFill>
                <a:latin typeface="Arial"/>
                <a:cs typeface="Arial"/>
              </a:rPr>
              <a:t>Mathematics</a:t>
            </a:r>
            <a:r>
              <a:rPr sz="1000" spc="20" dirty="0">
                <a:solidFill>
                  <a:srgbClr val="1D1D1B"/>
                </a:solidFill>
                <a:latin typeface="Arial"/>
                <a:cs typeface="Arial"/>
              </a:rPr>
              <a:t> </a:t>
            </a:r>
            <a:r>
              <a:rPr sz="1000" spc="-10" dirty="0">
                <a:solidFill>
                  <a:srgbClr val="1D1D1B"/>
                </a:solidFill>
                <a:latin typeface="Arial"/>
                <a:cs typeface="Arial"/>
              </a:rPr>
              <a:t>aims</a:t>
            </a:r>
            <a:r>
              <a:rPr sz="1000" spc="-2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enable</a:t>
            </a:r>
            <a:r>
              <a:rPr sz="1000" spc="10" dirty="0">
                <a:solidFill>
                  <a:srgbClr val="1D1D1B"/>
                </a:solidFill>
                <a:latin typeface="Arial"/>
                <a:cs typeface="Arial"/>
              </a:rPr>
              <a:t> </a:t>
            </a:r>
            <a:r>
              <a:rPr sz="1000" dirty="0">
                <a:solidFill>
                  <a:srgbClr val="1D1D1B"/>
                </a:solidFill>
                <a:latin typeface="Arial"/>
                <a:cs typeface="Arial"/>
              </a:rPr>
              <a:t>you</a:t>
            </a:r>
            <a:r>
              <a:rPr sz="1000" spc="-3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enjoy</a:t>
            </a:r>
            <a:r>
              <a:rPr sz="1000" spc="-2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become</a:t>
            </a:r>
            <a:r>
              <a:rPr sz="1000" spc="10" dirty="0">
                <a:solidFill>
                  <a:srgbClr val="1D1D1B"/>
                </a:solidFill>
                <a:latin typeface="Arial"/>
                <a:cs typeface="Arial"/>
              </a:rPr>
              <a:t> </a:t>
            </a:r>
            <a:r>
              <a:rPr sz="1000" dirty="0">
                <a:solidFill>
                  <a:srgbClr val="1D1D1B"/>
                </a:solidFill>
                <a:latin typeface="Arial"/>
                <a:cs typeface="Arial"/>
              </a:rPr>
              <a:t>confident in</a:t>
            </a:r>
            <a:r>
              <a:rPr sz="1000" spc="-30" dirty="0">
                <a:solidFill>
                  <a:srgbClr val="1D1D1B"/>
                </a:solidFill>
                <a:latin typeface="Arial"/>
                <a:cs typeface="Arial"/>
              </a:rPr>
              <a:t> </a:t>
            </a:r>
            <a:r>
              <a:rPr sz="1000" spc="-10" dirty="0">
                <a:solidFill>
                  <a:srgbClr val="1D1D1B"/>
                </a:solidFill>
                <a:latin typeface="Arial"/>
                <a:cs typeface="Arial"/>
              </a:rPr>
              <a:t>using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applying </a:t>
            </a:r>
            <a:r>
              <a:rPr sz="1000" spc="-10" dirty="0">
                <a:solidFill>
                  <a:srgbClr val="1D1D1B"/>
                </a:solidFill>
                <a:latin typeface="Arial"/>
                <a:cs typeface="Arial"/>
              </a:rPr>
              <a:t>mathematical</a:t>
            </a:r>
            <a:r>
              <a:rPr sz="1000" spc="5" dirty="0">
                <a:solidFill>
                  <a:srgbClr val="1D1D1B"/>
                </a:solidFill>
                <a:latin typeface="Arial"/>
                <a:cs typeface="Arial"/>
              </a:rPr>
              <a:t> </a:t>
            </a:r>
            <a:r>
              <a:rPr sz="1000" dirty="0">
                <a:solidFill>
                  <a:srgbClr val="1D1D1B"/>
                </a:solidFill>
                <a:latin typeface="Arial"/>
                <a:cs typeface="Arial"/>
              </a:rPr>
              <a:t>techniques. You</a:t>
            </a:r>
            <a:r>
              <a:rPr sz="1000" spc="-2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learn</a:t>
            </a:r>
            <a:r>
              <a:rPr sz="1000" spc="-1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develop</a:t>
            </a:r>
            <a:r>
              <a:rPr sz="1000" spc="-5" dirty="0">
                <a:solidFill>
                  <a:srgbClr val="1D1D1B"/>
                </a:solidFill>
                <a:latin typeface="Arial"/>
                <a:cs typeface="Arial"/>
              </a:rPr>
              <a:t> </a:t>
            </a:r>
            <a:r>
              <a:rPr sz="1000" dirty="0">
                <a:solidFill>
                  <a:srgbClr val="1D1D1B"/>
                </a:solidFill>
                <a:latin typeface="Arial"/>
                <a:cs typeface="Arial"/>
              </a:rPr>
              <a:t>your</a:t>
            </a:r>
            <a:r>
              <a:rPr sz="1000" spc="-20" dirty="0">
                <a:solidFill>
                  <a:srgbClr val="1D1D1B"/>
                </a:solidFill>
                <a:latin typeface="Arial"/>
                <a:cs typeface="Arial"/>
              </a:rPr>
              <a:t> </a:t>
            </a:r>
            <a:r>
              <a:rPr sz="1000" spc="-10" dirty="0">
                <a:solidFill>
                  <a:srgbClr val="1D1D1B"/>
                </a:solidFill>
                <a:latin typeface="Arial"/>
                <a:cs typeface="Arial"/>
              </a:rPr>
              <a:t>skills</a:t>
            </a:r>
            <a:r>
              <a:rPr sz="1000" spc="-45" dirty="0">
                <a:solidFill>
                  <a:srgbClr val="1D1D1B"/>
                </a:solidFill>
                <a:latin typeface="Arial"/>
                <a:cs typeface="Arial"/>
              </a:rPr>
              <a:t> </a:t>
            </a:r>
            <a:r>
              <a:rPr sz="1000" spc="-25" dirty="0">
                <a:solidFill>
                  <a:srgbClr val="1D1D1B"/>
                </a:solidFill>
                <a:latin typeface="Arial"/>
                <a:cs typeface="Arial"/>
              </a:rPr>
              <a:t>in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following</a:t>
            </a:r>
            <a:r>
              <a:rPr sz="1000" spc="-45" dirty="0">
                <a:solidFill>
                  <a:srgbClr val="1D1D1B"/>
                </a:solidFill>
                <a:latin typeface="Arial"/>
                <a:cs typeface="Arial"/>
              </a:rPr>
              <a:t> </a:t>
            </a:r>
            <a:r>
              <a:rPr sz="1000" spc="-10" dirty="0">
                <a:solidFill>
                  <a:srgbClr val="1D1D1B"/>
                </a:solidFill>
                <a:latin typeface="Arial"/>
                <a:cs typeface="Arial"/>
              </a:rPr>
              <a:t>areas: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Number</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spc="-10" dirty="0">
                <a:solidFill>
                  <a:srgbClr val="1D1D1B"/>
                </a:solidFill>
                <a:latin typeface="Arial"/>
                <a:cs typeface="Arial"/>
              </a:rPr>
              <a:t>Algebra</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spc="-20" dirty="0">
                <a:solidFill>
                  <a:srgbClr val="1D1D1B"/>
                </a:solidFill>
                <a:latin typeface="Arial"/>
                <a:cs typeface="Arial"/>
              </a:rPr>
              <a:t>Ratio</a:t>
            </a:r>
            <a:r>
              <a:rPr sz="1000" spc="-2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spc="-10" dirty="0">
                <a:solidFill>
                  <a:srgbClr val="1D1D1B"/>
                </a:solidFill>
                <a:latin typeface="Arial"/>
                <a:cs typeface="Arial"/>
              </a:rPr>
              <a:t>Proportion</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dirty="0">
                <a:solidFill>
                  <a:srgbClr val="1D1D1B"/>
                </a:solidFill>
                <a:latin typeface="Arial"/>
                <a:cs typeface="Arial"/>
              </a:rPr>
              <a:t>Geometry</a:t>
            </a:r>
            <a:r>
              <a:rPr sz="1000" spc="-3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Measures</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spc="-10" dirty="0">
                <a:solidFill>
                  <a:srgbClr val="1D1D1B"/>
                </a:solidFill>
                <a:latin typeface="Arial"/>
                <a:cs typeface="Arial"/>
              </a:rPr>
              <a:t>Statistics</a:t>
            </a:r>
            <a:r>
              <a:rPr sz="1000" spc="-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spc="-10" dirty="0">
                <a:solidFill>
                  <a:srgbClr val="1D1D1B"/>
                </a:solidFill>
                <a:latin typeface="Arial"/>
                <a:cs typeface="Arial"/>
              </a:rPr>
              <a:t>Probability</a:t>
            </a:r>
            <a:endParaRPr sz="1000">
              <a:latin typeface="Arial"/>
              <a:cs typeface="Arial"/>
            </a:endParaRPr>
          </a:p>
          <a:p>
            <a:pPr>
              <a:lnSpc>
                <a:spcPct val="100000"/>
              </a:lnSpc>
              <a:spcBef>
                <a:spcPts val="290"/>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0"/>
              </a:spcBef>
            </a:pPr>
            <a:r>
              <a:rPr sz="1000" dirty="0">
                <a:solidFill>
                  <a:srgbClr val="1D1D1B"/>
                </a:solidFill>
                <a:latin typeface="Arial"/>
                <a:cs typeface="Arial"/>
              </a:rPr>
              <a:t>There</a:t>
            </a:r>
            <a:r>
              <a:rPr sz="1000" spc="-10" dirty="0">
                <a:solidFill>
                  <a:srgbClr val="1D1D1B"/>
                </a:solidFill>
                <a:latin typeface="Arial"/>
                <a:cs typeface="Arial"/>
              </a:rPr>
              <a:t> </a:t>
            </a:r>
            <a:r>
              <a:rPr sz="1000" dirty="0">
                <a:solidFill>
                  <a:srgbClr val="1D1D1B"/>
                </a:solidFill>
                <a:latin typeface="Arial"/>
                <a:cs typeface="Arial"/>
              </a:rPr>
              <a:t>are</a:t>
            </a:r>
            <a:r>
              <a:rPr sz="1000" spc="-15" dirty="0">
                <a:solidFill>
                  <a:srgbClr val="1D1D1B"/>
                </a:solidFill>
                <a:latin typeface="Arial"/>
                <a:cs typeface="Arial"/>
              </a:rPr>
              <a:t> </a:t>
            </a:r>
            <a:r>
              <a:rPr sz="1000" dirty="0">
                <a:solidFill>
                  <a:srgbClr val="1D1D1B"/>
                </a:solidFill>
                <a:latin typeface="Arial"/>
                <a:cs typeface="Arial"/>
              </a:rPr>
              <a:t>two</a:t>
            </a:r>
            <a:r>
              <a:rPr sz="1000" spc="-25" dirty="0">
                <a:solidFill>
                  <a:srgbClr val="1D1D1B"/>
                </a:solidFill>
                <a:latin typeface="Arial"/>
                <a:cs typeface="Arial"/>
              </a:rPr>
              <a:t> </a:t>
            </a:r>
            <a:r>
              <a:rPr sz="1000" dirty="0">
                <a:solidFill>
                  <a:srgbClr val="1D1D1B"/>
                </a:solidFill>
                <a:latin typeface="Arial"/>
                <a:cs typeface="Arial"/>
              </a:rPr>
              <a:t>tiers</a:t>
            </a:r>
            <a:r>
              <a:rPr sz="1000" spc="-10"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spc="-10" dirty="0">
                <a:solidFill>
                  <a:srgbClr val="1D1D1B"/>
                </a:solidFill>
                <a:latin typeface="Arial"/>
                <a:cs typeface="Arial"/>
              </a:rPr>
              <a:t>examination</a:t>
            </a:r>
            <a:r>
              <a:rPr sz="1000" spc="-5" dirty="0">
                <a:solidFill>
                  <a:srgbClr val="1D1D1B"/>
                </a:solidFill>
                <a:latin typeface="Arial"/>
                <a:cs typeface="Arial"/>
              </a:rPr>
              <a:t> </a:t>
            </a:r>
            <a:r>
              <a:rPr sz="1000" dirty="0">
                <a:solidFill>
                  <a:srgbClr val="1D1D1B"/>
                </a:solidFill>
                <a:latin typeface="Arial"/>
                <a:cs typeface="Arial"/>
              </a:rPr>
              <a:t>–</a:t>
            </a:r>
            <a:r>
              <a:rPr sz="1000" spc="-25" dirty="0">
                <a:solidFill>
                  <a:srgbClr val="1D1D1B"/>
                </a:solidFill>
                <a:latin typeface="Arial"/>
                <a:cs typeface="Arial"/>
              </a:rPr>
              <a:t> </a:t>
            </a:r>
            <a:r>
              <a:rPr sz="1000" spc="-10" dirty="0">
                <a:solidFill>
                  <a:srgbClr val="1D1D1B"/>
                </a:solidFill>
                <a:latin typeface="Arial"/>
                <a:cs typeface="Arial"/>
              </a:rPr>
              <a:t>Foundation</a:t>
            </a:r>
            <a:r>
              <a:rPr sz="1000" spc="-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Higher.</a:t>
            </a:r>
            <a:endParaRPr sz="1000">
              <a:latin typeface="Arial"/>
              <a:cs typeface="Arial"/>
            </a:endParaRPr>
          </a:p>
          <a:p>
            <a:pPr>
              <a:lnSpc>
                <a:spcPct val="100000"/>
              </a:lnSpc>
              <a:spcBef>
                <a:spcPts val="170"/>
              </a:spcBef>
            </a:pPr>
            <a:endParaRPr sz="1000">
              <a:latin typeface="Arial"/>
              <a:cs typeface="Arial"/>
            </a:endParaRPr>
          </a:p>
          <a:p>
            <a:pPr marL="12700" marR="227329">
              <a:lnSpc>
                <a:spcPct val="110000"/>
              </a:lnSpc>
            </a:pPr>
            <a:r>
              <a:rPr sz="1000" dirty="0">
                <a:solidFill>
                  <a:srgbClr val="1D1D1B"/>
                </a:solidFill>
                <a:latin typeface="Arial"/>
                <a:cs typeface="Arial"/>
              </a:rPr>
              <a:t>The</a:t>
            </a:r>
            <a:r>
              <a:rPr sz="1000" spc="-25" dirty="0">
                <a:solidFill>
                  <a:srgbClr val="1D1D1B"/>
                </a:solidFill>
                <a:latin typeface="Arial"/>
                <a:cs typeface="Arial"/>
              </a:rPr>
              <a:t> </a:t>
            </a:r>
            <a:r>
              <a:rPr sz="1000" spc="-10" dirty="0">
                <a:solidFill>
                  <a:srgbClr val="1D1D1B"/>
                </a:solidFill>
                <a:latin typeface="Arial"/>
                <a:cs typeface="Arial"/>
              </a:rPr>
              <a:t>Foundation</a:t>
            </a:r>
            <a:r>
              <a:rPr sz="1000" spc="-20" dirty="0">
                <a:solidFill>
                  <a:srgbClr val="1D1D1B"/>
                </a:solidFill>
                <a:latin typeface="Arial"/>
                <a:cs typeface="Arial"/>
              </a:rPr>
              <a:t> </a:t>
            </a:r>
            <a:r>
              <a:rPr sz="1000" dirty="0">
                <a:solidFill>
                  <a:srgbClr val="1D1D1B"/>
                </a:solidFill>
                <a:latin typeface="Arial"/>
                <a:cs typeface="Arial"/>
              </a:rPr>
              <a:t>exam</a:t>
            </a:r>
            <a:r>
              <a:rPr sz="1000" spc="-10" dirty="0">
                <a:solidFill>
                  <a:srgbClr val="1D1D1B"/>
                </a:solidFill>
                <a:latin typeface="Arial"/>
                <a:cs typeface="Arial"/>
              </a:rPr>
              <a:t> allows</a:t>
            </a:r>
            <a:r>
              <a:rPr sz="1000" spc="-2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student</a:t>
            </a:r>
            <a:r>
              <a:rPr sz="1000" spc="-3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gain</a:t>
            </a:r>
            <a:r>
              <a:rPr sz="1000" spc="-2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new</a:t>
            </a:r>
            <a:r>
              <a:rPr sz="1000" spc="-1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spc="-20" dirty="0">
                <a:solidFill>
                  <a:srgbClr val="1D1D1B"/>
                </a:solidFill>
                <a:latin typeface="Arial"/>
                <a:cs typeface="Arial"/>
              </a:rPr>
              <a:t>5–1.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Higher</a:t>
            </a:r>
            <a:r>
              <a:rPr sz="1000" spc="-25" dirty="0">
                <a:solidFill>
                  <a:srgbClr val="1D1D1B"/>
                </a:solidFill>
                <a:latin typeface="Arial"/>
                <a:cs typeface="Arial"/>
              </a:rPr>
              <a:t> </a:t>
            </a:r>
            <a:r>
              <a:rPr sz="1000" dirty="0">
                <a:solidFill>
                  <a:srgbClr val="1D1D1B"/>
                </a:solidFill>
                <a:latin typeface="Arial"/>
                <a:cs typeface="Arial"/>
              </a:rPr>
              <a:t>exam</a:t>
            </a:r>
            <a:r>
              <a:rPr sz="1000" spc="-15" dirty="0">
                <a:solidFill>
                  <a:srgbClr val="1D1D1B"/>
                </a:solidFill>
                <a:latin typeface="Arial"/>
                <a:cs typeface="Arial"/>
              </a:rPr>
              <a:t> </a:t>
            </a:r>
            <a:r>
              <a:rPr sz="1000" spc="-10" dirty="0">
                <a:solidFill>
                  <a:srgbClr val="1D1D1B"/>
                </a:solidFill>
                <a:latin typeface="Arial"/>
                <a:cs typeface="Arial"/>
              </a:rPr>
              <a:t>allows</a:t>
            </a:r>
            <a:r>
              <a:rPr sz="1000" spc="-2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student</a:t>
            </a:r>
            <a:r>
              <a:rPr sz="1000" spc="-2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gain</a:t>
            </a:r>
            <a:r>
              <a:rPr sz="1000" spc="-15"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dirty="0">
                <a:solidFill>
                  <a:srgbClr val="1D1D1B"/>
                </a:solidFill>
                <a:latin typeface="Arial"/>
                <a:cs typeface="Arial"/>
              </a:rPr>
              <a:t>new</a:t>
            </a:r>
            <a:r>
              <a:rPr sz="1000" spc="-1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grade of</a:t>
            </a:r>
            <a:r>
              <a:rPr sz="1000" spc="-40" dirty="0">
                <a:solidFill>
                  <a:srgbClr val="1D1D1B"/>
                </a:solidFill>
                <a:latin typeface="Arial"/>
                <a:cs typeface="Arial"/>
              </a:rPr>
              <a:t> </a:t>
            </a:r>
            <a:r>
              <a:rPr sz="1000" spc="-20" dirty="0">
                <a:solidFill>
                  <a:srgbClr val="1D1D1B"/>
                </a:solidFill>
                <a:latin typeface="Arial"/>
                <a:cs typeface="Arial"/>
              </a:rPr>
              <a:t>9–4.</a:t>
            </a:r>
            <a:endParaRPr sz="1000">
              <a:latin typeface="Arial"/>
              <a:cs typeface="Arial"/>
            </a:endParaRPr>
          </a:p>
          <a:p>
            <a:pPr>
              <a:lnSpc>
                <a:spcPct val="100000"/>
              </a:lnSpc>
              <a:spcBef>
                <a:spcPts val="290"/>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0"/>
              </a:spcBef>
            </a:pP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Maths</a:t>
            </a:r>
            <a:r>
              <a:rPr sz="1000" spc="-5"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spc="-10" dirty="0">
                <a:solidFill>
                  <a:srgbClr val="1D1D1B"/>
                </a:solidFill>
                <a:latin typeface="Arial"/>
                <a:cs typeface="Arial"/>
              </a:rPr>
              <a:t>examined</a:t>
            </a:r>
            <a:r>
              <a:rPr sz="1000" dirty="0">
                <a:solidFill>
                  <a:srgbClr val="1D1D1B"/>
                </a:solidFill>
                <a:latin typeface="Arial"/>
                <a:cs typeface="Arial"/>
              </a:rPr>
              <a:t> by</a:t>
            </a:r>
            <a:r>
              <a:rPr sz="1000" spc="-10" dirty="0">
                <a:solidFill>
                  <a:srgbClr val="1D1D1B"/>
                </a:solidFill>
                <a:latin typeface="Arial"/>
                <a:cs typeface="Arial"/>
              </a:rPr>
              <a:t> </a:t>
            </a:r>
            <a:r>
              <a:rPr sz="1000" dirty="0">
                <a:solidFill>
                  <a:srgbClr val="1D1D1B"/>
                </a:solidFill>
                <a:latin typeface="Arial"/>
                <a:cs typeface="Arial"/>
              </a:rPr>
              <a:t>written</a:t>
            </a:r>
            <a:r>
              <a:rPr sz="1000" spc="-10" dirty="0">
                <a:solidFill>
                  <a:srgbClr val="1D1D1B"/>
                </a:solidFill>
                <a:latin typeface="Arial"/>
                <a:cs typeface="Arial"/>
              </a:rPr>
              <a:t> </a:t>
            </a:r>
            <a:r>
              <a:rPr sz="1000" dirty="0">
                <a:solidFill>
                  <a:srgbClr val="1D1D1B"/>
                </a:solidFill>
                <a:latin typeface="Arial"/>
                <a:cs typeface="Arial"/>
              </a:rPr>
              <a:t>papers</a:t>
            </a:r>
            <a:r>
              <a:rPr sz="1000" spc="15" dirty="0">
                <a:solidFill>
                  <a:srgbClr val="1D1D1B"/>
                </a:solidFill>
                <a:latin typeface="Arial"/>
                <a:cs typeface="Arial"/>
              </a:rPr>
              <a:t> </a:t>
            </a:r>
            <a:r>
              <a:rPr sz="1000" dirty="0">
                <a:solidFill>
                  <a:srgbClr val="1D1D1B"/>
                </a:solidFill>
                <a:latin typeface="Arial"/>
                <a:cs typeface="Arial"/>
              </a:rPr>
              <a:t>at</a:t>
            </a:r>
            <a:r>
              <a:rPr sz="1000" spc="-2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end</a:t>
            </a:r>
            <a:r>
              <a:rPr sz="1000" spc="-1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two-year</a:t>
            </a:r>
            <a:r>
              <a:rPr sz="1000" spc="-5" dirty="0">
                <a:solidFill>
                  <a:srgbClr val="1D1D1B"/>
                </a:solidFill>
                <a:latin typeface="Arial"/>
                <a:cs typeface="Arial"/>
              </a:rPr>
              <a:t> </a:t>
            </a:r>
            <a:r>
              <a:rPr sz="1000" spc="-10" dirty="0">
                <a:solidFill>
                  <a:srgbClr val="1D1D1B"/>
                </a:solidFill>
                <a:latin typeface="Arial"/>
                <a:cs typeface="Arial"/>
              </a:rPr>
              <a:t>course.</a:t>
            </a:r>
            <a:endParaRPr sz="1000">
              <a:latin typeface="Arial"/>
              <a:cs typeface="Arial"/>
            </a:endParaRPr>
          </a:p>
          <a:p>
            <a:pPr>
              <a:lnSpc>
                <a:spcPct val="100000"/>
              </a:lnSpc>
              <a:spcBef>
                <a:spcPts val="290"/>
              </a:spcBef>
            </a:pPr>
            <a:endParaRPr sz="1000">
              <a:latin typeface="Arial"/>
              <a:cs typeface="Arial"/>
            </a:endParaRPr>
          </a:p>
          <a:p>
            <a:pPr marL="12700">
              <a:lnSpc>
                <a:spcPct val="100000"/>
              </a:lnSpc>
            </a:pPr>
            <a:r>
              <a:rPr sz="1000" dirty="0">
                <a:solidFill>
                  <a:srgbClr val="1D1D1B"/>
                </a:solidFill>
                <a:latin typeface="Arial"/>
                <a:cs typeface="Arial"/>
              </a:rPr>
              <a:t>There</a:t>
            </a:r>
            <a:r>
              <a:rPr sz="1000" spc="-10" dirty="0">
                <a:solidFill>
                  <a:srgbClr val="1D1D1B"/>
                </a:solidFill>
                <a:latin typeface="Arial"/>
                <a:cs typeface="Arial"/>
              </a:rPr>
              <a:t> </a:t>
            </a:r>
            <a:r>
              <a:rPr sz="1000" dirty="0">
                <a:solidFill>
                  <a:srgbClr val="1D1D1B"/>
                </a:solidFill>
                <a:latin typeface="Arial"/>
                <a:cs typeface="Arial"/>
              </a:rPr>
              <a:t>are</a:t>
            </a:r>
            <a:r>
              <a:rPr sz="1000" spc="-25" dirty="0">
                <a:solidFill>
                  <a:srgbClr val="1D1D1B"/>
                </a:solidFill>
                <a:latin typeface="Arial"/>
                <a:cs typeface="Arial"/>
              </a:rPr>
              <a:t> </a:t>
            </a:r>
            <a:r>
              <a:rPr sz="1000" dirty="0">
                <a:solidFill>
                  <a:srgbClr val="1D1D1B"/>
                </a:solidFill>
                <a:latin typeface="Arial"/>
                <a:cs typeface="Arial"/>
              </a:rPr>
              <a:t>three</a:t>
            </a:r>
            <a:r>
              <a:rPr sz="1000" spc="-10" dirty="0">
                <a:solidFill>
                  <a:srgbClr val="1D1D1B"/>
                </a:solidFill>
                <a:latin typeface="Arial"/>
                <a:cs typeface="Arial"/>
              </a:rPr>
              <a:t> </a:t>
            </a:r>
            <a:r>
              <a:rPr sz="1000" dirty="0">
                <a:solidFill>
                  <a:srgbClr val="1D1D1B"/>
                </a:solidFill>
                <a:latin typeface="Arial"/>
                <a:cs typeface="Arial"/>
              </a:rPr>
              <a:t>papers:</a:t>
            </a:r>
            <a:r>
              <a:rPr sz="1000" spc="5" dirty="0">
                <a:solidFill>
                  <a:srgbClr val="1D1D1B"/>
                </a:solidFill>
                <a:latin typeface="Arial"/>
                <a:cs typeface="Arial"/>
              </a:rPr>
              <a:t> </a:t>
            </a:r>
            <a:r>
              <a:rPr sz="1000" dirty="0">
                <a:solidFill>
                  <a:srgbClr val="1D1D1B"/>
                </a:solidFill>
                <a:latin typeface="Arial"/>
                <a:cs typeface="Arial"/>
              </a:rPr>
              <a:t>one</a:t>
            </a:r>
            <a:r>
              <a:rPr sz="1000" spc="-30" dirty="0">
                <a:solidFill>
                  <a:srgbClr val="1D1D1B"/>
                </a:solidFill>
                <a:latin typeface="Arial"/>
                <a:cs typeface="Arial"/>
              </a:rPr>
              <a:t> </a:t>
            </a:r>
            <a:r>
              <a:rPr sz="1000" spc="-10" dirty="0">
                <a:solidFill>
                  <a:srgbClr val="1D1D1B"/>
                </a:solidFill>
                <a:latin typeface="Arial"/>
                <a:cs typeface="Arial"/>
              </a:rPr>
              <a:t>non-</a:t>
            </a:r>
            <a:r>
              <a:rPr sz="1000" dirty="0">
                <a:solidFill>
                  <a:srgbClr val="1D1D1B"/>
                </a:solidFill>
                <a:latin typeface="Arial"/>
                <a:cs typeface="Arial"/>
              </a:rPr>
              <a:t>calculator</a:t>
            </a:r>
            <a:r>
              <a:rPr sz="1000" spc="-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two</a:t>
            </a:r>
            <a:r>
              <a:rPr sz="1000" spc="-25" dirty="0">
                <a:solidFill>
                  <a:srgbClr val="1D1D1B"/>
                </a:solidFill>
                <a:latin typeface="Arial"/>
                <a:cs typeface="Arial"/>
              </a:rPr>
              <a:t> </a:t>
            </a:r>
            <a:r>
              <a:rPr sz="1000" spc="-10" dirty="0">
                <a:solidFill>
                  <a:srgbClr val="1D1D1B"/>
                </a:solidFill>
                <a:latin typeface="Arial"/>
                <a:cs typeface="Arial"/>
              </a:rPr>
              <a:t>calculator.</a:t>
            </a:r>
            <a:endParaRPr sz="1000">
              <a:latin typeface="Arial"/>
              <a:cs typeface="Arial"/>
            </a:endParaRPr>
          </a:p>
        </p:txBody>
      </p:sp>
      <p:sp>
        <p:nvSpPr>
          <p:cNvPr id="5" name="object 5"/>
          <p:cNvSpPr txBox="1">
            <a:spLocks noGrp="1"/>
          </p:cNvSpPr>
          <p:nvPr>
            <p:ph type="title"/>
          </p:nvPr>
        </p:nvSpPr>
        <p:spPr>
          <a:xfrm>
            <a:off x="705104" y="2145918"/>
            <a:ext cx="2164715" cy="482600"/>
          </a:xfrm>
          <a:prstGeom prst="rect">
            <a:avLst/>
          </a:prstGeom>
        </p:spPr>
        <p:txBody>
          <a:bodyPr vert="horz" wrap="square" lIns="0" tIns="12700" rIns="0" bIns="0" rtlCol="0">
            <a:spAutoFit/>
          </a:bodyPr>
          <a:lstStyle/>
          <a:p>
            <a:pPr marL="12700">
              <a:lnSpc>
                <a:spcPct val="100000"/>
              </a:lnSpc>
              <a:spcBef>
                <a:spcPts val="100"/>
              </a:spcBef>
            </a:pPr>
            <a:r>
              <a:rPr spc="-10" dirty="0"/>
              <a:t>Mathematics</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270375" cy="367411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000"/>
              </a:lnSpc>
              <a:spcBef>
                <a:spcPts val="355"/>
              </a:spcBef>
            </a:pPr>
            <a:r>
              <a:rPr sz="1000" dirty="0">
                <a:solidFill>
                  <a:srgbClr val="1D1D1B"/>
                </a:solidFill>
                <a:latin typeface="Arial"/>
                <a:cs typeface="Arial"/>
              </a:rPr>
              <a:t>Scientific</a:t>
            </a:r>
            <a:r>
              <a:rPr sz="1000" spc="-25" dirty="0">
                <a:solidFill>
                  <a:srgbClr val="1D1D1B"/>
                </a:solidFill>
                <a:latin typeface="Arial"/>
                <a:cs typeface="Arial"/>
              </a:rPr>
              <a:t> </a:t>
            </a:r>
            <a:r>
              <a:rPr sz="1000" dirty="0">
                <a:solidFill>
                  <a:srgbClr val="1D1D1B"/>
                </a:solidFill>
                <a:latin typeface="Arial"/>
                <a:cs typeface="Arial"/>
              </a:rPr>
              <a:t>study</a:t>
            </a:r>
            <a:r>
              <a:rPr sz="1000" spc="-25" dirty="0">
                <a:solidFill>
                  <a:srgbClr val="1D1D1B"/>
                </a:solidFill>
                <a:latin typeface="Arial"/>
                <a:cs typeface="Arial"/>
              </a:rPr>
              <a:t> </a:t>
            </a:r>
            <a:r>
              <a:rPr sz="1000" dirty="0">
                <a:solidFill>
                  <a:srgbClr val="1D1D1B"/>
                </a:solidFill>
                <a:latin typeface="Arial"/>
                <a:cs typeface="Arial"/>
              </a:rPr>
              <a:t>gives</a:t>
            </a:r>
            <a:r>
              <a:rPr sz="1000" spc="-25" dirty="0">
                <a:solidFill>
                  <a:srgbClr val="1D1D1B"/>
                </a:solidFill>
                <a:latin typeface="Arial"/>
                <a:cs typeface="Arial"/>
              </a:rPr>
              <a:t> </a:t>
            </a:r>
            <a:r>
              <a:rPr sz="1000" dirty="0">
                <a:solidFill>
                  <a:srgbClr val="1D1D1B"/>
                </a:solidFill>
                <a:latin typeface="Arial"/>
                <a:cs typeface="Arial"/>
              </a:rPr>
              <a:t>us</a:t>
            </a:r>
            <a:r>
              <a:rPr sz="1000" spc="-30" dirty="0">
                <a:solidFill>
                  <a:srgbClr val="1D1D1B"/>
                </a:solidFill>
                <a:latin typeface="Arial"/>
                <a:cs typeface="Arial"/>
              </a:rPr>
              <a:t> </a:t>
            </a:r>
            <a:r>
              <a:rPr sz="1000" dirty="0">
                <a:solidFill>
                  <a:srgbClr val="1D1D1B"/>
                </a:solidFill>
                <a:latin typeface="Arial"/>
                <a:cs typeface="Arial"/>
              </a:rPr>
              <a:t>an</a:t>
            </a:r>
            <a:r>
              <a:rPr sz="1000" spc="-20" dirty="0">
                <a:solidFill>
                  <a:srgbClr val="1D1D1B"/>
                </a:solidFill>
                <a:latin typeface="Arial"/>
                <a:cs typeface="Arial"/>
              </a:rPr>
              <a:t> </a:t>
            </a:r>
            <a:r>
              <a:rPr sz="1000" dirty="0">
                <a:solidFill>
                  <a:srgbClr val="1D1D1B"/>
                </a:solidFill>
                <a:latin typeface="Arial"/>
                <a:cs typeface="Arial"/>
              </a:rPr>
              <a:t>understanding</a:t>
            </a:r>
            <a:r>
              <a:rPr sz="1000" spc="-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world</a:t>
            </a:r>
            <a:r>
              <a:rPr sz="1000" spc="-2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helps</a:t>
            </a:r>
            <a:r>
              <a:rPr sz="1000" spc="-10" dirty="0">
                <a:solidFill>
                  <a:srgbClr val="1D1D1B"/>
                </a:solidFill>
                <a:latin typeface="Arial"/>
                <a:cs typeface="Arial"/>
              </a:rPr>
              <a:t> </a:t>
            </a:r>
            <a:r>
              <a:rPr sz="1000" dirty="0">
                <a:solidFill>
                  <a:srgbClr val="1D1D1B"/>
                </a:solidFill>
                <a:latin typeface="Arial"/>
                <a:cs typeface="Arial"/>
              </a:rPr>
              <a:t>us</a:t>
            </a:r>
            <a:r>
              <a:rPr sz="1000" spc="-30" dirty="0">
                <a:solidFill>
                  <a:srgbClr val="1D1D1B"/>
                </a:solidFill>
                <a:latin typeface="Arial"/>
                <a:cs typeface="Arial"/>
              </a:rPr>
              <a:t> </a:t>
            </a:r>
            <a:r>
              <a:rPr sz="1000" spc="-10" dirty="0">
                <a:solidFill>
                  <a:srgbClr val="1D1D1B"/>
                </a:solidFill>
                <a:latin typeface="Arial"/>
                <a:cs typeface="Arial"/>
              </a:rPr>
              <a:t>explore </a:t>
            </a:r>
            <a:r>
              <a:rPr sz="1000" dirty="0">
                <a:solidFill>
                  <a:srgbClr val="1D1D1B"/>
                </a:solidFill>
                <a:latin typeface="Arial"/>
                <a:cs typeface="Arial"/>
              </a:rPr>
              <a:t>how</a:t>
            </a:r>
            <a:r>
              <a:rPr sz="1000" spc="-35" dirty="0">
                <a:solidFill>
                  <a:srgbClr val="1D1D1B"/>
                </a:solidFill>
                <a:latin typeface="Arial"/>
                <a:cs typeface="Arial"/>
              </a:rPr>
              <a:t> </a:t>
            </a:r>
            <a:r>
              <a:rPr sz="1000" dirty="0">
                <a:solidFill>
                  <a:srgbClr val="1D1D1B"/>
                </a:solidFill>
                <a:latin typeface="Arial"/>
                <a:cs typeface="Arial"/>
              </a:rPr>
              <a:t>science</a:t>
            </a:r>
            <a:r>
              <a:rPr sz="1000" spc="-15" dirty="0">
                <a:solidFill>
                  <a:srgbClr val="1D1D1B"/>
                </a:solidFill>
                <a:latin typeface="Arial"/>
                <a:cs typeface="Arial"/>
              </a:rPr>
              <a:t> </a:t>
            </a:r>
            <a:r>
              <a:rPr sz="1000" dirty="0">
                <a:solidFill>
                  <a:srgbClr val="1D1D1B"/>
                </a:solidFill>
                <a:latin typeface="Arial"/>
                <a:cs typeface="Arial"/>
              </a:rPr>
              <a:t>affects</a:t>
            </a:r>
            <a:r>
              <a:rPr sz="1000" spc="-15" dirty="0">
                <a:solidFill>
                  <a:srgbClr val="1D1D1B"/>
                </a:solidFill>
                <a:latin typeface="Arial"/>
                <a:cs typeface="Arial"/>
              </a:rPr>
              <a:t> </a:t>
            </a:r>
            <a:r>
              <a:rPr sz="1000" dirty="0">
                <a:solidFill>
                  <a:srgbClr val="1D1D1B"/>
                </a:solidFill>
                <a:latin typeface="Arial"/>
                <a:cs typeface="Arial"/>
              </a:rPr>
              <a:t>our</a:t>
            </a:r>
            <a:r>
              <a:rPr sz="1000" spc="-35" dirty="0">
                <a:solidFill>
                  <a:srgbClr val="1D1D1B"/>
                </a:solidFill>
                <a:latin typeface="Arial"/>
                <a:cs typeface="Arial"/>
              </a:rPr>
              <a:t> </a:t>
            </a:r>
            <a:r>
              <a:rPr sz="1000" dirty="0">
                <a:solidFill>
                  <a:srgbClr val="1D1D1B"/>
                </a:solidFill>
                <a:latin typeface="Arial"/>
                <a:cs typeface="Arial"/>
              </a:rPr>
              <a:t>everyday</a:t>
            </a:r>
            <a:r>
              <a:rPr sz="1000" spc="-5" dirty="0">
                <a:solidFill>
                  <a:srgbClr val="1D1D1B"/>
                </a:solidFill>
                <a:latin typeface="Arial"/>
                <a:cs typeface="Arial"/>
              </a:rPr>
              <a:t> </a:t>
            </a:r>
            <a:r>
              <a:rPr sz="1000" spc="-10" dirty="0">
                <a:solidFill>
                  <a:srgbClr val="1D1D1B"/>
                </a:solidFill>
                <a:latin typeface="Arial"/>
                <a:cs typeface="Arial"/>
              </a:rPr>
              <a:t>lives.</a:t>
            </a:r>
            <a:r>
              <a:rPr sz="1000" spc="-45" dirty="0">
                <a:solidFill>
                  <a:srgbClr val="1D1D1B"/>
                </a:solidFill>
                <a:latin typeface="Arial"/>
                <a:cs typeface="Arial"/>
              </a:rPr>
              <a:t> </a:t>
            </a:r>
            <a:r>
              <a:rPr sz="1000" dirty="0">
                <a:solidFill>
                  <a:srgbClr val="1D1D1B"/>
                </a:solidFill>
                <a:latin typeface="Arial"/>
                <a:cs typeface="Arial"/>
              </a:rPr>
              <a:t>You</a:t>
            </a:r>
            <a:r>
              <a:rPr sz="1000" spc="-30" dirty="0">
                <a:solidFill>
                  <a:srgbClr val="1D1D1B"/>
                </a:solidFill>
                <a:latin typeface="Arial"/>
                <a:cs typeface="Arial"/>
              </a:rPr>
              <a:t> </a:t>
            </a:r>
            <a:r>
              <a:rPr sz="1000" dirty="0">
                <a:solidFill>
                  <a:srgbClr val="1D1D1B"/>
                </a:solidFill>
                <a:latin typeface="Arial"/>
                <a:cs typeface="Arial"/>
              </a:rPr>
              <a:t>will</a:t>
            </a:r>
            <a:r>
              <a:rPr sz="1000" spc="-30" dirty="0">
                <a:solidFill>
                  <a:srgbClr val="1D1D1B"/>
                </a:solidFill>
                <a:latin typeface="Arial"/>
                <a:cs typeface="Arial"/>
              </a:rPr>
              <a:t> </a:t>
            </a:r>
            <a:r>
              <a:rPr sz="1000" dirty="0">
                <a:solidFill>
                  <a:srgbClr val="1D1D1B"/>
                </a:solidFill>
                <a:latin typeface="Arial"/>
                <a:cs typeface="Arial"/>
              </a:rPr>
              <a:t>study</a:t>
            </a:r>
            <a:r>
              <a:rPr sz="1000" spc="-30" dirty="0">
                <a:solidFill>
                  <a:srgbClr val="1D1D1B"/>
                </a:solidFill>
                <a:latin typeface="Arial"/>
                <a:cs typeface="Arial"/>
              </a:rPr>
              <a:t> </a:t>
            </a:r>
            <a:r>
              <a:rPr sz="1000" dirty="0">
                <a:solidFill>
                  <a:srgbClr val="1D1D1B"/>
                </a:solidFill>
                <a:latin typeface="Arial"/>
                <a:cs typeface="Arial"/>
              </a:rPr>
              <a:t>Biology,</a:t>
            </a:r>
            <a:r>
              <a:rPr sz="1000" spc="-50" dirty="0">
                <a:solidFill>
                  <a:srgbClr val="1D1D1B"/>
                </a:solidFill>
                <a:latin typeface="Arial"/>
                <a:cs typeface="Arial"/>
              </a:rPr>
              <a:t> </a:t>
            </a:r>
            <a:r>
              <a:rPr sz="1000" spc="-10" dirty="0">
                <a:solidFill>
                  <a:srgbClr val="1D1D1B"/>
                </a:solidFill>
                <a:latin typeface="Arial"/>
                <a:cs typeface="Arial"/>
              </a:rPr>
              <a:t>Chemistry </a:t>
            </a:r>
            <a:r>
              <a:rPr sz="1000" dirty="0">
                <a:solidFill>
                  <a:srgbClr val="1D1D1B"/>
                </a:solidFill>
                <a:latin typeface="Arial"/>
                <a:cs typeface="Arial"/>
              </a:rPr>
              <a:t>and</a:t>
            </a:r>
            <a:r>
              <a:rPr sz="1000" spc="-35" dirty="0">
                <a:solidFill>
                  <a:srgbClr val="1D1D1B"/>
                </a:solidFill>
                <a:latin typeface="Arial"/>
                <a:cs typeface="Arial"/>
              </a:rPr>
              <a:t> </a:t>
            </a:r>
            <a:r>
              <a:rPr sz="1000" spc="-10" dirty="0">
                <a:solidFill>
                  <a:srgbClr val="1D1D1B"/>
                </a:solidFill>
                <a:latin typeface="Arial"/>
                <a:cs typeface="Arial"/>
              </a:rPr>
              <a:t>Physics.</a:t>
            </a:r>
            <a:endParaRPr sz="1000">
              <a:latin typeface="Arial"/>
              <a:cs typeface="Arial"/>
            </a:endParaRPr>
          </a:p>
          <a:p>
            <a:pPr>
              <a:lnSpc>
                <a:spcPct val="100000"/>
              </a:lnSpc>
              <a:spcBef>
                <a:spcPts val="590"/>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marR="255904">
              <a:lnSpc>
                <a:spcPct val="110000"/>
              </a:lnSpc>
              <a:spcBef>
                <a:spcPts val="350"/>
              </a:spcBef>
            </a:pPr>
            <a:r>
              <a:rPr sz="1000" dirty="0">
                <a:solidFill>
                  <a:srgbClr val="1D1D1B"/>
                </a:solidFill>
                <a:latin typeface="Arial"/>
                <a:cs typeface="Arial"/>
              </a:rPr>
              <a:t>Combined</a:t>
            </a:r>
            <a:r>
              <a:rPr sz="1000" spc="-10"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dirty="0">
                <a:solidFill>
                  <a:srgbClr val="1D1D1B"/>
                </a:solidFill>
                <a:latin typeface="Arial"/>
                <a:cs typeface="Arial"/>
              </a:rPr>
              <a:t>2</a:t>
            </a:r>
            <a:r>
              <a:rPr sz="1000" spc="-25" dirty="0">
                <a:solidFill>
                  <a:srgbClr val="1D1D1B"/>
                </a:solidFill>
                <a:latin typeface="Arial"/>
                <a:cs typeface="Arial"/>
              </a:rPr>
              <a:t> </a:t>
            </a:r>
            <a:r>
              <a:rPr sz="1000" spc="-30" dirty="0">
                <a:solidFill>
                  <a:srgbClr val="1D1D1B"/>
                </a:solidFill>
                <a:latin typeface="Arial"/>
                <a:cs typeface="Arial"/>
              </a:rPr>
              <a:t>GCSE </a:t>
            </a:r>
            <a:r>
              <a:rPr sz="1000" dirty="0">
                <a:solidFill>
                  <a:srgbClr val="1D1D1B"/>
                </a:solidFill>
                <a:latin typeface="Arial"/>
                <a:cs typeface="Arial"/>
              </a:rPr>
              <a:t>grades</a:t>
            </a:r>
            <a:r>
              <a:rPr sz="1000" spc="5"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dirty="0">
                <a:solidFill>
                  <a:srgbClr val="1D1D1B"/>
                </a:solidFill>
                <a:latin typeface="Arial"/>
                <a:cs typeface="Arial"/>
              </a:rPr>
              <a:t>(9–1)</a:t>
            </a:r>
            <a:r>
              <a:rPr sz="1000" spc="-40" dirty="0">
                <a:solidFill>
                  <a:srgbClr val="1D1D1B"/>
                </a:solidFill>
                <a:latin typeface="Arial"/>
                <a:cs typeface="Arial"/>
              </a:rPr>
              <a:t> </a:t>
            </a:r>
            <a:r>
              <a:rPr sz="1000" dirty="0">
                <a:solidFill>
                  <a:srgbClr val="1D1D1B"/>
                </a:solidFill>
                <a:latin typeface="Arial"/>
                <a:cs typeface="Arial"/>
              </a:rPr>
              <a:t>following</a:t>
            </a:r>
            <a:r>
              <a:rPr sz="1000" spc="-3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spc="-25" dirty="0">
                <a:solidFill>
                  <a:srgbClr val="1D1D1B"/>
                </a:solidFill>
                <a:latin typeface="Arial"/>
                <a:cs typeface="Arial"/>
              </a:rPr>
              <a:t>AQA </a:t>
            </a:r>
            <a:r>
              <a:rPr sz="1000" dirty="0">
                <a:solidFill>
                  <a:srgbClr val="1D1D1B"/>
                </a:solidFill>
                <a:latin typeface="Arial"/>
                <a:cs typeface="Arial"/>
              </a:rPr>
              <a:t>Combined</a:t>
            </a:r>
            <a:r>
              <a:rPr sz="1000" spc="-10"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dirty="0">
                <a:solidFill>
                  <a:srgbClr val="1D1D1B"/>
                </a:solidFill>
                <a:latin typeface="Arial"/>
                <a:cs typeface="Arial"/>
              </a:rPr>
              <a:t>Trilogy</a:t>
            </a:r>
            <a:r>
              <a:rPr sz="1000" spc="-30" dirty="0">
                <a:solidFill>
                  <a:srgbClr val="1D1D1B"/>
                </a:solidFill>
                <a:latin typeface="Arial"/>
                <a:cs typeface="Arial"/>
              </a:rPr>
              <a:t> </a:t>
            </a:r>
            <a:r>
              <a:rPr sz="1000" spc="-10" dirty="0">
                <a:solidFill>
                  <a:srgbClr val="1D1D1B"/>
                </a:solidFill>
                <a:latin typeface="Arial"/>
                <a:cs typeface="Arial"/>
              </a:rPr>
              <a:t>course.</a:t>
            </a:r>
            <a:endParaRPr sz="1000">
              <a:latin typeface="Arial"/>
              <a:cs typeface="Arial"/>
            </a:endParaRPr>
          </a:p>
          <a:p>
            <a:pPr>
              <a:lnSpc>
                <a:spcPct val="100000"/>
              </a:lnSpc>
              <a:spcBef>
                <a:spcPts val="2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5"/>
              </a:spcBef>
            </a:pPr>
            <a:r>
              <a:rPr sz="1000" dirty="0">
                <a:solidFill>
                  <a:srgbClr val="1D1D1B"/>
                </a:solidFill>
                <a:latin typeface="Arial"/>
                <a:cs typeface="Arial"/>
              </a:rPr>
              <a:t>There</a:t>
            </a:r>
            <a:r>
              <a:rPr sz="1000" spc="-15" dirty="0">
                <a:solidFill>
                  <a:srgbClr val="1D1D1B"/>
                </a:solidFill>
                <a:latin typeface="Arial"/>
                <a:cs typeface="Arial"/>
              </a:rPr>
              <a:t> </a:t>
            </a:r>
            <a:r>
              <a:rPr sz="1000" dirty="0">
                <a:solidFill>
                  <a:srgbClr val="1D1D1B"/>
                </a:solidFill>
                <a:latin typeface="Arial"/>
                <a:cs typeface="Arial"/>
              </a:rPr>
              <a:t>are</a:t>
            </a:r>
            <a:r>
              <a:rPr sz="1000" spc="-30" dirty="0">
                <a:solidFill>
                  <a:srgbClr val="1D1D1B"/>
                </a:solidFill>
                <a:latin typeface="Arial"/>
                <a:cs typeface="Arial"/>
              </a:rPr>
              <a:t> </a:t>
            </a:r>
            <a:r>
              <a:rPr sz="1000" dirty="0">
                <a:solidFill>
                  <a:srgbClr val="1D1D1B"/>
                </a:solidFill>
                <a:latin typeface="Arial"/>
                <a:cs typeface="Arial"/>
              </a:rPr>
              <a:t>six</a:t>
            </a:r>
            <a:r>
              <a:rPr sz="1000" spc="-40" dirty="0">
                <a:solidFill>
                  <a:srgbClr val="1D1D1B"/>
                </a:solidFill>
                <a:latin typeface="Arial"/>
                <a:cs typeface="Arial"/>
              </a:rPr>
              <a:t> </a:t>
            </a:r>
            <a:r>
              <a:rPr sz="1000" dirty="0">
                <a:solidFill>
                  <a:srgbClr val="1D1D1B"/>
                </a:solidFill>
                <a:latin typeface="Arial"/>
                <a:cs typeface="Arial"/>
              </a:rPr>
              <a:t>written</a:t>
            </a:r>
            <a:r>
              <a:rPr sz="1000" spc="-25" dirty="0">
                <a:solidFill>
                  <a:srgbClr val="1D1D1B"/>
                </a:solidFill>
                <a:latin typeface="Arial"/>
                <a:cs typeface="Arial"/>
              </a:rPr>
              <a:t> </a:t>
            </a:r>
            <a:r>
              <a:rPr sz="1000" dirty="0">
                <a:solidFill>
                  <a:srgbClr val="1D1D1B"/>
                </a:solidFill>
                <a:latin typeface="Arial"/>
                <a:cs typeface="Arial"/>
              </a:rPr>
              <a:t>exam</a:t>
            </a:r>
            <a:r>
              <a:rPr sz="1000" spc="-15" dirty="0">
                <a:solidFill>
                  <a:srgbClr val="1D1D1B"/>
                </a:solidFill>
                <a:latin typeface="Arial"/>
                <a:cs typeface="Arial"/>
              </a:rPr>
              <a:t> </a:t>
            </a:r>
            <a:r>
              <a:rPr sz="1000" dirty="0">
                <a:solidFill>
                  <a:srgbClr val="1D1D1B"/>
                </a:solidFill>
                <a:latin typeface="Arial"/>
                <a:cs typeface="Arial"/>
              </a:rPr>
              <a:t>papers.</a:t>
            </a:r>
            <a:r>
              <a:rPr sz="1000" spc="-5" dirty="0">
                <a:solidFill>
                  <a:srgbClr val="1D1D1B"/>
                </a:solidFill>
                <a:latin typeface="Arial"/>
                <a:cs typeface="Arial"/>
              </a:rPr>
              <a:t> </a:t>
            </a:r>
            <a:r>
              <a:rPr sz="1000" dirty="0">
                <a:solidFill>
                  <a:srgbClr val="1D1D1B"/>
                </a:solidFill>
                <a:latin typeface="Arial"/>
                <a:cs typeface="Arial"/>
              </a:rPr>
              <a:t>All</a:t>
            </a:r>
            <a:r>
              <a:rPr sz="1000" spc="-25" dirty="0">
                <a:solidFill>
                  <a:srgbClr val="1D1D1B"/>
                </a:solidFill>
                <a:latin typeface="Arial"/>
                <a:cs typeface="Arial"/>
              </a:rPr>
              <a:t> </a:t>
            </a:r>
            <a:r>
              <a:rPr sz="1000" dirty="0">
                <a:solidFill>
                  <a:srgbClr val="1D1D1B"/>
                </a:solidFill>
                <a:latin typeface="Arial"/>
                <a:cs typeface="Arial"/>
              </a:rPr>
              <a:t>are</a:t>
            </a:r>
            <a:r>
              <a:rPr sz="1000" spc="-30" dirty="0">
                <a:solidFill>
                  <a:srgbClr val="1D1D1B"/>
                </a:solidFill>
                <a:latin typeface="Arial"/>
                <a:cs typeface="Arial"/>
              </a:rPr>
              <a:t> </a:t>
            </a:r>
            <a:r>
              <a:rPr sz="1000" dirty="0">
                <a:solidFill>
                  <a:srgbClr val="1D1D1B"/>
                </a:solidFill>
                <a:latin typeface="Arial"/>
                <a:cs typeface="Arial"/>
              </a:rPr>
              <a:t>taken</a:t>
            </a:r>
            <a:r>
              <a:rPr sz="1000" spc="-20" dirty="0">
                <a:solidFill>
                  <a:srgbClr val="1D1D1B"/>
                </a:solidFill>
                <a:latin typeface="Arial"/>
                <a:cs typeface="Arial"/>
              </a:rPr>
              <a:t> </a:t>
            </a:r>
            <a:r>
              <a:rPr sz="1000" dirty="0">
                <a:solidFill>
                  <a:srgbClr val="1D1D1B"/>
                </a:solidFill>
                <a:latin typeface="Arial"/>
                <a:cs typeface="Arial"/>
              </a:rPr>
              <a:t>at</a:t>
            </a:r>
            <a:r>
              <a:rPr sz="1000" spc="-25"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dirty="0">
                <a:solidFill>
                  <a:srgbClr val="1D1D1B"/>
                </a:solidFill>
                <a:latin typeface="Arial"/>
                <a:cs typeface="Arial"/>
              </a:rPr>
              <a:t>end</a:t>
            </a:r>
            <a:r>
              <a:rPr sz="1000" spc="-20"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Year</a:t>
            </a:r>
            <a:r>
              <a:rPr sz="1000" spc="-20"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x</a:t>
            </a:r>
            <a:r>
              <a:rPr sz="1000" spc="-20" dirty="0">
                <a:solidFill>
                  <a:srgbClr val="1D1D1B"/>
                </a:solidFill>
                <a:latin typeface="Arial"/>
                <a:cs typeface="Arial"/>
              </a:rPr>
              <a:t> </a:t>
            </a:r>
            <a:r>
              <a:rPr sz="1000" spc="-10" dirty="0">
                <a:solidFill>
                  <a:srgbClr val="1D1D1B"/>
                </a:solidFill>
                <a:latin typeface="Arial"/>
                <a:cs typeface="Arial"/>
              </a:rPr>
              <a:t>Biology</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x</a:t>
            </a:r>
            <a:r>
              <a:rPr sz="1000" spc="-20" dirty="0">
                <a:solidFill>
                  <a:srgbClr val="1D1D1B"/>
                </a:solidFill>
                <a:latin typeface="Arial"/>
                <a:cs typeface="Arial"/>
              </a:rPr>
              <a:t> </a:t>
            </a:r>
            <a:r>
              <a:rPr sz="1000" spc="-10" dirty="0">
                <a:solidFill>
                  <a:srgbClr val="1D1D1B"/>
                </a:solidFill>
                <a:latin typeface="Arial"/>
                <a:cs typeface="Arial"/>
              </a:rPr>
              <a:t>Chemistry</a:t>
            </a:r>
            <a:endParaRPr sz="1000">
              <a:latin typeface="Arial"/>
              <a:cs typeface="Arial"/>
            </a:endParaRPr>
          </a:p>
          <a:p>
            <a:pPr marL="192405" indent="-179705">
              <a:lnSpc>
                <a:spcPct val="100000"/>
              </a:lnSpc>
              <a:spcBef>
                <a:spcPts val="120"/>
              </a:spcBef>
              <a:buClr>
                <a:srgbClr val="E9473E"/>
              </a:buClr>
              <a:buFont typeface="Cambria"/>
              <a:buChar char="•"/>
              <a:tabLst>
                <a:tab pos="192405" algn="l"/>
              </a:tabLst>
            </a:pP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x</a:t>
            </a:r>
            <a:r>
              <a:rPr sz="1000" spc="-20" dirty="0">
                <a:solidFill>
                  <a:srgbClr val="1D1D1B"/>
                </a:solidFill>
                <a:latin typeface="Arial"/>
                <a:cs typeface="Arial"/>
              </a:rPr>
              <a:t> </a:t>
            </a:r>
            <a:r>
              <a:rPr sz="1000" spc="-10" dirty="0">
                <a:solidFill>
                  <a:srgbClr val="1D1D1B"/>
                </a:solidFill>
                <a:latin typeface="Arial"/>
                <a:cs typeface="Arial"/>
              </a:rPr>
              <a:t>Physics</a:t>
            </a:r>
            <a:endParaRPr sz="1000">
              <a:latin typeface="Arial"/>
              <a:cs typeface="Arial"/>
            </a:endParaRPr>
          </a:p>
          <a:p>
            <a:pPr>
              <a:lnSpc>
                <a:spcPct val="100000"/>
              </a:lnSpc>
              <a:spcBef>
                <a:spcPts val="290"/>
              </a:spcBef>
            </a:pPr>
            <a:endParaRPr sz="1000">
              <a:latin typeface="Arial"/>
              <a:cs typeface="Arial"/>
            </a:endParaRPr>
          </a:p>
          <a:p>
            <a:pPr marL="12700">
              <a:lnSpc>
                <a:spcPct val="100000"/>
              </a:lnSpc>
            </a:pPr>
            <a:r>
              <a:rPr sz="1000" spc="-20" dirty="0">
                <a:solidFill>
                  <a:srgbClr val="1D1D1B"/>
                </a:solidFill>
                <a:latin typeface="Arial"/>
                <a:cs typeface="Arial"/>
              </a:rPr>
              <a:t>Each</a:t>
            </a:r>
            <a:r>
              <a:rPr sz="1000" spc="-1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these</a:t>
            </a:r>
            <a:r>
              <a:rPr sz="1000" spc="-20" dirty="0">
                <a:solidFill>
                  <a:srgbClr val="1D1D1B"/>
                </a:solidFill>
                <a:latin typeface="Arial"/>
                <a:cs typeface="Arial"/>
              </a:rPr>
              <a:t> </a:t>
            </a:r>
            <a:r>
              <a:rPr sz="1000" spc="-10" dirty="0">
                <a:solidFill>
                  <a:srgbClr val="1D1D1B"/>
                </a:solidFill>
                <a:latin typeface="Arial"/>
                <a:cs typeface="Arial"/>
              </a:rPr>
              <a:t>exams</a:t>
            </a:r>
            <a:r>
              <a:rPr sz="1000" spc="-20" dirty="0">
                <a:solidFill>
                  <a:srgbClr val="1D1D1B"/>
                </a:solidFill>
                <a:latin typeface="Arial"/>
                <a:cs typeface="Arial"/>
              </a:rPr>
              <a:t> </a:t>
            </a:r>
            <a:r>
              <a:rPr sz="1000" dirty="0">
                <a:solidFill>
                  <a:srgbClr val="1D1D1B"/>
                </a:solidFill>
                <a:latin typeface="Arial"/>
                <a:cs typeface="Arial"/>
              </a:rPr>
              <a:t>is</a:t>
            </a:r>
            <a:r>
              <a:rPr sz="1000" spc="-20" dirty="0">
                <a:solidFill>
                  <a:srgbClr val="1D1D1B"/>
                </a:solidFill>
                <a:latin typeface="Arial"/>
                <a:cs typeface="Arial"/>
              </a:rPr>
              <a:t> </a:t>
            </a:r>
            <a:r>
              <a:rPr sz="1000" dirty="0">
                <a:solidFill>
                  <a:srgbClr val="1D1D1B"/>
                </a:solidFill>
                <a:latin typeface="Arial"/>
                <a:cs typeface="Arial"/>
              </a:rPr>
              <a:t>1</a:t>
            </a:r>
            <a:r>
              <a:rPr sz="1000" spc="-35" dirty="0">
                <a:solidFill>
                  <a:srgbClr val="1D1D1B"/>
                </a:solidFill>
                <a:latin typeface="Arial"/>
                <a:cs typeface="Arial"/>
              </a:rPr>
              <a:t> </a:t>
            </a:r>
            <a:r>
              <a:rPr sz="1000" dirty="0">
                <a:solidFill>
                  <a:srgbClr val="1D1D1B"/>
                </a:solidFill>
                <a:latin typeface="Arial"/>
                <a:cs typeface="Arial"/>
              </a:rPr>
              <a:t>hour</a:t>
            </a:r>
            <a:r>
              <a:rPr sz="1000" spc="-2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15</a:t>
            </a:r>
            <a:r>
              <a:rPr sz="1000" spc="-25" dirty="0">
                <a:solidFill>
                  <a:srgbClr val="1D1D1B"/>
                </a:solidFill>
                <a:latin typeface="Arial"/>
                <a:cs typeface="Arial"/>
              </a:rPr>
              <a:t> </a:t>
            </a:r>
            <a:r>
              <a:rPr sz="1000" spc="-10" dirty="0">
                <a:solidFill>
                  <a:srgbClr val="1D1D1B"/>
                </a:solidFill>
                <a:latin typeface="Arial"/>
                <a:cs typeface="Arial"/>
              </a:rPr>
              <a:t>minutes.</a:t>
            </a:r>
            <a:endParaRPr sz="1000">
              <a:latin typeface="Arial"/>
              <a:cs typeface="Arial"/>
            </a:endParaRPr>
          </a:p>
          <a:p>
            <a:pPr>
              <a:lnSpc>
                <a:spcPct val="100000"/>
              </a:lnSpc>
              <a:spcBef>
                <a:spcPts val="170"/>
              </a:spcBef>
            </a:pPr>
            <a:endParaRPr sz="1000">
              <a:latin typeface="Arial"/>
              <a:cs typeface="Arial"/>
            </a:endParaRPr>
          </a:p>
          <a:p>
            <a:pPr marL="12700" marR="219710">
              <a:lnSpc>
                <a:spcPct val="110000"/>
              </a:lnSpc>
            </a:pPr>
            <a:r>
              <a:rPr sz="1000" dirty="0">
                <a:solidFill>
                  <a:srgbClr val="1D1D1B"/>
                </a:solidFill>
                <a:latin typeface="Arial"/>
                <a:cs typeface="Arial"/>
              </a:rPr>
              <a:t>There is</a:t>
            </a:r>
            <a:r>
              <a:rPr sz="1000" spc="-20" dirty="0">
                <a:solidFill>
                  <a:srgbClr val="1D1D1B"/>
                </a:solidFill>
                <a:latin typeface="Arial"/>
                <a:cs typeface="Arial"/>
              </a:rPr>
              <a:t> </a:t>
            </a:r>
            <a:r>
              <a:rPr sz="1000" dirty="0">
                <a:solidFill>
                  <a:srgbClr val="1D1D1B"/>
                </a:solidFill>
                <a:latin typeface="Arial"/>
                <a:cs typeface="Arial"/>
              </a:rPr>
              <a:t>no</a:t>
            </a:r>
            <a:r>
              <a:rPr sz="1000" spc="-30" dirty="0">
                <a:solidFill>
                  <a:srgbClr val="1D1D1B"/>
                </a:solidFill>
                <a:latin typeface="Arial"/>
                <a:cs typeface="Arial"/>
              </a:rPr>
              <a:t> </a:t>
            </a:r>
            <a:r>
              <a:rPr sz="1000" dirty="0">
                <a:solidFill>
                  <a:srgbClr val="1D1D1B"/>
                </a:solidFill>
                <a:latin typeface="Arial"/>
                <a:cs typeface="Arial"/>
              </a:rPr>
              <a:t>controlled</a:t>
            </a:r>
            <a:r>
              <a:rPr sz="1000" spc="5" dirty="0">
                <a:solidFill>
                  <a:srgbClr val="1D1D1B"/>
                </a:solidFill>
                <a:latin typeface="Arial"/>
                <a:cs typeface="Arial"/>
              </a:rPr>
              <a:t> </a:t>
            </a:r>
            <a:r>
              <a:rPr sz="1000" spc="-20" dirty="0">
                <a:solidFill>
                  <a:srgbClr val="1D1D1B"/>
                </a:solidFill>
                <a:latin typeface="Arial"/>
                <a:cs typeface="Arial"/>
              </a:rPr>
              <a:t>assessment:</a:t>
            </a:r>
            <a:r>
              <a:rPr sz="1000" spc="-15" dirty="0">
                <a:solidFill>
                  <a:srgbClr val="1D1D1B"/>
                </a:solidFill>
                <a:latin typeface="Arial"/>
                <a:cs typeface="Arial"/>
              </a:rPr>
              <a:t> </a:t>
            </a:r>
            <a:r>
              <a:rPr sz="1000" spc="-10" dirty="0">
                <a:solidFill>
                  <a:srgbClr val="1D1D1B"/>
                </a:solidFill>
                <a:latin typeface="Arial"/>
                <a:cs typeface="Arial"/>
              </a:rPr>
              <a:t>100%</a:t>
            </a:r>
            <a:r>
              <a:rPr sz="1000" spc="-25"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qualification </a:t>
            </a:r>
            <a:r>
              <a:rPr sz="1000" dirty="0">
                <a:solidFill>
                  <a:srgbClr val="1D1D1B"/>
                </a:solidFill>
                <a:latin typeface="Arial"/>
                <a:cs typeface="Arial"/>
              </a:rPr>
              <a:t>is</a:t>
            </a:r>
            <a:r>
              <a:rPr sz="1000" spc="-20" dirty="0">
                <a:solidFill>
                  <a:srgbClr val="1D1D1B"/>
                </a:solidFill>
                <a:latin typeface="Arial"/>
                <a:cs typeface="Arial"/>
              </a:rPr>
              <a:t> </a:t>
            </a:r>
            <a:r>
              <a:rPr sz="1000" dirty="0">
                <a:solidFill>
                  <a:srgbClr val="1D1D1B"/>
                </a:solidFill>
                <a:latin typeface="Arial"/>
                <a:cs typeface="Arial"/>
              </a:rPr>
              <a:t>based</a:t>
            </a:r>
            <a:r>
              <a:rPr sz="1000" spc="15" dirty="0">
                <a:solidFill>
                  <a:srgbClr val="1D1D1B"/>
                </a:solidFill>
                <a:latin typeface="Arial"/>
                <a:cs typeface="Arial"/>
              </a:rPr>
              <a:t> </a:t>
            </a:r>
            <a:r>
              <a:rPr sz="1000" spc="-25" dirty="0">
                <a:solidFill>
                  <a:srgbClr val="1D1D1B"/>
                </a:solidFill>
                <a:latin typeface="Arial"/>
                <a:cs typeface="Arial"/>
              </a:rPr>
              <a:t>on </a:t>
            </a:r>
            <a:r>
              <a:rPr sz="1000" dirty="0">
                <a:solidFill>
                  <a:srgbClr val="1D1D1B"/>
                </a:solidFill>
                <a:latin typeface="Arial"/>
                <a:cs typeface="Arial"/>
              </a:rPr>
              <a:t>these</a:t>
            </a:r>
            <a:r>
              <a:rPr sz="1000" spc="-45" dirty="0">
                <a:solidFill>
                  <a:srgbClr val="1D1D1B"/>
                </a:solidFill>
                <a:latin typeface="Arial"/>
                <a:cs typeface="Arial"/>
              </a:rPr>
              <a:t> </a:t>
            </a:r>
            <a:r>
              <a:rPr sz="1000" spc="-10" dirty="0">
                <a:solidFill>
                  <a:srgbClr val="1D1D1B"/>
                </a:solidFill>
                <a:latin typeface="Arial"/>
                <a:cs typeface="Arial"/>
              </a:rPr>
              <a:t>exams.</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Science</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134485" cy="40703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399415">
              <a:lnSpc>
                <a:spcPct val="110000"/>
              </a:lnSpc>
              <a:spcBef>
                <a:spcPts val="355"/>
              </a:spcBef>
            </a:pPr>
            <a:r>
              <a:rPr sz="1000" spc="-10" dirty="0">
                <a:solidFill>
                  <a:srgbClr val="1D1D1B"/>
                </a:solidFill>
                <a:latin typeface="Arial"/>
                <a:cs typeface="Arial"/>
              </a:rPr>
              <a:t>Physical</a:t>
            </a:r>
            <a:r>
              <a:rPr sz="1000" spc="-35" dirty="0">
                <a:solidFill>
                  <a:srgbClr val="1D1D1B"/>
                </a:solidFill>
                <a:latin typeface="Arial"/>
                <a:cs typeface="Arial"/>
              </a:rPr>
              <a:t> </a:t>
            </a:r>
            <a:r>
              <a:rPr sz="1000" dirty="0">
                <a:solidFill>
                  <a:srgbClr val="1D1D1B"/>
                </a:solidFill>
                <a:latin typeface="Arial"/>
                <a:cs typeface="Arial"/>
              </a:rPr>
              <a:t>Education</a:t>
            </a:r>
            <a:r>
              <a:rPr sz="1000" spc="-20" dirty="0">
                <a:solidFill>
                  <a:srgbClr val="1D1D1B"/>
                </a:solidFill>
                <a:latin typeface="Arial"/>
                <a:cs typeface="Arial"/>
              </a:rPr>
              <a:t> </a:t>
            </a:r>
            <a:r>
              <a:rPr sz="1000" spc="-25" dirty="0">
                <a:solidFill>
                  <a:srgbClr val="1D1D1B"/>
                </a:solidFill>
                <a:latin typeface="Arial"/>
                <a:cs typeface="Arial"/>
              </a:rPr>
              <a:t>(PE)</a:t>
            </a:r>
            <a:r>
              <a:rPr sz="1000" spc="-35" dirty="0">
                <a:solidFill>
                  <a:srgbClr val="1D1D1B"/>
                </a:solidFill>
                <a:latin typeface="Arial"/>
                <a:cs typeface="Arial"/>
              </a:rPr>
              <a:t> </a:t>
            </a:r>
            <a:r>
              <a:rPr sz="1000" dirty="0">
                <a:solidFill>
                  <a:srgbClr val="1D1D1B"/>
                </a:solidFill>
                <a:latin typeface="Arial"/>
                <a:cs typeface="Arial"/>
              </a:rPr>
              <a:t>is</a:t>
            </a:r>
            <a:r>
              <a:rPr sz="1000" spc="-40" dirty="0">
                <a:solidFill>
                  <a:srgbClr val="1D1D1B"/>
                </a:solidFill>
                <a:latin typeface="Arial"/>
                <a:cs typeface="Arial"/>
              </a:rPr>
              <a:t> </a:t>
            </a: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core</a:t>
            </a:r>
            <a:r>
              <a:rPr sz="1000" spc="-30" dirty="0">
                <a:solidFill>
                  <a:srgbClr val="1D1D1B"/>
                </a:solidFill>
                <a:latin typeface="Arial"/>
                <a:cs typeface="Arial"/>
              </a:rPr>
              <a:t> </a:t>
            </a:r>
            <a:r>
              <a:rPr sz="1000" dirty="0">
                <a:solidFill>
                  <a:srgbClr val="1D1D1B"/>
                </a:solidFill>
                <a:latin typeface="Arial"/>
                <a:cs typeface="Arial"/>
              </a:rPr>
              <a:t>subject</a:t>
            </a:r>
            <a:r>
              <a:rPr sz="1000" spc="-20"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dirty="0">
                <a:solidFill>
                  <a:srgbClr val="1D1D1B"/>
                </a:solidFill>
                <a:latin typeface="Arial"/>
                <a:cs typeface="Arial"/>
              </a:rPr>
              <a:t>all</a:t>
            </a:r>
            <a:r>
              <a:rPr sz="1000" spc="-35" dirty="0">
                <a:solidFill>
                  <a:srgbClr val="1D1D1B"/>
                </a:solidFill>
                <a:latin typeface="Arial"/>
                <a:cs typeface="Arial"/>
              </a:rPr>
              <a:t> </a:t>
            </a:r>
            <a:r>
              <a:rPr sz="1000" dirty="0">
                <a:solidFill>
                  <a:srgbClr val="1D1D1B"/>
                </a:solidFill>
                <a:latin typeface="Arial"/>
                <a:cs typeface="Arial"/>
              </a:rPr>
              <a:t>Marches </a:t>
            </a:r>
            <a:r>
              <a:rPr sz="1000" spc="-10" dirty="0">
                <a:solidFill>
                  <a:srgbClr val="1D1D1B"/>
                </a:solidFill>
                <a:latin typeface="Arial"/>
                <a:cs typeface="Arial"/>
              </a:rPr>
              <a:t>students </a:t>
            </a:r>
            <a:r>
              <a:rPr sz="1000" dirty="0">
                <a:solidFill>
                  <a:srgbClr val="1D1D1B"/>
                </a:solidFill>
                <a:latin typeface="Arial"/>
                <a:cs typeface="Arial"/>
              </a:rPr>
              <a:t>undertake 2</a:t>
            </a:r>
            <a:r>
              <a:rPr sz="1000" spc="-40" dirty="0">
                <a:solidFill>
                  <a:srgbClr val="1D1D1B"/>
                </a:solidFill>
                <a:latin typeface="Arial"/>
                <a:cs typeface="Arial"/>
              </a:rPr>
              <a:t> </a:t>
            </a:r>
            <a:r>
              <a:rPr sz="1000" dirty="0">
                <a:solidFill>
                  <a:srgbClr val="1D1D1B"/>
                </a:solidFill>
                <a:latin typeface="Arial"/>
                <a:cs typeface="Arial"/>
              </a:rPr>
              <a:t>hours</a:t>
            </a:r>
            <a:r>
              <a:rPr sz="1000" spc="-15" dirty="0">
                <a:solidFill>
                  <a:srgbClr val="1D1D1B"/>
                </a:solidFill>
                <a:latin typeface="Arial"/>
                <a:cs typeface="Arial"/>
              </a:rPr>
              <a:t> </a:t>
            </a:r>
            <a:r>
              <a:rPr sz="1000" dirty="0">
                <a:solidFill>
                  <a:srgbClr val="1D1D1B"/>
                </a:solidFill>
                <a:latin typeface="Arial"/>
                <a:cs typeface="Arial"/>
              </a:rPr>
              <a:t>per</a:t>
            </a:r>
            <a:r>
              <a:rPr sz="1000" spc="-5" dirty="0">
                <a:solidFill>
                  <a:srgbClr val="1D1D1B"/>
                </a:solidFill>
                <a:latin typeface="Arial"/>
                <a:cs typeface="Arial"/>
              </a:rPr>
              <a:t> </a:t>
            </a:r>
            <a:r>
              <a:rPr sz="1000" dirty="0">
                <a:solidFill>
                  <a:srgbClr val="1D1D1B"/>
                </a:solidFill>
                <a:latin typeface="Arial"/>
                <a:cs typeface="Arial"/>
              </a:rPr>
              <a:t>week</a:t>
            </a:r>
            <a:r>
              <a:rPr sz="1000" spc="-10" dirty="0">
                <a:solidFill>
                  <a:srgbClr val="1D1D1B"/>
                </a:solidFill>
                <a:latin typeface="Arial"/>
                <a:cs typeface="Arial"/>
              </a:rPr>
              <a:t> </a:t>
            </a:r>
            <a:r>
              <a:rPr sz="1000" dirty="0">
                <a:solidFill>
                  <a:srgbClr val="1D1D1B"/>
                </a:solidFill>
                <a:latin typeface="Arial"/>
                <a:cs typeface="Arial"/>
              </a:rPr>
              <a:t>in</a:t>
            </a:r>
            <a:r>
              <a:rPr sz="1000" spc="-25" dirty="0">
                <a:solidFill>
                  <a:srgbClr val="1D1D1B"/>
                </a:solidFill>
                <a:latin typeface="Arial"/>
                <a:cs typeface="Arial"/>
              </a:rPr>
              <a:t> </a:t>
            </a:r>
            <a:r>
              <a:rPr sz="1000" dirty="0">
                <a:solidFill>
                  <a:srgbClr val="1D1D1B"/>
                </a:solidFill>
                <a:latin typeface="Arial"/>
                <a:cs typeface="Arial"/>
              </a:rPr>
              <a:t>both</a:t>
            </a:r>
            <a:r>
              <a:rPr sz="1000" spc="-25" dirty="0">
                <a:solidFill>
                  <a:srgbClr val="1D1D1B"/>
                </a:solidFill>
                <a:latin typeface="Arial"/>
                <a:cs typeface="Arial"/>
              </a:rPr>
              <a:t> </a:t>
            </a:r>
            <a:r>
              <a:rPr sz="1000" dirty="0">
                <a:solidFill>
                  <a:srgbClr val="1D1D1B"/>
                </a:solidFill>
                <a:latin typeface="Arial"/>
                <a:cs typeface="Arial"/>
              </a:rPr>
              <a:t>Year 10</a:t>
            </a:r>
            <a:r>
              <a:rPr sz="1000" spc="-3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Year </a:t>
            </a:r>
            <a:r>
              <a:rPr sz="1000" spc="-25" dirty="0">
                <a:solidFill>
                  <a:srgbClr val="1D1D1B"/>
                </a:solidFill>
                <a:latin typeface="Arial"/>
                <a:cs typeface="Arial"/>
              </a:rPr>
              <a:t>11.</a:t>
            </a:r>
            <a:endParaRPr sz="1000">
              <a:latin typeface="Arial"/>
              <a:cs typeface="Arial"/>
            </a:endParaRPr>
          </a:p>
          <a:p>
            <a:pPr>
              <a:lnSpc>
                <a:spcPct val="100000"/>
              </a:lnSpc>
              <a:spcBef>
                <a:spcPts val="770"/>
              </a:spcBef>
            </a:pPr>
            <a:endParaRPr sz="1000">
              <a:latin typeface="Arial"/>
              <a:cs typeface="Arial"/>
            </a:endParaRPr>
          </a:p>
          <a:p>
            <a:pPr marL="12700" marR="140335">
              <a:lnSpc>
                <a:spcPct val="110000"/>
              </a:lnSpc>
            </a:pP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aim</a:t>
            </a:r>
            <a:r>
              <a:rPr sz="1000" spc="-1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course</a:t>
            </a:r>
            <a:r>
              <a:rPr sz="1000" spc="-15"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encourage</a:t>
            </a:r>
            <a:r>
              <a:rPr sz="1000" spc="10" dirty="0">
                <a:solidFill>
                  <a:srgbClr val="1D1D1B"/>
                </a:solidFill>
                <a:latin typeface="Arial"/>
                <a:cs typeface="Arial"/>
              </a:rPr>
              <a:t> </a:t>
            </a: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improve</a:t>
            </a:r>
            <a:r>
              <a:rPr sz="1000" spc="-10" dirty="0">
                <a:solidFill>
                  <a:srgbClr val="1D1D1B"/>
                </a:solidFill>
                <a:latin typeface="Arial"/>
                <a:cs typeface="Arial"/>
              </a:rPr>
              <a:t> </a:t>
            </a:r>
            <a:r>
              <a:rPr sz="1000" dirty="0">
                <a:solidFill>
                  <a:srgbClr val="1D1D1B"/>
                </a:solidFill>
                <a:latin typeface="Arial"/>
                <a:cs typeface="Arial"/>
              </a:rPr>
              <a:t>their</a:t>
            </a:r>
            <a:r>
              <a:rPr sz="1000" spc="-20" dirty="0">
                <a:solidFill>
                  <a:srgbClr val="1D1D1B"/>
                </a:solidFill>
                <a:latin typeface="Arial"/>
                <a:cs typeface="Arial"/>
              </a:rPr>
              <a:t> </a:t>
            </a:r>
            <a:r>
              <a:rPr sz="1000" spc="-10" dirty="0">
                <a:solidFill>
                  <a:srgbClr val="1D1D1B"/>
                </a:solidFill>
                <a:latin typeface="Arial"/>
                <a:cs typeface="Arial"/>
              </a:rPr>
              <a:t>tactical </a:t>
            </a:r>
            <a:r>
              <a:rPr sz="1000" dirty="0">
                <a:solidFill>
                  <a:srgbClr val="1D1D1B"/>
                </a:solidFill>
                <a:latin typeface="Arial"/>
                <a:cs typeface="Arial"/>
              </a:rPr>
              <a:t>knowledge,</a:t>
            </a:r>
            <a:r>
              <a:rPr sz="1000" spc="-10" dirty="0">
                <a:solidFill>
                  <a:srgbClr val="1D1D1B"/>
                </a:solidFill>
                <a:latin typeface="Arial"/>
                <a:cs typeface="Arial"/>
              </a:rPr>
              <a:t> </a:t>
            </a:r>
            <a:r>
              <a:rPr sz="1000" dirty="0">
                <a:solidFill>
                  <a:srgbClr val="1D1D1B"/>
                </a:solidFill>
                <a:latin typeface="Arial"/>
                <a:cs typeface="Arial"/>
              </a:rPr>
              <a:t>consolidate</a:t>
            </a:r>
            <a:r>
              <a:rPr sz="1000" spc="-20" dirty="0">
                <a:solidFill>
                  <a:srgbClr val="1D1D1B"/>
                </a:solidFill>
                <a:latin typeface="Arial"/>
                <a:cs typeface="Arial"/>
              </a:rPr>
              <a:t> </a:t>
            </a:r>
            <a:r>
              <a:rPr sz="1000" dirty="0">
                <a:solidFill>
                  <a:srgbClr val="1D1D1B"/>
                </a:solidFill>
                <a:latin typeface="Arial"/>
                <a:cs typeface="Arial"/>
              </a:rPr>
              <a:t>their</a:t>
            </a:r>
            <a:r>
              <a:rPr sz="1000" spc="-15" dirty="0">
                <a:solidFill>
                  <a:srgbClr val="1D1D1B"/>
                </a:solidFill>
                <a:latin typeface="Arial"/>
                <a:cs typeface="Arial"/>
              </a:rPr>
              <a:t> </a:t>
            </a:r>
            <a:r>
              <a:rPr sz="1000" dirty="0">
                <a:solidFill>
                  <a:srgbClr val="1D1D1B"/>
                </a:solidFill>
                <a:latin typeface="Arial"/>
                <a:cs typeface="Arial"/>
              </a:rPr>
              <a:t>skill</a:t>
            </a:r>
            <a:r>
              <a:rPr sz="1000" spc="-50" dirty="0">
                <a:solidFill>
                  <a:srgbClr val="1D1D1B"/>
                </a:solidFill>
                <a:latin typeface="Arial"/>
                <a:cs typeface="Arial"/>
              </a:rPr>
              <a:t> </a:t>
            </a:r>
            <a:r>
              <a:rPr sz="1000" spc="-10" dirty="0">
                <a:solidFill>
                  <a:srgbClr val="1D1D1B"/>
                </a:solidFill>
                <a:latin typeface="Arial"/>
                <a:cs typeface="Arial"/>
              </a:rPr>
              <a:t>base,</a:t>
            </a:r>
            <a:r>
              <a:rPr sz="1000" spc="-5" dirty="0">
                <a:solidFill>
                  <a:srgbClr val="1D1D1B"/>
                </a:solidFill>
                <a:latin typeface="Arial"/>
                <a:cs typeface="Arial"/>
              </a:rPr>
              <a:t> </a:t>
            </a:r>
            <a:r>
              <a:rPr sz="1000" dirty="0">
                <a:solidFill>
                  <a:srgbClr val="1D1D1B"/>
                </a:solidFill>
                <a:latin typeface="Arial"/>
                <a:cs typeface="Arial"/>
              </a:rPr>
              <a:t>take</a:t>
            </a:r>
            <a:r>
              <a:rPr sz="1000" spc="-25" dirty="0">
                <a:solidFill>
                  <a:srgbClr val="1D1D1B"/>
                </a:solidFill>
                <a:latin typeface="Arial"/>
                <a:cs typeface="Arial"/>
              </a:rPr>
              <a:t> </a:t>
            </a:r>
            <a:r>
              <a:rPr sz="1000" dirty="0">
                <a:solidFill>
                  <a:srgbClr val="1D1D1B"/>
                </a:solidFill>
                <a:latin typeface="Arial"/>
                <a:cs typeface="Arial"/>
              </a:rPr>
              <a:t>part</a:t>
            </a:r>
            <a:r>
              <a:rPr sz="1000" spc="-5" dirty="0">
                <a:solidFill>
                  <a:srgbClr val="1D1D1B"/>
                </a:solidFill>
                <a:latin typeface="Arial"/>
                <a:cs typeface="Arial"/>
              </a:rPr>
              <a:t> </a:t>
            </a:r>
            <a:r>
              <a:rPr sz="1000" dirty="0">
                <a:solidFill>
                  <a:srgbClr val="1D1D1B"/>
                </a:solidFill>
                <a:latin typeface="Arial"/>
                <a:cs typeface="Arial"/>
              </a:rPr>
              <a:t>in</a:t>
            </a:r>
            <a:r>
              <a:rPr sz="1000" spc="-25" dirty="0">
                <a:solidFill>
                  <a:srgbClr val="1D1D1B"/>
                </a:solidFill>
                <a:latin typeface="Arial"/>
                <a:cs typeface="Arial"/>
              </a:rPr>
              <a:t> </a:t>
            </a:r>
            <a:r>
              <a:rPr sz="1000" dirty="0">
                <a:solidFill>
                  <a:srgbClr val="1D1D1B"/>
                </a:solidFill>
                <a:latin typeface="Arial"/>
                <a:cs typeface="Arial"/>
              </a:rPr>
              <a:t>further</a:t>
            </a:r>
            <a:r>
              <a:rPr sz="1000" spc="-30" dirty="0">
                <a:solidFill>
                  <a:srgbClr val="1D1D1B"/>
                </a:solidFill>
                <a:latin typeface="Arial"/>
                <a:cs typeface="Arial"/>
              </a:rPr>
              <a:t> </a:t>
            </a:r>
            <a:r>
              <a:rPr sz="1000" spc="-10" dirty="0">
                <a:solidFill>
                  <a:srgbClr val="1D1D1B"/>
                </a:solidFill>
                <a:latin typeface="Arial"/>
                <a:cs typeface="Arial"/>
              </a:rPr>
              <a:t>physical </a:t>
            </a:r>
            <a:r>
              <a:rPr sz="1000" dirty="0">
                <a:solidFill>
                  <a:srgbClr val="1D1D1B"/>
                </a:solidFill>
                <a:latin typeface="Arial"/>
                <a:cs typeface="Arial"/>
              </a:rPr>
              <a:t>activity</a:t>
            </a:r>
            <a:r>
              <a:rPr sz="1000" spc="-30" dirty="0">
                <a:solidFill>
                  <a:srgbClr val="1D1D1B"/>
                </a:solidFill>
                <a:latin typeface="Arial"/>
                <a:cs typeface="Arial"/>
              </a:rPr>
              <a:t> </a:t>
            </a:r>
            <a:r>
              <a:rPr sz="1000" dirty="0">
                <a:solidFill>
                  <a:srgbClr val="1D1D1B"/>
                </a:solidFill>
                <a:latin typeface="Arial"/>
                <a:cs typeface="Arial"/>
              </a:rPr>
              <a:t>outside</a:t>
            </a:r>
            <a:r>
              <a:rPr sz="1000" spc="-25" dirty="0">
                <a:solidFill>
                  <a:srgbClr val="1D1D1B"/>
                </a:solidFill>
                <a:latin typeface="Arial"/>
                <a:cs typeface="Arial"/>
              </a:rPr>
              <a:t> </a:t>
            </a:r>
            <a:r>
              <a:rPr sz="1000" dirty="0">
                <a:solidFill>
                  <a:srgbClr val="1D1D1B"/>
                </a:solidFill>
                <a:latin typeface="Arial"/>
                <a:cs typeface="Arial"/>
              </a:rPr>
              <a:t>school</a:t>
            </a:r>
            <a:r>
              <a:rPr sz="1000" spc="-3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to</a:t>
            </a:r>
            <a:r>
              <a:rPr sz="1000" spc="-45" dirty="0">
                <a:solidFill>
                  <a:srgbClr val="1D1D1B"/>
                </a:solidFill>
                <a:latin typeface="Arial"/>
                <a:cs typeface="Arial"/>
              </a:rPr>
              <a:t> </a:t>
            </a:r>
            <a:r>
              <a:rPr sz="1000" dirty="0">
                <a:solidFill>
                  <a:srgbClr val="1D1D1B"/>
                </a:solidFill>
                <a:latin typeface="Arial"/>
                <a:cs typeface="Arial"/>
              </a:rPr>
              <a:t>follow</a:t>
            </a:r>
            <a:r>
              <a:rPr sz="1000" spc="-25" dirty="0">
                <a:solidFill>
                  <a:srgbClr val="1D1D1B"/>
                </a:solidFill>
                <a:latin typeface="Arial"/>
                <a:cs typeface="Arial"/>
              </a:rPr>
              <a:t> </a:t>
            </a: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healthy</a:t>
            </a:r>
            <a:r>
              <a:rPr sz="1000" spc="-15" dirty="0">
                <a:solidFill>
                  <a:srgbClr val="1D1D1B"/>
                </a:solidFill>
                <a:latin typeface="Arial"/>
                <a:cs typeface="Arial"/>
              </a:rPr>
              <a:t> </a:t>
            </a:r>
            <a:r>
              <a:rPr sz="1000" spc="-10" dirty="0">
                <a:solidFill>
                  <a:srgbClr val="1D1D1B"/>
                </a:solidFill>
                <a:latin typeface="Arial"/>
                <a:cs typeface="Arial"/>
              </a:rPr>
              <a:t>lifestyle.</a:t>
            </a:r>
            <a:endParaRPr sz="1000">
              <a:latin typeface="Arial"/>
              <a:cs typeface="Arial"/>
            </a:endParaRPr>
          </a:p>
          <a:p>
            <a:pPr>
              <a:lnSpc>
                <a:spcPct val="100000"/>
              </a:lnSpc>
              <a:spcBef>
                <a:spcPts val="770"/>
              </a:spcBef>
            </a:pPr>
            <a:endParaRPr sz="1000">
              <a:latin typeface="Arial"/>
              <a:cs typeface="Arial"/>
            </a:endParaRPr>
          </a:p>
          <a:p>
            <a:pPr marL="12700" marR="149225">
              <a:lnSpc>
                <a:spcPct val="110000"/>
              </a:lnSpc>
              <a:spcBef>
                <a:spcPts val="5"/>
              </a:spcBef>
            </a:pPr>
            <a:r>
              <a:rPr sz="1000" dirty="0">
                <a:solidFill>
                  <a:srgbClr val="1D1D1B"/>
                </a:solidFill>
                <a:latin typeface="Arial"/>
                <a:cs typeface="Arial"/>
              </a:rPr>
              <a:t>Year 10</a:t>
            </a:r>
            <a:r>
              <a:rPr sz="1000" spc="-4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Year 11</a:t>
            </a:r>
            <a:r>
              <a:rPr sz="1000" spc="-35"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are</a:t>
            </a:r>
            <a:r>
              <a:rPr sz="1000" spc="-20" dirty="0">
                <a:solidFill>
                  <a:srgbClr val="1D1D1B"/>
                </a:solidFill>
                <a:latin typeface="Arial"/>
                <a:cs typeface="Arial"/>
              </a:rPr>
              <a:t> </a:t>
            </a:r>
            <a:r>
              <a:rPr sz="1000" dirty="0">
                <a:solidFill>
                  <a:srgbClr val="1D1D1B"/>
                </a:solidFill>
                <a:latin typeface="Arial"/>
                <a:cs typeface="Arial"/>
              </a:rPr>
              <a:t>given</a:t>
            </a:r>
            <a:r>
              <a:rPr sz="1000" spc="-25" dirty="0">
                <a:solidFill>
                  <a:srgbClr val="1D1D1B"/>
                </a:solidFill>
                <a:latin typeface="Arial"/>
                <a:cs typeface="Arial"/>
              </a:rPr>
              <a:t> </a:t>
            </a:r>
            <a:r>
              <a:rPr sz="1000" dirty="0">
                <a:solidFill>
                  <a:srgbClr val="1D1D1B"/>
                </a:solidFill>
                <a:latin typeface="Arial"/>
                <a:cs typeface="Arial"/>
              </a:rPr>
              <a:t>time</a:t>
            </a:r>
            <a:r>
              <a:rPr sz="1000" spc="-30"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work</a:t>
            </a:r>
            <a:r>
              <a:rPr sz="1000" spc="-20" dirty="0">
                <a:solidFill>
                  <a:srgbClr val="1D1D1B"/>
                </a:solidFill>
                <a:latin typeface="Arial"/>
                <a:cs typeface="Arial"/>
              </a:rPr>
              <a:t> </a:t>
            </a:r>
            <a:r>
              <a:rPr sz="1000" dirty="0">
                <a:solidFill>
                  <a:srgbClr val="1D1D1B"/>
                </a:solidFill>
                <a:latin typeface="Arial"/>
                <a:cs typeface="Arial"/>
              </a:rPr>
              <a:t>on</a:t>
            </a:r>
            <a:r>
              <a:rPr sz="1000" spc="-20" dirty="0">
                <a:solidFill>
                  <a:srgbClr val="1D1D1B"/>
                </a:solidFill>
                <a:latin typeface="Arial"/>
                <a:cs typeface="Arial"/>
              </a:rPr>
              <a:t> </a:t>
            </a:r>
            <a:r>
              <a:rPr sz="1000" dirty="0">
                <a:solidFill>
                  <a:srgbClr val="1D1D1B"/>
                </a:solidFill>
                <a:latin typeface="Arial"/>
                <a:cs typeface="Arial"/>
              </a:rPr>
              <a:t>their</a:t>
            </a:r>
            <a:r>
              <a:rPr sz="1000" spc="-25" dirty="0">
                <a:solidFill>
                  <a:srgbClr val="1D1D1B"/>
                </a:solidFill>
                <a:latin typeface="Arial"/>
                <a:cs typeface="Arial"/>
              </a:rPr>
              <a:t> </a:t>
            </a:r>
            <a:r>
              <a:rPr sz="1000" spc="-10" dirty="0">
                <a:solidFill>
                  <a:srgbClr val="1D1D1B"/>
                </a:solidFill>
                <a:latin typeface="Arial"/>
                <a:cs typeface="Arial"/>
              </a:rPr>
              <a:t>individual fitness</a:t>
            </a:r>
            <a:r>
              <a:rPr sz="1000" spc="-4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play</a:t>
            </a:r>
            <a:r>
              <a:rPr sz="1000" spc="-15"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dirty="0">
                <a:solidFill>
                  <a:srgbClr val="1D1D1B"/>
                </a:solidFill>
                <a:latin typeface="Arial"/>
                <a:cs typeface="Arial"/>
              </a:rPr>
              <a:t>team</a:t>
            </a:r>
            <a:r>
              <a:rPr sz="1000" spc="-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individual</a:t>
            </a:r>
            <a:r>
              <a:rPr sz="1000" spc="-20" dirty="0">
                <a:solidFill>
                  <a:srgbClr val="1D1D1B"/>
                </a:solidFill>
                <a:latin typeface="Arial"/>
                <a:cs typeface="Arial"/>
              </a:rPr>
              <a:t> </a:t>
            </a:r>
            <a:r>
              <a:rPr sz="1000" spc="-10" dirty="0">
                <a:solidFill>
                  <a:srgbClr val="1D1D1B"/>
                </a:solidFill>
                <a:latin typeface="Arial"/>
                <a:cs typeface="Arial"/>
              </a:rPr>
              <a:t>games.</a:t>
            </a:r>
            <a:r>
              <a:rPr sz="1000" spc="-3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time</a:t>
            </a:r>
            <a:r>
              <a:rPr sz="1000" spc="-35" dirty="0">
                <a:solidFill>
                  <a:srgbClr val="1D1D1B"/>
                </a:solidFill>
                <a:latin typeface="Arial"/>
                <a:cs typeface="Arial"/>
              </a:rPr>
              <a:t>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spent</a:t>
            </a:r>
            <a:r>
              <a:rPr sz="1000" spc="-25" dirty="0">
                <a:solidFill>
                  <a:srgbClr val="1D1D1B"/>
                </a:solidFill>
                <a:latin typeface="Arial"/>
                <a:cs typeface="Arial"/>
              </a:rPr>
              <a:t> on </a:t>
            </a:r>
            <a:r>
              <a:rPr sz="1000" dirty="0">
                <a:solidFill>
                  <a:srgbClr val="1D1D1B"/>
                </a:solidFill>
                <a:latin typeface="Arial"/>
                <a:cs typeface="Arial"/>
              </a:rPr>
              <a:t>activities</a:t>
            </a:r>
            <a:r>
              <a:rPr sz="1000" spc="-10" dirty="0">
                <a:solidFill>
                  <a:srgbClr val="1D1D1B"/>
                </a:solidFill>
                <a:latin typeface="Arial"/>
                <a:cs typeface="Arial"/>
              </a:rPr>
              <a:t> </a:t>
            </a:r>
            <a:r>
              <a:rPr sz="1000" dirty="0">
                <a:solidFill>
                  <a:srgbClr val="1D1D1B"/>
                </a:solidFill>
                <a:latin typeface="Arial"/>
                <a:cs typeface="Arial"/>
              </a:rPr>
              <a:t>with</a:t>
            </a:r>
            <a:r>
              <a:rPr sz="1000" spc="-4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spc="-10" dirty="0">
                <a:solidFill>
                  <a:srgbClr val="1D1D1B"/>
                </a:solidFill>
                <a:latin typeface="Arial"/>
                <a:cs typeface="Arial"/>
              </a:rPr>
              <a:t>emphasis </a:t>
            </a:r>
            <a:r>
              <a:rPr sz="1000" dirty="0">
                <a:solidFill>
                  <a:srgbClr val="1D1D1B"/>
                </a:solidFill>
                <a:latin typeface="Arial"/>
                <a:cs typeface="Arial"/>
              </a:rPr>
              <a:t>on</a:t>
            </a:r>
            <a:r>
              <a:rPr sz="1000" spc="-25" dirty="0">
                <a:solidFill>
                  <a:srgbClr val="1D1D1B"/>
                </a:solidFill>
                <a:latin typeface="Arial"/>
                <a:cs typeface="Arial"/>
              </a:rPr>
              <a:t> </a:t>
            </a:r>
            <a:r>
              <a:rPr sz="1000" dirty="0">
                <a:solidFill>
                  <a:srgbClr val="1D1D1B"/>
                </a:solidFill>
                <a:latin typeface="Arial"/>
                <a:cs typeface="Arial"/>
              </a:rPr>
              <a:t>participation and</a:t>
            </a:r>
            <a:r>
              <a:rPr sz="1000" spc="-15" dirty="0">
                <a:solidFill>
                  <a:srgbClr val="1D1D1B"/>
                </a:solidFill>
                <a:latin typeface="Arial"/>
                <a:cs typeface="Arial"/>
              </a:rPr>
              <a:t> </a:t>
            </a:r>
            <a:r>
              <a:rPr sz="1000" spc="-10" dirty="0">
                <a:solidFill>
                  <a:srgbClr val="1D1D1B"/>
                </a:solidFill>
                <a:latin typeface="Arial"/>
                <a:cs typeface="Arial"/>
              </a:rPr>
              <a:t>enjoyment.</a:t>
            </a:r>
            <a:endParaRPr sz="1000">
              <a:latin typeface="Arial"/>
              <a:cs typeface="Arial"/>
            </a:endParaRPr>
          </a:p>
          <a:p>
            <a:pPr marL="12700">
              <a:lnSpc>
                <a:spcPct val="100000"/>
              </a:lnSpc>
              <a:spcBef>
                <a:spcPts val="120"/>
              </a:spcBef>
            </a:pPr>
            <a:r>
              <a:rPr sz="1000" dirty="0">
                <a:solidFill>
                  <a:srgbClr val="1D1D1B"/>
                </a:solidFill>
                <a:latin typeface="Arial"/>
                <a:cs typeface="Arial"/>
              </a:rPr>
              <a:t>Some</a:t>
            </a:r>
            <a:r>
              <a:rPr sz="1000" spc="-35" dirty="0">
                <a:solidFill>
                  <a:srgbClr val="1D1D1B"/>
                </a:solidFill>
                <a:latin typeface="Arial"/>
                <a:cs typeface="Arial"/>
              </a:rPr>
              <a:t> </a:t>
            </a:r>
            <a:r>
              <a:rPr sz="1000" dirty="0">
                <a:solidFill>
                  <a:srgbClr val="1D1D1B"/>
                </a:solidFill>
                <a:latin typeface="Arial"/>
                <a:cs typeface="Arial"/>
              </a:rPr>
              <a:t>students</a:t>
            </a:r>
            <a:r>
              <a:rPr sz="1000" spc="-20" dirty="0">
                <a:solidFill>
                  <a:srgbClr val="1D1D1B"/>
                </a:solidFill>
                <a:latin typeface="Arial"/>
                <a:cs typeface="Arial"/>
              </a:rPr>
              <a:t> </a:t>
            </a:r>
            <a:r>
              <a:rPr sz="1000" dirty="0">
                <a:solidFill>
                  <a:srgbClr val="1D1D1B"/>
                </a:solidFill>
                <a:latin typeface="Arial"/>
                <a:cs typeface="Arial"/>
              </a:rPr>
              <a:t>may</a:t>
            </a:r>
            <a:r>
              <a:rPr sz="1000" spc="-20" dirty="0">
                <a:solidFill>
                  <a:srgbClr val="1D1D1B"/>
                </a:solidFill>
                <a:latin typeface="Arial"/>
                <a:cs typeface="Arial"/>
              </a:rPr>
              <a:t> </a:t>
            </a:r>
            <a:r>
              <a:rPr sz="1000" dirty="0">
                <a:solidFill>
                  <a:srgbClr val="1D1D1B"/>
                </a:solidFill>
                <a:latin typeface="Arial"/>
                <a:cs typeface="Arial"/>
              </a:rPr>
              <a:t>use</a:t>
            </a:r>
            <a:r>
              <a:rPr sz="1000" spc="-30" dirty="0">
                <a:solidFill>
                  <a:srgbClr val="1D1D1B"/>
                </a:solidFill>
                <a:latin typeface="Arial"/>
                <a:cs typeface="Arial"/>
              </a:rPr>
              <a:t> </a:t>
            </a:r>
            <a:r>
              <a:rPr sz="1000" dirty="0">
                <a:solidFill>
                  <a:srgbClr val="1D1D1B"/>
                </a:solidFill>
                <a:latin typeface="Arial"/>
                <a:cs typeface="Arial"/>
              </a:rPr>
              <a:t>core</a:t>
            </a:r>
            <a:r>
              <a:rPr sz="1000" spc="-5" dirty="0">
                <a:solidFill>
                  <a:srgbClr val="1D1D1B"/>
                </a:solidFill>
                <a:latin typeface="Arial"/>
                <a:cs typeface="Arial"/>
              </a:rPr>
              <a:t> </a:t>
            </a:r>
            <a:r>
              <a:rPr sz="1000" spc="-60" dirty="0">
                <a:solidFill>
                  <a:srgbClr val="1D1D1B"/>
                </a:solidFill>
                <a:latin typeface="Arial"/>
                <a:cs typeface="Arial"/>
              </a:rPr>
              <a:t>PE</a:t>
            </a:r>
            <a:r>
              <a:rPr sz="1000" spc="-1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enhance</a:t>
            </a:r>
            <a:r>
              <a:rPr sz="1000" spc="-5" dirty="0">
                <a:solidFill>
                  <a:srgbClr val="1D1D1B"/>
                </a:solidFill>
                <a:latin typeface="Arial"/>
                <a:cs typeface="Arial"/>
              </a:rPr>
              <a:t> </a:t>
            </a:r>
            <a:r>
              <a:rPr sz="1000" dirty="0">
                <a:solidFill>
                  <a:srgbClr val="1D1D1B"/>
                </a:solidFill>
                <a:latin typeface="Arial"/>
                <a:cs typeface="Arial"/>
              </a:rPr>
              <a:t>their</a:t>
            </a:r>
            <a:r>
              <a:rPr sz="1000" spc="-10"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practical</a:t>
            </a:r>
            <a:r>
              <a:rPr sz="1000" spc="15" dirty="0">
                <a:solidFill>
                  <a:srgbClr val="1D1D1B"/>
                </a:solidFill>
                <a:latin typeface="Arial"/>
                <a:cs typeface="Arial"/>
              </a:rPr>
              <a:t> </a:t>
            </a:r>
            <a:r>
              <a:rPr sz="1000" spc="-10" dirty="0">
                <a:solidFill>
                  <a:srgbClr val="1D1D1B"/>
                </a:solidFill>
                <a:latin typeface="Arial"/>
                <a:cs typeface="Arial"/>
              </a:rPr>
              <a:t>grades.</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0"/>
              </a:spcBef>
            </a:pPr>
            <a:r>
              <a:rPr sz="1000" dirty="0">
                <a:solidFill>
                  <a:srgbClr val="1D1D1B"/>
                </a:solidFill>
                <a:latin typeface="Arial"/>
                <a:cs typeface="Arial"/>
              </a:rPr>
              <a:t>Statutory</a:t>
            </a:r>
            <a:r>
              <a:rPr sz="1000" spc="-45" dirty="0">
                <a:solidFill>
                  <a:srgbClr val="1D1D1B"/>
                </a:solidFill>
                <a:latin typeface="Arial"/>
                <a:cs typeface="Arial"/>
              </a:rPr>
              <a:t> </a:t>
            </a:r>
            <a:r>
              <a:rPr sz="1000" dirty="0">
                <a:solidFill>
                  <a:srgbClr val="1D1D1B"/>
                </a:solidFill>
                <a:latin typeface="Arial"/>
                <a:cs typeface="Arial"/>
              </a:rPr>
              <a:t>core</a:t>
            </a:r>
            <a:r>
              <a:rPr sz="1000" spc="-10" dirty="0">
                <a:solidFill>
                  <a:srgbClr val="1D1D1B"/>
                </a:solidFill>
                <a:latin typeface="Arial"/>
                <a:cs typeface="Arial"/>
              </a:rPr>
              <a:t> </a:t>
            </a:r>
            <a:r>
              <a:rPr sz="1000" spc="-60" dirty="0">
                <a:solidFill>
                  <a:srgbClr val="1D1D1B"/>
                </a:solidFill>
                <a:latin typeface="Arial"/>
                <a:cs typeface="Arial"/>
              </a:rPr>
              <a:t>PE</a:t>
            </a:r>
            <a:r>
              <a:rPr sz="1000" spc="-5" dirty="0">
                <a:solidFill>
                  <a:srgbClr val="1D1D1B"/>
                </a:solidFill>
                <a:latin typeface="Arial"/>
                <a:cs typeface="Arial"/>
              </a:rPr>
              <a:t> </a:t>
            </a:r>
            <a:r>
              <a:rPr sz="1000" dirty="0">
                <a:solidFill>
                  <a:srgbClr val="1D1D1B"/>
                </a:solidFill>
                <a:latin typeface="Arial"/>
                <a:cs typeface="Arial"/>
              </a:rPr>
              <a:t>has</a:t>
            </a:r>
            <a:r>
              <a:rPr sz="1000" spc="-20" dirty="0">
                <a:solidFill>
                  <a:srgbClr val="1D1D1B"/>
                </a:solidFill>
                <a:latin typeface="Arial"/>
                <a:cs typeface="Arial"/>
              </a:rPr>
              <a:t> </a:t>
            </a:r>
            <a:r>
              <a:rPr sz="1000" dirty="0">
                <a:solidFill>
                  <a:srgbClr val="1D1D1B"/>
                </a:solidFill>
                <a:latin typeface="Arial"/>
                <a:cs typeface="Arial"/>
              </a:rPr>
              <a:t>no</a:t>
            </a:r>
            <a:r>
              <a:rPr sz="1000" spc="-35" dirty="0">
                <a:solidFill>
                  <a:srgbClr val="1D1D1B"/>
                </a:solidFill>
                <a:latin typeface="Arial"/>
                <a:cs typeface="Arial"/>
              </a:rPr>
              <a:t> </a:t>
            </a:r>
            <a:r>
              <a:rPr sz="1000" spc="-10" dirty="0">
                <a:solidFill>
                  <a:srgbClr val="1D1D1B"/>
                </a:solidFill>
                <a:latin typeface="Arial"/>
                <a:cs typeface="Arial"/>
              </a:rPr>
              <a:t>qualification.</a:t>
            </a:r>
            <a:r>
              <a:rPr sz="1000" spc="5" dirty="0">
                <a:solidFill>
                  <a:srgbClr val="1D1D1B"/>
                </a:solidFill>
                <a:latin typeface="Arial"/>
                <a:cs typeface="Arial"/>
              </a:rPr>
              <a:t> </a:t>
            </a: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are</a:t>
            </a:r>
            <a:r>
              <a:rPr sz="1000" spc="-20" dirty="0">
                <a:solidFill>
                  <a:srgbClr val="1D1D1B"/>
                </a:solidFill>
                <a:latin typeface="Arial"/>
                <a:cs typeface="Arial"/>
              </a:rPr>
              <a:t> </a:t>
            </a:r>
            <a:r>
              <a:rPr sz="1000" dirty="0">
                <a:solidFill>
                  <a:srgbClr val="1D1D1B"/>
                </a:solidFill>
                <a:latin typeface="Arial"/>
                <a:cs typeface="Arial"/>
              </a:rPr>
              <a:t>able</a:t>
            </a:r>
            <a:r>
              <a:rPr sz="1000" spc="1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select </a:t>
            </a:r>
            <a:r>
              <a:rPr sz="1000" spc="-60" dirty="0">
                <a:solidFill>
                  <a:srgbClr val="1D1D1B"/>
                </a:solidFill>
                <a:latin typeface="Arial"/>
                <a:cs typeface="Arial"/>
              </a:rPr>
              <a:t>PE</a:t>
            </a:r>
            <a:r>
              <a:rPr sz="1000" spc="-10" dirty="0">
                <a:solidFill>
                  <a:srgbClr val="1D1D1B"/>
                </a:solidFill>
                <a:latin typeface="Arial"/>
                <a:cs typeface="Arial"/>
              </a:rPr>
              <a:t> </a:t>
            </a:r>
            <a:r>
              <a:rPr sz="1000" spc="-25" dirty="0">
                <a:solidFill>
                  <a:srgbClr val="1D1D1B"/>
                </a:solidFill>
                <a:latin typeface="Arial"/>
                <a:cs typeface="Arial"/>
              </a:rPr>
              <a:t>as</a:t>
            </a:r>
            <a:endParaRPr sz="1000">
              <a:latin typeface="Arial"/>
              <a:cs typeface="Arial"/>
            </a:endParaRPr>
          </a:p>
          <a:p>
            <a:pPr marL="12700">
              <a:lnSpc>
                <a:spcPct val="100000"/>
              </a:lnSpc>
              <a:spcBef>
                <a:spcPts val="125"/>
              </a:spcBef>
            </a:pPr>
            <a:r>
              <a:rPr sz="1000" dirty="0">
                <a:solidFill>
                  <a:srgbClr val="1D1D1B"/>
                </a:solidFill>
                <a:latin typeface="Arial"/>
                <a:cs typeface="Arial"/>
              </a:rPr>
              <a:t>an</a:t>
            </a:r>
            <a:r>
              <a:rPr sz="1000" spc="-20" dirty="0">
                <a:solidFill>
                  <a:srgbClr val="1D1D1B"/>
                </a:solidFill>
                <a:latin typeface="Arial"/>
                <a:cs typeface="Arial"/>
              </a:rPr>
              <a:t> </a:t>
            </a:r>
            <a:r>
              <a:rPr sz="1000" dirty="0">
                <a:solidFill>
                  <a:srgbClr val="1D1D1B"/>
                </a:solidFill>
                <a:latin typeface="Arial"/>
                <a:cs typeface="Arial"/>
              </a:rPr>
              <a:t>additional</a:t>
            </a:r>
            <a:r>
              <a:rPr sz="1000" spc="20" dirty="0">
                <a:solidFill>
                  <a:srgbClr val="1D1D1B"/>
                </a:solidFill>
                <a:latin typeface="Arial"/>
                <a:cs typeface="Arial"/>
              </a:rPr>
              <a:t> </a:t>
            </a:r>
            <a:r>
              <a:rPr sz="1000" spc="-10" dirty="0">
                <a:solidFill>
                  <a:srgbClr val="1D1D1B"/>
                </a:solidFill>
                <a:latin typeface="Arial"/>
                <a:cs typeface="Arial"/>
              </a:rPr>
              <a:t>qualification</a:t>
            </a:r>
            <a:r>
              <a:rPr sz="1000" spc="-15" dirty="0">
                <a:solidFill>
                  <a:srgbClr val="1D1D1B"/>
                </a:solidFill>
                <a:latin typeface="Arial"/>
                <a:cs typeface="Arial"/>
              </a:rPr>
              <a:t> </a:t>
            </a:r>
            <a:r>
              <a:rPr sz="1000" dirty="0">
                <a:solidFill>
                  <a:srgbClr val="1D1D1B"/>
                </a:solidFill>
                <a:latin typeface="Arial"/>
                <a:cs typeface="Arial"/>
              </a:rPr>
              <a:t>course</a:t>
            </a:r>
            <a:r>
              <a:rPr sz="1000" spc="-10" dirty="0">
                <a:solidFill>
                  <a:srgbClr val="1D1D1B"/>
                </a:solidFill>
                <a:latin typeface="Arial"/>
                <a:cs typeface="Arial"/>
              </a:rPr>
              <a:t> </a:t>
            </a:r>
            <a:r>
              <a:rPr sz="1000" dirty="0">
                <a:solidFill>
                  <a:srgbClr val="1D1D1B"/>
                </a:solidFill>
                <a:latin typeface="Arial"/>
                <a:cs typeface="Arial"/>
              </a:rPr>
              <a:t>as</a:t>
            </a:r>
            <a:r>
              <a:rPr sz="1000" spc="-15" dirty="0">
                <a:solidFill>
                  <a:srgbClr val="1D1D1B"/>
                </a:solidFill>
                <a:latin typeface="Arial"/>
                <a:cs typeface="Arial"/>
              </a:rPr>
              <a:t> </a:t>
            </a:r>
            <a:r>
              <a:rPr sz="1000" dirty="0">
                <a:solidFill>
                  <a:srgbClr val="1D1D1B"/>
                </a:solidFill>
                <a:latin typeface="Arial"/>
                <a:cs typeface="Arial"/>
              </a:rPr>
              <a:t>one</a:t>
            </a:r>
            <a:r>
              <a:rPr sz="1000" spc="-10"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their option</a:t>
            </a:r>
            <a:r>
              <a:rPr sz="1000" spc="-25" dirty="0">
                <a:solidFill>
                  <a:srgbClr val="1D1D1B"/>
                </a:solidFill>
                <a:latin typeface="Arial"/>
                <a:cs typeface="Arial"/>
              </a:rPr>
              <a:t> </a:t>
            </a:r>
            <a:r>
              <a:rPr sz="1000" spc="-10" dirty="0">
                <a:solidFill>
                  <a:srgbClr val="1D1D1B"/>
                </a:solidFill>
                <a:latin typeface="Arial"/>
                <a:cs typeface="Arial"/>
              </a:rPr>
              <a:t>choices.</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0"/>
              </a:spcBef>
            </a:pP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individual</a:t>
            </a:r>
            <a:r>
              <a:rPr sz="1000" spc="5" dirty="0">
                <a:solidFill>
                  <a:srgbClr val="1D1D1B"/>
                </a:solidFill>
                <a:latin typeface="Arial"/>
                <a:cs typeface="Arial"/>
              </a:rPr>
              <a:t> </a:t>
            </a:r>
            <a:r>
              <a:rPr sz="1000" dirty="0">
                <a:solidFill>
                  <a:srgbClr val="1D1D1B"/>
                </a:solidFill>
                <a:latin typeface="Arial"/>
                <a:cs typeface="Arial"/>
              </a:rPr>
              <a:t>progress in</a:t>
            </a:r>
            <a:r>
              <a:rPr sz="1000" spc="-25" dirty="0">
                <a:solidFill>
                  <a:srgbClr val="1D1D1B"/>
                </a:solidFill>
                <a:latin typeface="Arial"/>
                <a:cs typeface="Arial"/>
              </a:rPr>
              <a:t> </a:t>
            </a:r>
            <a:r>
              <a:rPr sz="1000" dirty="0">
                <a:solidFill>
                  <a:srgbClr val="1D1D1B"/>
                </a:solidFill>
                <a:latin typeface="Arial"/>
                <a:cs typeface="Arial"/>
              </a:rPr>
              <a:t>core </a:t>
            </a:r>
            <a:r>
              <a:rPr sz="1000" spc="-60" dirty="0">
                <a:solidFill>
                  <a:srgbClr val="1D1D1B"/>
                </a:solidFill>
                <a:latin typeface="Arial"/>
                <a:cs typeface="Arial"/>
              </a:rPr>
              <a:t>PE</a:t>
            </a:r>
            <a:r>
              <a:rPr sz="1000" spc="-5"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a:t>
            </a:r>
            <a:r>
              <a:rPr sz="1000" spc="10" dirty="0">
                <a:solidFill>
                  <a:srgbClr val="1D1D1B"/>
                </a:solidFill>
                <a:latin typeface="Arial"/>
                <a:cs typeface="Arial"/>
              </a:rPr>
              <a:t> </a:t>
            </a:r>
            <a:r>
              <a:rPr sz="1000" dirty="0">
                <a:solidFill>
                  <a:srgbClr val="1D1D1B"/>
                </a:solidFill>
                <a:latin typeface="Arial"/>
                <a:cs typeface="Arial"/>
              </a:rPr>
              <a:t>monitored</a:t>
            </a:r>
            <a:r>
              <a:rPr sz="1000" spc="-10" dirty="0">
                <a:solidFill>
                  <a:srgbClr val="1D1D1B"/>
                </a:solidFill>
                <a:latin typeface="Arial"/>
                <a:cs typeface="Arial"/>
              </a:rPr>
              <a:t> </a:t>
            </a:r>
            <a:r>
              <a:rPr sz="1000" dirty="0">
                <a:solidFill>
                  <a:srgbClr val="1D1D1B"/>
                </a:solidFill>
                <a:latin typeface="Arial"/>
                <a:cs typeface="Arial"/>
              </a:rPr>
              <a:t>by</a:t>
            </a:r>
            <a:r>
              <a:rPr sz="1000" spc="-5" dirty="0">
                <a:solidFill>
                  <a:srgbClr val="1D1D1B"/>
                </a:solidFill>
                <a:latin typeface="Arial"/>
                <a:cs typeface="Arial"/>
              </a:rPr>
              <a:t> </a:t>
            </a:r>
            <a:r>
              <a:rPr sz="1000" spc="-10" dirty="0">
                <a:solidFill>
                  <a:srgbClr val="1D1D1B"/>
                </a:solidFill>
                <a:latin typeface="Arial"/>
                <a:cs typeface="Arial"/>
              </a:rPr>
              <a:t>teaching</a:t>
            </a:r>
            <a:endParaRPr sz="1000">
              <a:latin typeface="Arial"/>
              <a:cs typeface="Arial"/>
            </a:endParaRPr>
          </a:p>
          <a:p>
            <a:pPr marL="12700">
              <a:lnSpc>
                <a:spcPct val="100000"/>
              </a:lnSpc>
              <a:spcBef>
                <a:spcPts val="120"/>
              </a:spcBef>
            </a:pPr>
            <a:r>
              <a:rPr sz="1000" dirty="0">
                <a:solidFill>
                  <a:srgbClr val="1D1D1B"/>
                </a:solidFill>
                <a:latin typeface="Arial"/>
                <a:cs typeface="Arial"/>
              </a:rPr>
              <a:t>staff</a:t>
            </a:r>
            <a:r>
              <a:rPr sz="1000" spc="-25" dirty="0">
                <a:solidFill>
                  <a:srgbClr val="1D1D1B"/>
                </a:solidFill>
                <a:latin typeface="Arial"/>
                <a:cs typeface="Arial"/>
              </a:rPr>
              <a:t> </a:t>
            </a:r>
            <a:r>
              <a:rPr sz="1000" dirty="0">
                <a:solidFill>
                  <a:srgbClr val="1D1D1B"/>
                </a:solidFill>
                <a:latin typeface="Arial"/>
                <a:cs typeface="Arial"/>
              </a:rPr>
              <a:t>during</a:t>
            </a:r>
            <a:r>
              <a:rPr sz="1000" spc="-25" dirty="0">
                <a:solidFill>
                  <a:srgbClr val="1D1D1B"/>
                </a:solidFill>
                <a:latin typeface="Arial"/>
                <a:cs typeface="Arial"/>
              </a:rPr>
              <a:t> </a:t>
            </a:r>
            <a:r>
              <a:rPr sz="1000" spc="-10" dirty="0">
                <a:solidFill>
                  <a:srgbClr val="1D1D1B"/>
                </a:solidFill>
                <a:latin typeface="Arial"/>
                <a:cs typeface="Arial"/>
              </a:rPr>
              <a:t>lessons</a:t>
            </a:r>
            <a:r>
              <a:rPr sz="1000" spc="-3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all</a:t>
            </a:r>
            <a:r>
              <a:rPr sz="1000" spc="-20" dirty="0">
                <a:solidFill>
                  <a:srgbClr val="1D1D1B"/>
                </a:solidFill>
                <a:latin typeface="Arial"/>
                <a:cs typeface="Arial"/>
              </a:rPr>
              <a:t> </a:t>
            </a:r>
            <a:r>
              <a:rPr sz="1000" dirty="0">
                <a:solidFill>
                  <a:srgbClr val="1D1D1B"/>
                </a:solidFill>
                <a:latin typeface="Arial"/>
                <a:cs typeface="Arial"/>
              </a:rPr>
              <a:t>students</a:t>
            </a:r>
            <a:r>
              <a:rPr sz="1000" spc="-20" dirty="0">
                <a:solidFill>
                  <a:srgbClr val="1D1D1B"/>
                </a:solidFill>
                <a:latin typeface="Arial"/>
                <a:cs typeface="Arial"/>
              </a:rPr>
              <a:t> </a:t>
            </a:r>
            <a:r>
              <a:rPr sz="1000" dirty="0">
                <a:solidFill>
                  <a:srgbClr val="1D1D1B"/>
                </a:solidFill>
                <a:latin typeface="Arial"/>
                <a:cs typeface="Arial"/>
              </a:rPr>
              <a:t>are</a:t>
            </a:r>
            <a:r>
              <a:rPr sz="1000" spc="-10" dirty="0">
                <a:solidFill>
                  <a:srgbClr val="1D1D1B"/>
                </a:solidFill>
                <a:latin typeface="Arial"/>
                <a:cs typeface="Arial"/>
              </a:rPr>
              <a:t> </a:t>
            </a:r>
            <a:r>
              <a:rPr sz="1000" dirty="0">
                <a:solidFill>
                  <a:srgbClr val="1D1D1B"/>
                </a:solidFill>
                <a:latin typeface="Arial"/>
                <a:cs typeface="Arial"/>
              </a:rPr>
              <a:t>expected</a:t>
            </a:r>
            <a:r>
              <a:rPr sz="1000" spc="3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participate</a:t>
            </a:r>
            <a:r>
              <a:rPr sz="1000" spc="25" dirty="0">
                <a:solidFill>
                  <a:srgbClr val="1D1D1B"/>
                </a:solidFill>
                <a:latin typeface="Arial"/>
                <a:cs typeface="Arial"/>
              </a:rPr>
              <a:t> </a:t>
            </a:r>
            <a:r>
              <a:rPr sz="1000" spc="-10" dirty="0">
                <a:solidFill>
                  <a:srgbClr val="1D1D1B"/>
                </a:solidFill>
                <a:latin typeface="Arial"/>
                <a:cs typeface="Arial"/>
              </a:rPr>
              <a:t>fully.</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Physical</a:t>
            </a:r>
            <a:r>
              <a:rPr spc="-200" dirty="0"/>
              <a:t> </a:t>
            </a:r>
            <a:r>
              <a:rPr spc="-20" dirty="0"/>
              <a:t>Education</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071620" cy="51752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15875">
              <a:lnSpc>
                <a:spcPct val="110000"/>
              </a:lnSpc>
              <a:spcBef>
                <a:spcPts val="355"/>
              </a:spcBef>
            </a:pP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will travel</a:t>
            </a:r>
            <a:r>
              <a:rPr sz="1000" spc="1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world</a:t>
            </a:r>
            <a:r>
              <a:rPr sz="1000" spc="-5" dirty="0">
                <a:solidFill>
                  <a:srgbClr val="1D1D1B"/>
                </a:solidFill>
                <a:latin typeface="Arial"/>
                <a:cs typeface="Arial"/>
              </a:rPr>
              <a:t> </a:t>
            </a:r>
            <a:r>
              <a:rPr sz="1000" dirty="0">
                <a:solidFill>
                  <a:srgbClr val="1D1D1B"/>
                </a:solidFill>
                <a:latin typeface="Arial"/>
                <a:cs typeface="Arial"/>
              </a:rPr>
              <a:t>from</a:t>
            </a:r>
            <a:r>
              <a:rPr sz="1000" spc="-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spc="-10" dirty="0">
                <a:solidFill>
                  <a:srgbClr val="1D1D1B"/>
                </a:solidFill>
                <a:latin typeface="Arial"/>
                <a:cs typeface="Arial"/>
              </a:rPr>
              <a:t>classroom,</a:t>
            </a:r>
            <a:r>
              <a:rPr sz="1000" spc="-5" dirty="0">
                <a:solidFill>
                  <a:srgbClr val="1D1D1B"/>
                </a:solidFill>
                <a:latin typeface="Arial"/>
                <a:cs typeface="Arial"/>
              </a:rPr>
              <a:t> </a:t>
            </a:r>
            <a:r>
              <a:rPr sz="1000" dirty="0">
                <a:solidFill>
                  <a:srgbClr val="1D1D1B"/>
                </a:solidFill>
                <a:latin typeface="Arial"/>
                <a:cs typeface="Arial"/>
              </a:rPr>
              <a:t>exploring </a:t>
            </a:r>
            <a:r>
              <a:rPr sz="1000" spc="-20" dirty="0">
                <a:solidFill>
                  <a:srgbClr val="1D1D1B"/>
                </a:solidFill>
                <a:latin typeface="Arial"/>
                <a:cs typeface="Arial"/>
              </a:rPr>
              <a:t>issues</a:t>
            </a:r>
            <a:r>
              <a:rPr sz="1000" spc="-10" dirty="0">
                <a:solidFill>
                  <a:srgbClr val="1D1D1B"/>
                </a:solidFill>
                <a:latin typeface="Arial"/>
                <a:cs typeface="Arial"/>
              </a:rPr>
              <a:t> </a:t>
            </a:r>
            <a:r>
              <a:rPr sz="1000" spc="-25" dirty="0">
                <a:solidFill>
                  <a:srgbClr val="1D1D1B"/>
                </a:solidFill>
                <a:latin typeface="Arial"/>
                <a:cs typeface="Arial"/>
              </a:rPr>
              <a:t>and </a:t>
            </a:r>
            <a:r>
              <a:rPr sz="1000" dirty="0">
                <a:solidFill>
                  <a:srgbClr val="1D1D1B"/>
                </a:solidFill>
                <a:latin typeface="Arial"/>
                <a:cs typeface="Arial"/>
              </a:rPr>
              <a:t>case</a:t>
            </a:r>
            <a:r>
              <a:rPr sz="1000" spc="-20" dirty="0">
                <a:solidFill>
                  <a:srgbClr val="1D1D1B"/>
                </a:solidFill>
                <a:latin typeface="Arial"/>
                <a:cs typeface="Arial"/>
              </a:rPr>
              <a:t> </a:t>
            </a:r>
            <a:r>
              <a:rPr sz="1000" dirty="0">
                <a:solidFill>
                  <a:srgbClr val="1D1D1B"/>
                </a:solidFill>
                <a:latin typeface="Arial"/>
                <a:cs typeface="Arial"/>
              </a:rPr>
              <a:t>studies</a:t>
            </a:r>
            <a:r>
              <a:rPr sz="1000" spc="-25"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the</a:t>
            </a:r>
            <a:r>
              <a:rPr sz="1000" spc="-40" dirty="0">
                <a:solidFill>
                  <a:srgbClr val="1D1D1B"/>
                </a:solidFill>
                <a:latin typeface="Arial"/>
                <a:cs typeface="Arial"/>
              </a:rPr>
              <a:t> </a:t>
            </a:r>
            <a:r>
              <a:rPr sz="1000" spc="-20" dirty="0">
                <a:solidFill>
                  <a:srgbClr val="1D1D1B"/>
                </a:solidFill>
                <a:latin typeface="Arial"/>
                <a:cs typeface="Arial"/>
              </a:rPr>
              <a:t>UK,</a:t>
            </a:r>
            <a:r>
              <a:rPr sz="1000" spc="-30" dirty="0">
                <a:solidFill>
                  <a:srgbClr val="1D1D1B"/>
                </a:solidFill>
                <a:latin typeface="Arial"/>
                <a:cs typeface="Arial"/>
              </a:rPr>
              <a:t> </a:t>
            </a:r>
            <a:r>
              <a:rPr sz="1000" dirty="0">
                <a:solidFill>
                  <a:srgbClr val="1D1D1B"/>
                </a:solidFill>
                <a:latin typeface="Arial"/>
                <a:cs typeface="Arial"/>
              </a:rPr>
              <a:t>newly</a:t>
            </a:r>
            <a:r>
              <a:rPr sz="1000" spc="-20" dirty="0">
                <a:solidFill>
                  <a:srgbClr val="1D1D1B"/>
                </a:solidFill>
                <a:latin typeface="Arial"/>
                <a:cs typeface="Arial"/>
              </a:rPr>
              <a:t> </a:t>
            </a:r>
            <a:r>
              <a:rPr sz="1000" dirty="0">
                <a:solidFill>
                  <a:srgbClr val="1D1D1B"/>
                </a:solidFill>
                <a:latin typeface="Arial"/>
                <a:cs typeface="Arial"/>
              </a:rPr>
              <a:t>emerging</a:t>
            </a:r>
            <a:r>
              <a:rPr sz="1000" spc="-25" dirty="0">
                <a:solidFill>
                  <a:srgbClr val="1D1D1B"/>
                </a:solidFill>
                <a:latin typeface="Arial"/>
                <a:cs typeface="Arial"/>
              </a:rPr>
              <a:t> </a:t>
            </a:r>
            <a:r>
              <a:rPr sz="1000" dirty="0">
                <a:solidFill>
                  <a:srgbClr val="1D1D1B"/>
                </a:solidFill>
                <a:latin typeface="Arial"/>
                <a:cs typeface="Arial"/>
              </a:rPr>
              <a:t>economies</a:t>
            </a:r>
            <a:r>
              <a:rPr sz="1000" spc="-2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lower</a:t>
            </a:r>
            <a:r>
              <a:rPr sz="1000" spc="-20" dirty="0">
                <a:solidFill>
                  <a:srgbClr val="1D1D1B"/>
                </a:solidFill>
                <a:latin typeface="Arial"/>
                <a:cs typeface="Arial"/>
              </a:rPr>
              <a:t> </a:t>
            </a:r>
            <a:r>
              <a:rPr sz="1000" spc="-10" dirty="0">
                <a:solidFill>
                  <a:srgbClr val="1D1D1B"/>
                </a:solidFill>
                <a:latin typeface="Arial"/>
                <a:cs typeface="Arial"/>
              </a:rPr>
              <a:t>income </a:t>
            </a:r>
            <a:r>
              <a:rPr sz="1000" dirty="0">
                <a:solidFill>
                  <a:srgbClr val="1D1D1B"/>
                </a:solidFill>
                <a:latin typeface="Arial"/>
                <a:cs typeface="Arial"/>
              </a:rPr>
              <a:t>countries</a:t>
            </a:r>
            <a:r>
              <a:rPr sz="1000" spc="-25" dirty="0">
                <a:solidFill>
                  <a:srgbClr val="1D1D1B"/>
                </a:solidFill>
                <a:latin typeface="Arial"/>
                <a:cs typeface="Arial"/>
              </a:rPr>
              <a:t> </a:t>
            </a:r>
            <a:r>
              <a:rPr sz="1000" dirty="0">
                <a:solidFill>
                  <a:srgbClr val="1D1D1B"/>
                </a:solidFill>
                <a:latin typeface="Arial"/>
                <a:cs typeface="Arial"/>
              </a:rPr>
              <a:t>as</a:t>
            </a:r>
            <a:r>
              <a:rPr sz="1000" spc="-20" dirty="0">
                <a:solidFill>
                  <a:srgbClr val="1D1D1B"/>
                </a:solidFill>
                <a:latin typeface="Arial"/>
                <a:cs typeface="Arial"/>
              </a:rPr>
              <a:t> </a:t>
            </a:r>
            <a:r>
              <a:rPr sz="1000" dirty="0">
                <a:solidFill>
                  <a:srgbClr val="1D1D1B"/>
                </a:solidFill>
                <a:latin typeface="Arial"/>
                <a:cs typeface="Arial"/>
              </a:rPr>
              <a:t>well</a:t>
            </a:r>
            <a:r>
              <a:rPr sz="1000" spc="-20" dirty="0">
                <a:solidFill>
                  <a:srgbClr val="1D1D1B"/>
                </a:solidFill>
                <a:latin typeface="Arial"/>
                <a:cs typeface="Arial"/>
              </a:rPr>
              <a:t> </a:t>
            </a:r>
            <a:r>
              <a:rPr sz="1000" dirty="0">
                <a:solidFill>
                  <a:srgbClr val="1D1D1B"/>
                </a:solidFill>
                <a:latin typeface="Arial"/>
                <a:cs typeface="Arial"/>
              </a:rPr>
              <a:t>as</a:t>
            </a:r>
            <a:r>
              <a:rPr sz="1000" spc="-20" dirty="0">
                <a:solidFill>
                  <a:srgbClr val="1D1D1B"/>
                </a:solidFill>
                <a:latin typeface="Arial"/>
                <a:cs typeface="Arial"/>
              </a:rPr>
              <a:t> </a:t>
            </a:r>
            <a:r>
              <a:rPr sz="1000" dirty="0">
                <a:solidFill>
                  <a:srgbClr val="1D1D1B"/>
                </a:solidFill>
                <a:latin typeface="Arial"/>
                <a:cs typeface="Arial"/>
              </a:rPr>
              <a:t>developing</a:t>
            </a:r>
            <a:r>
              <a:rPr sz="1000" spc="-10"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range</a:t>
            </a:r>
            <a:r>
              <a:rPr sz="1000" spc="-2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spc="-10" dirty="0">
                <a:solidFill>
                  <a:srgbClr val="1D1D1B"/>
                </a:solidFill>
                <a:latin typeface="Arial"/>
                <a:cs typeface="Arial"/>
              </a:rPr>
              <a:t>statistical</a:t>
            </a:r>
            <a:r>
              <a:rPr sz="1000" spc="-2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10" dirty="0">
                <a:solidFill>
                  <a:srgbClr val="1D1D1B"/>
                </a:solidFill>
                <a:latin typeface="Arial"/>
                <a:cs typeface="Arial"/>
              </a:rPr>
              <a:t>analytical skills.</a:t>
            </a:r>
            <a:endParaRPr sz="1000">
              <a:latin typeface="Arial"/>
              <a:cs typeface="Arial"/>
            </a:endParaRPr>
          </a:p>
          <a:p>
            <a:pPr>
              <a:lnSpc>
                <a:spcPct val="100000"/>
              </a:lnSpc>
              <a:spcBef>
                <a:spcPts val="890"/>
              </a:spcBef>
            </a:pPr>
            <a:endParaRPr sz="1000">
              <a:latin typeface="Arial"/>
              <a:cs typeface="Arial"/>
            </a:endParaRPr>
          </a:p>
          <a:p>
            <a:pPr marL="12700">
              <a:lnSpc>
                <a:spcPct val="100000"/>
              </a:lnSpc>
            </a:pPr>
            <a:r>
              <a:rPr sz="1000" dirty="0">
                <a:solidFill>
                  <a:srgbClr val="1D1D1B"/>
                </a:solidFill>
                <a:latin typeface="Arial"/>
                <a:cs typeface="Arial"/>
              </a:rPr>
              <a:t>Topics</a:t>
            </a:r>
            <a:r>
              <a:rPr sz="1000" spc="-20"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study</a:t>
            </a:r>
            <a:r>
              <a:rPr sz="1000" spc="-25" dirty="0">
                <a:solidFill>
                  <a:srgbClr val="1D1D1B"/>
                </a:solidFill>
                <a:latin typeface="Arial"/>
                <a:cs typeface="Arial"/>
              </a:rPr>
              <a:t> </a:t>
            </a:r>
            <a:r>
              <a:rPr sz="1000" spc="-10" dirty="0">
                <a:solidFill>
                  <a:srgbClr val="1D1D1B"/>
                </a:solidFill>
                <a:latin typeface="Arial"/>
                <a:cs typeface="Arial"/>
              </a:rPr>
              <a:t>include:</a:t>
            </a:r>
            <a:endParaRPr sz="1000">
              <a:latin typeface="Arial"/>
              <a:cs typeface="Arial"/>
            </a:endParaRPr>
          </a:p>
          <a:p>
            <a:pPr marL="190500" marR="46990"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Physical</a:t>
            </a:r>
            <a:r>
              <a:rPr sz="1000" spc="-20" dirty="0">
                <a:solidFill>
                  <a:srgbClr val="1D1D1B"/>
                </a:solidFill>
                <a:latin typeface="Arial"/>
                <a:cs typeface="Arial"/>
              </a:rPr>
              <a:t> </a:t>
            </a:r>
            <a:r>
              <a:rPr sz="1000" spc="-10" dirty="0">
                <a:solidFill>
                  <a:srgbClr val="1D1D1B"/>
                </a:solidFill>
                <a:latin typeface="Arial"/>
                <a:cs typeface="Arial"/>
              </a:rPr>
              <a:t>Geography: Climate, coasts,</a:t>
            </a:r>
            <a:r>
              <a:rPr sz="1000" spc="-20" dirty="0">
                <a:solidFill>
                  <a:srgbClr val="1D1D1B"/>
                </a:solidFill>
                <a:latin typeface="Arial"/>
                <a:cs typeface="Arial"/>
              </a:rPr>
              <a:t> </a:t>
            </a:r>
            <a:r>
              <a:rPr sz="1000" dirty="0">
                <a:solidFill>
                  <a:srgbClr val="1D1D1B"/>
                </a:solidFill>
                <a:latin typeface="Arial"/>
                <a:cs typeface="Arial"/>
              </a:rPr>
              <a:t>rivers,</a:t>
            </a:r>
            <a:r>
              <a:rPr sz="1000" spc="-25" dirty="0">
                <a:solidFill>
                  <a:srgbClr val="1D1D1B"/>
                </a:solidFill>
                <a:latin typeface="Arial"/>
                <a:cs typeface="Arial"/>
              </a:rPr>
              <a:t> </a:t>
            </a:r>
            <a:r>
              <a:rPr sz="1000" dirty="0">
                <a:solidFill>
                  <a:srgbClr val="1D1D1B"/>
                </a:solidFill>
                <a:latin typeface="Arial"/>
                <a:cs typeface="Arial"/>
              </a:rPr>
              <a:t>tropical</a:t>
            </a:r>
            <a:r>
              <a:rPr sz="1000" spc="10" dirty="0">
                <a:solidFill>
                  <a:srgbClr val="1D1D1B"/>
                </a:solidFill>
                <a:latin typeface="Arial"/>
                <a:cs typeface="Arial"/>
              </a:rPr>
              <a:t> </a:t>
            </a:r>
            <a:r>
              <a:rPr sz="1000" spc="-10" dirty="0">
                <a:solidFill>
                  <a:srgbClr val="1D1D1B"/>
                </a:solidFill>
                <a:latin typeface="Arial"/>
                <a:cs typeface="Arial"/>
              </a:rPr>
              <a:t>storms,</a:t>
            </a:r>
            <a:r>
              <a:rPr sz="1000" spc="-35" dirty="0">
                <a:solidFill>
                  <a:srgbClr val="1D1D1B"/>
                </a:solidFill>
                <a:latin typeface="Arial"/>
                <a:cs typeface="Arial"/>
              </a:rPr>
              <a:t> </a:t>
            </a:r>
            <a:r>
              <a:rPr sz="1000" spc="-10" dirty="0">
                <a:solidFill>
                  <a:srgbClr val="1D1D1B"/>
                </a:solidFill>
                <a:latin typeface="Arial"/>
                <a:cs typeface="Arial"/>
              </a:rPr>
              <a:t>tectonic hazards,</a:t>
            </a:r>
            <a:r>
              <a:rPr sz="1000" spc="-30" dirty="0">
                <a:solidFill>
                  <a:srgbClr val="1D1D1B"/>
                </a:solidFill>
                <a:latin typeface="Arial"/>
                <a:cs typeface="Arial"/>
              </a:rPr>
              <a:t> </a:t>
            </a:r>
            <a:r>
              <a:rPr sz="1000" dirty="0">
                <a:solidFill>
                  <a:srgbClr val="1D1D1B"/>
                </a:solidFill>
                <a:latin typeface="Arial"/>
                <a:cs typeface="Arial"/>
              </a:rPr>
              <a:t>climate</a:t>
            </a:r>
            <a:r>
              <a:rPr sz="1000" spc="-35" dirty="0">
                <a:solidFill>
                  <a:srgbClr val="1D1D1B"/>
                </a:solidFill>
                <a:latin typeface="Arial"/>
                <a:cs typeface="Arial"/>
              </a:rPr>
              <a:t> </a:t>
            </a:r>
            <a:r>
              <a:rPr sz="1000" dirty="0">
                <a:solidFill>
                  <a:srgbClr val="1D1D1B"/>
                </a:solidFill>
                <a:latin typeface="Arial"/>
                <a:cs typeface="Arial"/>
              </a:rPr>
              <a:t>change,</a:t>
            </a:r>
            <a:r>
              <a:rPr sz="1000" spc="-35" dirty="0">
                <a:solidFill>
                  <a:srgbClr val="1D1D1B"/>
                </a:solidFill>
                <a:latin typeface="Arial"/>
                <a:cs typeface="Arial"/>
              </a:rPr>
              <a:t> </a:t>
            </a:r>
            <a:r>
              <a:rPr sz="1000" dirty="0">
                <a:solidFill>
                  <a:srgbClr val="1D1D1B"/>
                </a:solidFill>
                <a:latin typeface="Arial"/>
                <a:cs typeface="Arial"/>
              </a:rPr>
              <a:t>deserts</a:t>
            </a:r>
            <a:r>
              <a:rPr sz="1000" spc="-25" dirty="0">
                <a:solidFill>
                  <a:srgbClr val="1D1D1B"/>
                </a:solidFill>
                <a:latin typeface="Arial"/>
                <a:cs typeface="Arial"/>
              </a:rPr>
              <a:t> </a:t>
            </a:r>
            <a:r>
              <a:rPr sz="1000" dirty="0">
                <a:solidFill>
                  <a:srgbClr val="1D1D1B"/>
                </a:solidFill>
                <a:latin typeface="Arial"/>
                <a:cs typeface="Arial"/>
              </a:rPr>
              <a:t>and</a:t>
            </a:r>
            <a:r>
              <a:rPr sz="1000" spc="-35" dirty="0">
                <a:solidFill>
                  <a:srgbClr val="1D1D1B"/>
                </a:solidFill>
                <a:latin typeface="Arial"/>
                <a:cs typeface="Arial"/>
              </a:rPr>
              <a:t> </a:t>
            </a:r>
            <a:r>
              <a:rPr sz="1000" dirty="0">
                <a:solidFill>
                  <a:srgbClr val="1D1D1B"/>
                </a:solidFill>
                <a:latin typeface="Arial"/>
                <a:cs typeface="Arial"/>
              </a:rPr>
              <a:t>tropical</a:t>
            </a:r>
            <a:r>
              <a:rPr sz="1000" spc="-25" dirty="0">
                <a:solidFill>
                  <a:srgbClr val="1D1D1B"/>
                </a:solidFill>
                <a:latin typeface="Arial"/>
                <a:cs typeface="Arial"/>
              </a:rPr>
              <a:t> </a:t>
            </a:r>
            <a:r>
              <a:rPr sz="1000" spc="-10" dirty="0">
                <a:solidFill>
                  <a:srgbClr val="1D1D1B"/>
                </a:solidFill>
                <a:latin typeface="Arial"/>
                <a:cs typeface="Arial"/>
              </a:rPr>
              <a:t>rainforests.</a:t>
            </a:r>
            <a:endParaRPr sz="1000">
              <a:latin typeface="Arial"/>
              <a:cs typeface="Arial"/>
            </a:endParaRPr>
          </a:p>
          <a:p>
            <a:pPr marL="190500" marR="113664"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Human</a:t>
            </a:r>
            <a:r>
              <a:rPr sz="1000" spc="-50" dirty="0">
                <a:solidFill>
                  <a:srgbClr val="1D1D1B"/>
                </a:solidFill>
                <a:latin typeface="Arial"/>
                <a:cs typeface="Arial"/>
              </a:rPr>
              <a:t> </a:t>
            </a:r>
            <a:r>
              <a:rPr sz="1000" dirty="0">
                <a:solidFill>
                  <a:srgbClr val="1D1D1B"/>
                </a:solidFill>
                <a:latin typeface="Arial"/>
                <a:cs typeface="Arial"/>
              </a:rPr>
              <a:t>Geography:</a:t>
            </a:r>
            <a:r>
              <a:rPr sz="1000" spc="-25" dirty="0">
                <a:solidFill>
                  <a:srgbClr val="1D1D1B"/>
                </a:solidFill>
                <a:latin typeface="Arial"/>
                <a:cs typeface="Arial"/>
              </a:rPr>
              <a:t> </a:t>
            </a:r>
            <a:r>
              <a:rPr sz="1000" dirty="0">
                <a:solidFill>
                  <a:srgbClr val="1D1D1B"/>
                </a:solidFill>
                <a:latin typeface="Arial"/>
                <a:cs typeface="Arial"/>
              </a:rPr>
              <a:t>Energy</a:t>
            </a:r>
            <a:r>
              <a:rPr sz="1000" spc="-40" dirty="0">
                <a:solidFill>
                  <a:srgbClr val="1D1D1B"/>
                </a:solidFill>
                <a:latin typeface="Arial"/>
                <a:cs typeface="Arial"/>
              </a:rPr>
              <a:t> </a:t>
            </a:r>
            <a:r>
              <a:rPr sz="1000" dirty="0">
                <a:solidFill>
                  <a:srgbClr val="1D1D1B"/>
                </a:solidFill>
                <a:latin typeface="Arial"/>
                <a:cs typeface="Arial"/>
              </a:rPr>
              <a:t>security,</a:t>
            </a:r>
            <a:r>
              <a:rPr sz="1000" spc="-45" dirty="0">
                <a:solidFill>
                  <a:srgbClr val="1D1D1B"/>
                </a:solidFill>
                <a:latin typeface="Arial"/>
                <a:cs typeface="Arial"/>
              </a:rPr>
              <a:t> </a:t>
            </a:r>
            <a:r>
              <a:rPr sz="1000" dirty="0">
                <a:solidFill>
                  <a:srgbClr val="1D1D1B"/>
                </a:solidFill>
                <a:latin typeface="Arial"/>
                <a:cs typeface="Arial"/>
              </a:rPr>
              <a:t>economic</a:t>
            </a:r>
            <a:r>
              <a:rPr sz="1000" spc="-30" dirty="0">
                <a:solidFill>
                  <a:srgbClr val="1D1D1B"/>
                </a:solidFill>
                <a:latin typeface="Arial"/>
                <a:cs typeface="Arial"/>
              </a:rPr>
              <a:t> </a:t>
            </a:r>
            <a:r>
              <a:rPr sz="1000" dirty="0">
                <a:solidFill>
                  <a:srgbClr val="1D1D1B"/>
                </a:solidFill>
                <a:latin typeface="Arial"/>
                <a:cs typeface="Arial"/>
              </a:rPr>
              <a:t>development,</a:t>
            </a:r>
            <a:r>
              <a:rPr sz="1000" spc="-25" dirty="0">
                <a:solidFill>
                  <a:srgbClr val="1D1D1B"/>
                </a:solidFill>
                <a:latin typeface="Arial"/>
                <a:cs typeface="Arial"/>
              </a:rPr>
              <a:t> </a:t>
            </a:r>
            <a:r>
              <a:rPr sz="1000" spc="-10" dirty="0">
                <a:solidFill>
                  <a:srgbClr val="1D1D1B"/>
                </a:solidFill>
                <a:latin typeface="Arial"/>
                <a:cs typeface="Arial"/>
              </a:rPr>
              <a:t>major </a:t>
            </a:r>
            <a:r>
              <a:rPr sz="1000" dirty="0">
                <a:solidFill>
                  <a:srgbClr val="1D1D1B"/>
                </a:solidFill>
                <a:latin typeface="Arial"/>
                <a:cs typeface="Arial"/>
              </a:rPr>
              <a:t>cities,</a:t>
            </a:r>
            <a:r>
              <a:rPr sz="1000" spc="-30" dirty="0">
                <a:solidFill>
                  <a:srgbClr val="1D1D1B"/>
                </a:solidFill>
                <a:latin typeface="Arial"/>
                <a:cs typeface="Arial"/>
              </a:rPr>
              <a:t> </a:t>
            </a:r>
            <a:r>
              <a:rPr sz="1000" dirty="0">
                <a:solidFill>
                  <a:srgbClr val="1D1D1B"/>
                </a:solidFill>
                <a:latin typeface="Arial"/>
                <a:cs typeface="Arial"/>
              </a:rPr>
              <a:t>urban</a:t>
            </a:r>
            <a:r>
              <a:rPr sz="1000" spc="-10" dirty="0">
                <a:solidFill>
                  <a:srgbClr val="1D1D1B"/>
                </a:solidFill>
                <a:latin typeface="Arial"/>
                <a:cs typeface="Arial"/>
              </a:rPr>
              <a:t> </a:t>
            </a:r>
            <a:r>
              <a:rPr sz="1000" dirty="0">
                <a:solidFill>
                  <a:srgbClr val="1D1D1B"/>
                </a:solidFill>
                <a:latin typeface="Arial"/>
                <a:cs typeface="Arial"/>
              </a:rPr>
              <a:t>growth</a:t>
            </a:r>
            <a:r>
              <a:rPr sz="1000" spc="-3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10" dirty="0">
                <a:solidFill>
                  <a:srgbClr val="1D1D1B"/>
                </a:solidFill>
                <a:latin typeface="Arial"/>
                <a:cs typeface="Arial"/>
              </a:rPr>
              <a:t>sustainable living.</a:t>
            </a:r>
            <a:endParaRPr sz="1000">
              <a:latin typeface="Arial"/>
              <a:cs typeface="Arial"/>
            </a:endParaRPr>
          </a:p>
          <a:p>
            <a:pPr>
              <a:lnSpc>
                <a:spcPct val="100000"/>
              </a:lnSpc>
              <a:spcBef>
                <a:spcPts val="770"/>
              </a:spcBef>
              <a:buClr>
                <a:srgbClr val="E9473E"/>
              </a:buClr>
              <a:buFont typeface="Cambria"/>
              <a:buChar char="•"/>
            </a:pPr>
            <a:endParaRPr sz="1000">
              <a:latin typeface="Arial"/>
              <a:cs typeface="Arial"/>
            </a:endParaRPr>
          </a:p>
          <a:p>
            <a:pPr marL="12700" marR="5080">
              <a:lnSpc>
                <a:spcPct val="110000"/>
              </a:lnSpc>
              <a:spcBef>
                <a:spcPts val="5"/>
              </a:spcBef>
            </a:pP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develop</a:t>
            </a:r>
            <a:r>
              <a:rPr sz="1000" spc="-5"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wide</a:t>
            </a:r>
            <a:r>
              <a:rPr sz="1000" spc="-5" dirty="0">
                <a:solidFill>
                  <a:srgbClr val="1D1D1B"/>
                </a:solidFill>
                <a:latin typeface="Arial"/>
                <a:cs typeface="Arial"/>
              </a:rPr>
              <a:t> </a:t>
            </a:r>
            <a:r>
              <a:rPr sz="1000" dirty="0">
                <a:solidFill>
                  <a:srgbClr val="1D1D1B"/>
                </a:solidFill>
                <a:latin typeface="Arial"/>
                <a:cs typeface="Arial"/>
              </a:rPr>
              <a:t>range</a:t>
            </a:r>
            <a:r>
              <a:rPr sz="1000" spc="-2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geographical</a:t>
            </a:r>
            <a:r>
              <a:rPr sz="1000" spc="15" dirty="0">
                <a:solidFill>
                  <a:srgbClr val="1D1D1B"/>
                </a:solidFill>
                <a:latin typeface="Arial"/>
                <a:cs typeface="Arial"/>
              </a:rPr>
              <a:t> </a:t>
            </a:r>
            <a:r>
              <a:rPr sz="1000" spc="-10" dirty="0">
                <a:solidFill>
                  <a:srgbClr val="1D1D1B"/>
                </a:solidFill>
                <a:latin typeface="Arial"/>
                <a:cs typeface="Arial"/>
              </a:rPr>
              <a:t>skills</a:t>
            </a:r>
            <a:r>
              <a:rPr sz="1000" spc="-4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techniques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be</a:t>
            </a:r>
            <a:r>
              <a:rPr sz="1000" spc="10" dirty="0">
                <a:solidFill>
                  <a:srgbClr val="1D1D1B"/>
                </a:solidFill>
                <a:latin typeface="Arial"/>
                <a:cs typeface="Arial"/>
              </a:rPr>
              <a:t> </a:t>
            </a:r>
            <a:r>
              <a:rPr sz="1000" dirty="0">
                <a:solidFill>
                  <a:srgbClr val="1D1D1B"/>
                </a:solidFill>
                <a:latin typeface="Arial"/>
                <a:cs typeface="Arial"/>
              </a:rPr>
              <a:t>encouraged</a:t>
            </a:r>
            <a:r>
              <a:rPr sz="1000" spc="3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understand</a:t>
            </a:r>
            <a:r>
              <a:rPr sz="1000" spc="20" dirty="0">
                <a:solidFill>
                  <a:srgbClr val="1D1D1B"/>
                </a:solidFill>
                <a:latin typeface="Arial"/>
                <a:cs typeface="Arial"/>
              </a:rPr>
              <a:t> </a:t>
            </a:r>
            <a:r>
              <a:rPr sz="1000" dirty="0">
                <a:solidFill>
                  <a:srgbClr val="1D1D1B"/>
                </a:solidFill>
                <a:latin typeface="Arial"/>
                <a:cs typeface="Arial"/>
              </a:rPr>
              <a:t>their</a:t>
            </a:r>
            <a:r>
              <a:rPr sz="1000" spc="-10" dirty="0">
                <a:solidFill>
                  <a:srgbClr val="1D1D1B"/>
                </a:solidFill>
                <a:latin typeface="Arial"/>
                <a:cs typeface="Arial"/>
              </a:rPr>
              <a:t> </a:t>
            </a:r>
            <a:r>
              <a:rPr sz="1000" dirty="0">
                <a:solidFill>
                  <a:srgbClr val="1D1D1B"/>
                </a:solidFill>
                <a:latin typeface="Arial"/>
                <a:cs typeface="Arial"/>
              </a:rPr>
              <a:t>role</a:t>
            </a:r>
            <a:r>
              <a:rPr sz="1000" spc="-5" dirty="0">
                <a:solidFill>
                  <a:srgbClr val="1D1D1B"/>
                </a:solidFill>
                <a:latin typeface="Arial"/>
                <a:cs typeface="Arial"/>
              </a:rPr>
              <a:t> </a:t>
            </a:r>
            <a:r>
              <a:rPr sz="1000" dirty="0">
                <a:solidFill>
                  <a:srgbClr val="1D1D1B"/>
                </a:solidFill>
                <a:latin typeface="Arial"/>
                <a:cs typeface="Arial"/>
              </a:rPr>
              <a:t>in</a:t>
            </a:r>
            <a:r>
              <a:rPr sz="1000" spc="-10" dirty="0">
                <a:solidFill>
                  <a:srgbClr val="1D1D1B"/>
                </a:solidFill>
                <a:latin typeface="Arial"/>
                <a:cs typeface="Arial"/>
              </a:rPr>
              <a:t> society.</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5"/>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0"/>
              </a:spcBef>
            </a:pPr>
            <a:r>
              <a:rPr sz="1000" dirty="0">
                <a:solidFill>
                  <a:srgbClr val="1D1D1B"/>
                </a:solidFill>
                <a:latin typeface="Arial"/>
                <a:cs typeface="Arial"/>
              </a:rPr>
              <a:t>There</a:t>
            </a:r>
            <a:r>
              <a:rPr sz="1000" spc="-5"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a:t>
            </a:r>
            <a:r>
              <a:rPr sz="1000" spc="-5" dirty="0">
                <a:solidFill>
                  <a:srgbClr val="1D1D1B"/>
                </a:solidFill>
                <a:latin typeface="Arial"/>
                <a:cs typeface="Arial"/>
              </a:rPr>
              <a:t> </a:t>
            </a:r>
            <a:r>
              <a:rPr sz="1000" dirty="0">
                <a:solidFill>
                  <a:srgbClr val="1D1D1B"/>
                </a:solidFill>
                <a:latin typeface="Arial"/>
                <a:cs typeface="Arial"/>
              </a:rPr>
              <a:t>three</a:t>
            </a:r>
            <a:r>
              <a:rPr sz="1000" spc="-15" dirty="0">
                <a:solidFill>
                  <a:srgbClr val="1D1D1B"/>
                </a:solidFill>
                <a:latin typeface="Arial"/>
                <a:cs typeface="Arial"/>
              </a:rPr>
              <a:t> </a:t>
            </a:r>
            <a:r>
              <a:rPr sz="1000" spc="-10" dirty="0">
                <a:solidFill>
                  <a:srgbClr val="1D1D1B"/>
                </a:solidFill>
                <a:latin typeface="Arial"/>
                <a:cs typeface="Arial"/>
              </a:rPr>
              <a:t>exams</a:t>
            </a:r>
            <a:r>
              <a:rPr sz="1000" spc="-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sit</a:t>
            </a:r>
            <a:r>
              <a:rPr sz="1000" spc="-30" dirty="0">
                <a:solidFill>
                  <a:srgbClr val="1D1D1B"/>
                </a:solidFill>
                <a:latin typeface="Arial"/>
                <a:cs typeface="Arial"/>
              </a:rPr>
              <a:t> </a:t>
            </a:r>
            <a:r>
              <a:rPr sz="1000" spc="-10" dirty="0">
                <a:solidFill>
                  <a:srgbClr val="1D1D1B"/>
                </a:solidFill>
                <a:latin typeface="Arial"/>
                <a:cs typeface="Arial"/>
              </a:rPr>
              <a:t>(100%)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Physical</a:t>
            </a:r>
            <a:r>
              <a:rPr sz="1000" spc="-45" dirty="0">
                <a:solidFill>
                  <a:srgbClr val="1D1D1B"/>
                </a:solidFill>
                <a:latin typeface="Arial"/>
                <a:cs typeface="Arial"/>
              </a:rPr>
              <a:t> </a:t>
            </a:r>
            <a:r>
              <a:rPr sz="1000" dirty="0">
                <a:solidFill>
                  <a:srgbClr val="1D1D1B"/>
                </a:solidFill>
                <a:latin typeface="Arial"/>
                <a:cs typeface="Arial"/>
              </a:rPr>
              <a:t>Geography</a:t>
            </a:r>
            <a:r>
              <a:rPr sz="1000" spc="-35" dirty="0">
                <a:solidFill>
                  <a:srgbClr val="1D1D1B"/>
                </a:solidFill>
                <a:latin typeface="Arial"/>
                <a:cs typeface="Arial"/>
              </a:rPr>
              <a:t> </a:t>
            </a:r>
            <a:r>
              <a:rPr sz="1000" spc="-20" dirty="0">
                <a:solidFill>
                  <a:srgbClr val="1D1D1B"/>
                </a:solidFill>
                <a:latin typeface="Arial"/>
                <a:cs typeface="Arial"/>
              </a:rPr>
              <a:t>(35%)</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Human</a:t>
            </a:r>
            <a:r>
              <a:rPr sz="1000" spc="-50" dirty="0">
                <a:solidFill>
                  <a:srgbClr val="1D1D1B"/>
                </a:solidFill>
                <a:latin typeface="Arial"/>
                <a:cs typeface="Arial"/>
              </a:rPr>
              <a:t> </a:t>
            </a:r>
            <a:r>
              <a:rPr sz="1000" dirty="0">
                <a:solidFill>
                  <a:srgbClr val="1D1D1B"/>
                </a:solidFill>
                <a:latin typeface="Arial"/>
                <a:cs typeface="Arial"/>
              </a:rPr>
              <a:t>Geography</a:t>
            </a:r>
            <a:r>
              <a:rPr sz="1000" spc="-25" dirty="0">
                <a:solidFill>
                  <a:srgbClr val="1D1D1B"/>
                </a:solidFill>
                <a:latin typeface="Arial"/>
                <a:cs typeface="Arial"/>
              </a:rPr>
              <a:t> </a:t>
            </a:r>
            <a:r>
              <a:rPr sz="1000" spc="-20" dirty="0">
                <a:solidFill>
                  <a:srgbClr val="1D1D1B"/>
                </a:solidFill>
                <a:latin typeface="Arial"/>
                <a:cs typeface="Arial"/>
              </a:rPr>
              <a:t>(35%)</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Skills</a:t>
            </a:r>
            <a:r>
              <a:rPr sz="1000" spc="-15" dirty="0">
                <a:solidFill>
                  <a:srgbClr val="1D1D1B"/>
                </a:solidFill>
                <a:latin typeface="Arial"/>
                <a:cs typeface="Arial"/>
              </a:rPr>
              <a:t> </a:t>
            </a:r>
            <a:r>
              <a:rPr sz="1000" spc="-20" dirty="0">
                <a:solidFill>
                  <a:srgbClr val="1D1D1B"/>
                </a:solidFill>
                <a:latin typeface="Arial"/>
                <a:cs typeface="Arial"/>
              </a:rPr>
              <a:t>(30%)</a:t>
            </a:r>
            <a:endParaRPr sz="1000">
              <a:latin typeface="Arial"/>
              <a:cs typeface="Arial"/>
            </a:endParaRPr>
          </a:p>
          <a:p>
            <a:pPr>
              <a:lnSpc>
                <a:spcPct val="100000"/>
              </a:lnSpc>
              <a:spcBef>
                <a:spcPts val="770"/>
              </a:spcBef>
            </a:pPr>
            <a:endParaRPr sz="1000">
              <a:latin typeface="Arial"/>
              <a:cs typeface="Arial"/>
            </a:endParaRPr>
          </a:p>
          <a:p>
            <a:pPr marL="12700" marR="222250">
              <a:lnSpc>
                <a:spcPct val="110000"/>
              </a:lnSpc>
            </a:pPr>
            <a:r>
              <a:rPr sz="1000" dirty="0">
                <a:solidFill>
                  <a:srgbClr val="1D1D1B"/>
                </a:solidFill>
                <a:latin typeface="Arial"/>
                <a:cs typeface="Arial"/>
              </a:rPr>
              <a:t>Geography</a:t>
            </a:r>
            <a:r>
              <a:rPr sz="1000" spc="-15" dirty="0">
                <a:solidFill>
                  <a:srgbClr val="1D1D1B"/>
                </a:solidFill>
                <a:latin typeface="Arial"/>
                <a:cs typeface="Arial"/>
              </a:rPr>
              <a:t> </a:t>
            </a:r>
            <a:r>
              <a:rPr sz="1000" dirty="0">
                <a:solidFill>
                  <a:srgbClr val="1D1D1B"/>
                </a:solidFill>
                <a:latin typeface="Arial"/>
                <a:cs typeface="Arial"/>
              </a:rPr>
              <a:t>can</a:t>
            </a:r>
            <a:r>
              <a:rPr sz="1000" spc="-15" dirty="0">
                <a:solidFill>
                  <a:srgbClr val="1D1D1B"/>
                </a:solidFill>
                <a:latin typeface="Arial"/>
                <a:cs typeface="Arial"/>
              </a:rPr>
              <a:t> </a:t>
            </a:r>
            <a:r>
              <a:rPr sz="1000" spc="-10" dirty="0">
                <a:solidFill>
                  <a:srgbClr val="1D1D1B"/>
                </a:solidFill>
                <a:latin typeface="Arial"/>
                <a:cs typeface="Arial"/>
              </a:rPr>
              <a:t>also</a:t>
            </a:r>
            <a:r>
              <a:rPr sz="1000" spc="-40" dirty="0">
                <a:solidFill>
                  <a:srgbClr val="1D1D1B"/>
                </a:solidFill>
                <a:latin typeface="Arial"/>
                <a:cs typeface="Arial"/>
              </a:rPr>
              <a:t> </a:t>
            </a:r>
            <a:r>
              <a:rPr sz="1000" dirty="0">
                <a:solidFill>
                  <a:srgbClr val="1D1D1B"/>
                </a:solidFill>
                <a:latin typeface="Arial"/>
                <a:cs typeface="Arial"/>
              </a:rPr>
              <a:t>be</a:t>
            </a:r>
            <a:r>
              <a:rPr sz="1000" spc="-10" dirty="0">
                <a:solidFill>
                  <a:srgbClr val="1D1D1B"/>
                </a:solidFill>
                <a:latin typeface="Arial"/>
                <a:cs typeface="Arial"/>
              </a:rPr>
              <a:t> </a:t>
            </a:r>
            <a:r>
              <a:rPr sz="1000" dirty="0">
                <a:solidFill>
                  <a:srgbClr val="1D1D1B"/>
                </a:solidFill>
                <a:latin typeface="Arial"/>
                <a:cs typeface="Arial"/>
              </a:rPr>
              <a:t>selected as</a:t>
            </a:r>
            <a:r>
              <a:rPr sz="1000" spc="-15" dirty="0">
                <a:solidFill>
                  <a:srgbClr val="1D1D1B"/>
                </a:solidFill>
                <a:latin typeface="Arial"/>
                <a:cs typeface="Arial"/>
              </a:rPr>
              <a:t> </a:t>
            </a: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‘optional</a:t>
            </a:r>
            <a:r>
              <a:rPr sz="1000" spc="-15" dirty="0">
                <a:solidFill>
                  <a:srgbClr val="1D1D1B"/>
                </a:solidFill>
                <a:latin typeface="Arial"/>
                <a:cs typeface="Arial"/>
              </a:rPr>
              <a:t> </a:t>
            </a:r>
            <a:r>
              <a:rPr sz="1000" dirty="0">
                <a:solidFill>
                  <a:srgbClr val="1D1D1B"/>
                </a:solidFill>
                <a:latin typeface="Arial"/>
                <a:cs typeface="Arial"/>
              </a:rPr>
              <a:t>subject’</a:t>
            </a:r>
            <a:r>
              <a:rPr sz="1000" spc="-15" dirty="0">
                <a:solidFill>
                  <a:srgbClr val="1D1D1B"/>
                </a:solidFill>
                <a:latin typeface="Arial"/>
                <a:cs typeface="Arial"/>
              </a:rPr>
              <a:t> </a:t>
            </a:r>
            <a:r>
              <a:rPr sz="1000" dirty="0">
                <a:solidFill>
                  <a:srgbClr val="1D1D1B"/>
                </a:solidFill>
                <a:latin typeface="Arial"/>
                <a:cs typeface="Arial"/>
              </a:rPr>
              <a:t>if</a:t>
            </a:r>
            <a:r>
              <a:rPr sz="1000" spc="-25" dirty="0">
                <a:solidFill>
                  <a:srgbClr val="1D1D1B"/>
                </a:solidFill>
                <a:latin typeface="Arial"/>
                <a:cs typeface="Arial"/>
              </a:rPr>
              <a:t> </a:t>
            </a:r>
            <a:r>
              <a:rPr sz="1000" dirty="0">
                <a:solidFill>
                  <a:srgbClr val="1D1D1B"/>
                </a:solidFill>
                <a:latin typeface="Arial"/>
                <a:cs typeface="Arial"/>
              </a:rPr>
              <a:t>you</a:t>
            </a:r>
            <a:r>
              <a:rPr sz="1000" spc="-45" dirty="0">
                <a:solidFill>
                  <a:srgbClr val="1D1D1B"/>
                </a:solidFill>
                <a:latin typeface="Arial"/>
                <a:cs typeface="Arial"/>
              </a:rPr>
              <a:t> </a:t>
            </a:r>
            <a:r>
              <a:rPr sz="1000" spc="-10" dirty="0">
                <a:solidFill>
                  <a:srgbClr val="1D1D1B"/>
                </a:solidFill>
                <a:latin typeface="Arial"/>
                <a:cs typeface="Arial"/>
              </a:rPr>
              <a:t>choose </a:t>
            </a:r>
            <a:r>
              <a:rPr sz="1000" dirty="0">
                <a:solidFill>
                  <a:srgbClr val="1D1D1B"/>
                </a:solidFill>
                <a:latin typeface="Arial"/>
                <a:cs typeface="Arial"/>
              </a:rPr>
              <a:t>History</a:t>
            </a:r>
            <a:r>
              <a:rPr sz="1000" spc="-30" dirty="0">
                <a:solidFill>
                  <a:srgbClr val="1D1D1B"/>
                </a:solidFill>
                <a:latin typeface="Arial"/>
                <a:cs typeface="Arial"/>
              </a:rPr>
              <a:t> </a:t>
            </a:r>
            <a:r>
              <a:rPr sz="1000" dirty="0">
                <a:solidFill>
                  <a:srgbClr val="1D1D1B"/>
                </a:solidFill>
                <a:latin typeface="Arial"/>
                <a:cs typeface="Arial"/>
              </a:rPr>
              <a:t>as</a:t>
            </a:r>
            <a:r>
              <a:rPr sz="1000" spc="-15"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‘compulsory</a:t>
            </a:r>
            <a:r>
              <a:rPr sz="1000" spc="-20" dirty="0">
                <a:solidFill>
                  <a:srgbClr val="1D1D1B"/>
                </a:solidFill>
                <a:latin typeface="Arial"/>
                <a:cs typeface="Arial"/>
              </a:rPr>
              <a:t> </a:t>
            </a:r>
            <a:r>
              <a:rPr sz="1000" dirty="0">
                <a:solidFill>
                  <a:srgbClr val="1D1D1B"/>
                </a:solidFill>
                <a:latin typeface="Arial"/>
                <a:cs typeface="Arial"/>
              </a:rPr>
              <a:t>core</a:t>
            </a:r>
            <a:r>
              <a:rPr sz="1000" spc="-5" dirty="0">
                <a:solidFill>
                  <a:srgbClr val="1D1D1B"/>
                </a:solidFill>
                <a:latin typeface="Arial"/>
                <a:cs typeface="Arial"/>
              </a:rPr>
              <a:t> </a:t>
            </a:r>
            <a:r>
              <a:rPr sz="1000" spc="-10" dirty="0">
                <a:solidFill>
                  <a:srgbClr val="1D1D1B"/>
                </a:solidFill>
                <a:latin typeface="Arial"/>
                <a:cs typeface="Arial"/>
              </a:rPr>
              <a:t>subject’.</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Geography</a:t>
            </a:r>
            <a:r>
              <a:rPr spc="-114" dirty="0"/>
              <a:t> </a:t>
            </a:r>
            <a:r>
              <a:rPr dirty="0"/>
              <a:t>(or</a:t>
            </a:r>
            <a:r>
              <a:rPr spc="-114" dirty="0"/>
              <a:t> </a:t>
            </a:r>
            <a:r>
              <a:rPr spc="-10" dirty="0"/>
              <a:t>History)</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17</a:t>
            </a:fld>
            <a:endParaRPr spc="-2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083685" cy="52514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100"/>
              </a:lnSpc>
              <a:spcBef>
                <a:spcPts val="355"/>
              </a:spcBef>
            </a:pPr>
            <a:r>
              <a:rPr sz="1000" dirty="0">
                <a:solidFill>
                  <a:srgbClr val="1D1D1B"/>
                </a:solidFill>
                <a:latin typeface="Arial"/>
                <a:cs typeface="Arial"/>
              </a:rPr>
              <a:t>History</a:t>
            </a:r>
            <a:r>
              <a:rPr sz="1000" spc="-35" dirty="0">
                <a:solidFill>
                  <a:srgbClr val="1D1D1B"/>
                </a:solidFill>
                <a:latin typeface="Arial"/>
                <a:cs typeface="Arial"/>
              </a:rPr>
              <a:t>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spc="-10" dirty="0">
                <a:solidFill>
                  <a:srgbClr val="1D1D1B"/>
                </a:solidFill>
                <a:latin typeface="Arial"/>
                <a:cs typeface="Arial"/>
              </a:rPr>
              <a:t>fascinating</a:t>
            </a:r>
            <a:r>
              <a:rPr sz="1000" spc="-25" dirty="0">
                <a:solidFill>
                  <a:srgbClr val="1D1D1B"/>
                </a:solidFill>
                <a:latin typeface="Arial"/>
                <a:cs typeface="Arial"/>
              </a:rPr>
              <a:t> </a:t>
            </a:r>
            <a:r>
              <a:rPr sz="1000" dirty="0">
                <a:solidFill>
                  <a:srgbClr val="1D1D1B"/>
                </a:solidFill>
                <a:latin typeface="Arial"/>
                <a:cs typeface="Arial"/>
              </a:rPr>
              <a:t>subject</a:t>
            </a:r>
            <a:r>
              <a:rPr sz="1000" spc="-20" dirty="0">
                <a:solidFill>
                  <a:srgbClr val="1D1D1B"/>
                </a:solidFill>
                <a:latin typeface="Arial"/>
                <a:cs typeface="Arial"/>
              </a:rPr>
              <a:t> </a:t>
            </a:r>
            <a:r>
              <a:rPr sz="1000" dirty="0">
                <a:solidFill>
                  <a:srgbClr val="1D1D1B"/>
                </a:solidFill>
                <a:latin typeface="Arial"/>
                <a:cs typeface="Arial"/>
              </a:rPr>
              <a:t>that</a:t>
            </a:r>
            <a:r>
              <a:rPr sz="1000" spc="-20" dirty="0">
                <a:solidFill>
                  <a:srgbClr val="1D1D1B"/>
                </a:solidFill>
                <a:latin typeface="Arial"/>
                <a:cs typeface="Arial"/>
              </a:rPr>
              <a:t> </a:t>
            </a:r>
            <a:r>
              <a:rPr sz="1000" dirty="0">
                <a:solidFill>
                  <a:srgbClr val="1D1D1B"/>
                </a:solidFill>
                <a:latin typeface="Arial"/>
                <a:cs typeface="Arial"/>
              </a:rPr>
              <a:t>helps</a:t>
            </a:r>
            <a:r>
              <a:rPr sz="1000" spc="-15" dirty="0">
                <a:solidFill>
                  <a:srgbClr val="1D1D1B"/>
                </a:solidFill>
                <a:latin typeface="Arial"/>
                <a:cs typeface="Arial"/>
              </a:rPr>
              <a:t> </a:t>
            </a:r>
            <a:r>
              <a:rPr sz="1000" dirty="0">
                <a:solidFill>
                  <a:srgbClr val="1D1D1B"/>
                </a:solidFill>
                <a:latin typeface="Arial"/>
                <a:cs typeface="Arial"/>
              </a:rPr>
              <a:t>us</a:t>
            </a:r>
            <a:r>
              <a:rPr sz="1000" spc="-40" dirty="0">
                <a:solidFill>
                  <a:srgbClr val="1D1D1B"/>
                </a:solidFill>
                <a:latin typeface="Arial"/>
                <a:cs typeface="Arial"/>
              </a:rPr>
              <a:t> </a:t>
            </a:r>
            <a:r>
              <a:rPr sz="1000" dirty="0">
                <a:solidFill>
                  <a:srgbClr val="1D1D1B"/>
                </a:solidFill>
                <a:latin typeface="Arial"/>
                <a:cs typeface="Arial"/>
              </a:rPr>
              <a:t>understand</a:t>
            </a:r>
            <a:r>
              <a:rPr sz="1000" spc="-5"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past</a:t>
            </a:r>
            <a:r>
              <a:rPr sz="1000" spc="-25" dirty="0">
                <a:solidFill>
                  <a:srgbClr val="1D1D1B"/>
                </a:solidFill>
                <a:latin typeface="Arial"/>
                <a:cs typeface="Arial"/>
              </a:rPr>
              <a:t> and </a:t>
            </a:r>
            <a:r>
              <a:rPr sz="1000" dirty="0">
                <a:solidFill>
                  <a:srgbClr val="1D1D1B"/>
                </a:solidFill>
                <a:latin typeface="Arial"/>
                <a:cs typeface="Arial"/>
              </a:rPr>
              <a:t>appreciate</a:t>
            </a:r>
            <a:r>
              <a:rPr sz="1000" spc="15" dirty="0">
                <a:solidFill>
                  <a:srgbClr val="1D1D1B"/>
                </a:solidFill>
                <a:latin typeface="Arial"/>
                <a:cs typeface="Arial"/>
              </a:rPr>
              <a:t> </a:t>
            </a:r>
            <a:r>
              <a:rPr sz="1000" dirty="0">
                <a:solidFill>
                  <a:srgbClr val="1D1D1B"/>
                </a:solidFill>
                <a:latin typeface="Arial"/>
                <a:cs typeface="Arial"/>
              </a:rPr>
              <a:t>how</a:t>
            </a:r>
            <a:r>
              <a:rPr sz="1000" spc="-3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why</a:t>
            </a:r>
            <a:r>
              <a:rPr sz="1000" spc="-30" dirty="0">
                <a:solidFill>
                  <a:srgbClr val="1D1D1B"/>
                </a:solidFill>
                <a:latin typeface="Arial"/>
                <a:cs typeface="Arial"/>
              </a:rPr>
              <a:t> </a:t>
            </a:r>
            <a:r>
              <a:rPr sz="1000" dirty="0">
                <a:solidFill>
                  <a:srgbClr val="1D1D1B"/>
                </a:solidFill>
                <a:latin typeface="Arial"/>
                <a:cs typeface="Arial"/>
              </a:rPr>
              <a:t>people and</a:t>
            </a:r>
            <a:r>
              <a:rPr sz="1000" spc="-30" dirty="0">
                <a:solidFill>
                  <a:srgbClr val="1D1D1B"/>
                </a:solidFill>
                <a:latin typeface="Arial"/>
                <a:cs typeface="Arial"/>
              </a:rPr>
              <a:t> </a:t>
            </a:r>
            <a:r>
              <a:rPr sz="1000" dirty="0">
                <a:solidFill>
                  <a:srgbClr val="1D1D1B"/>
                </a:solidFill>
                <a:latin typeface="Arial"/>
                <a:cs typeface="Arial"/>
              </a:rPr>
              <a:t>societies</a:t>
            </a:r>
            <a:r>
              <a:rPr sz="1000" spc="-15" dirty="0">
                <a:solidFill>
                  <a:srgbClr val="1D1D1B"/>
                </a:solidFill>
                <a:latin typeface="Arial"/>
                <a:cs typeface="Arial"/>
              </a:rPr>
              <a:t> </a:t>
            </a:r>
            <a:r>
              <a:rPr sz="1000" dirty="0">
                <a:solidFill>
                  <a:srgbClr val="1D1D1B"/>
                </a:solidFill>
                <a:latin typeface="Arial"/>
                <a:cs typeface="Arial"/>
              </a:rPr>
              <a:t>have</a:t>
            </a:r>
            <a:r>
              <a:rPr sz="1000" spc="-25" dirty="0">
                <a:solidFill>
                  <a:srgbClr val="1D1D1B"/>
                </a:solidFill>
                <a:latin typeface="Arial"/>
                <a:cs typeface="Arial"/>
              </a:rPr>
              <a:t> </a:t>
            </a:r>
            <a:r>
              <a:rPr sz="1000" dirty="0">
                <a:solidFill>
                  <a:srgbClr val="1D1D1B"/>
                </a:solidFill>
                <a:latin typeface="Arial"/>
                <a:cs typeface="Arial"/>
              </a:rPr>
              <a:t>changed over</a:t>
            </a:r>
            <a:r>
              <a:rPr sz="1000" spc="-35" dirty="0">
                <a:solidFill>
                  <a:srgbClr val="1D1D1B"/>
                </a:solidFill>
                <a:latin typeface="Arial"/>
                <a:cs typeface="Arial"/>
              </a:rPr>
              <a:t> </a:t>
            </a:r>
            <a:r>
              <a:rPr sz="1000" spc="-10" dirty="0">
                <a:solidFill>
                  <a:srgbClr val="1D1D1B"/>
                </a:solidFill>
                <a:latin typeface="Arial"/>
                <a:cs typeface="Arial"/>
              </a:rPr>
              <a:t>time. </a:t>
            </a:r>
            <a:r>
              <a:rPr sz="1000" dirty="0">
                <a:solidFill>
                  <a:srgbClr val="1D1D1B"/>
                </a:solidFill>
                <a:latin typeface="Arial"/>
                <a:cs typeface="Arial"/>
              </a:rPr>
              <a:t>Students</a:t>
            </a:r>
            <a:r>
              <a:rPr sz="1000" spc="-20"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study</a:t>
            </a:r>
            <a:r>
              <a:rPr sz="1000" spc="-4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main</a:t>
            </a:r>
            <a:r>
              <a:rPr sz="1000" spc="-35" dirty="0">
                <a:solidFill>
                  <a:srgbClr val="1D1D1B"/>
                </a:solidFill>
                <a:latin typeface="Arial"/>
                <a:cs typeface="Arial"/>
              </a:rPr>
              <a:t> </a:t>
            </a:r>
            <a:r>
              <a:rPr sz="1000" dirty="0">
                <a:solidFill>
                  <a:srgbClr val="1D1D1B"/>
                </a:solidFill>
                <a:latin typeface="Arial"/>
                <a:cs typeface="Arial"/>
              </a:rPr>
              <a:t>developments</a:t>
            </a:r>
            <a:r>
              <a:rPr sz="1000" spc="5"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dirty="0">
                <a:solidFill>
                  <a:srgbClr val="1D1D1B"/>
                </a:solidFill>
                <a:latin typeface="Arial"/>
                <a:cs typeface="Arial"/>
              </a:rPr>
              <a:t>20th</a:t>
            </a:r>
            <a:r>
              <a:rPr sz="1000" spc="-35" dirty="0">
                <a:solidFill>
                  <a:srgbClr val="1D1D1B"/>
                </a:solidFill>
                <a:latin typeface="Arial"/>
                <a:cs typeface="Arial"/>
              </a:rPr>
              <a:t> </a:t>
            </a:r>
            <a:r>
              <a:rPr sz="1000" dirty="0">
                <a:solidFill>
                  <a:srgbClr val="1D1D1B"/>
                </a:solidFill>
                <a:latin typeface="Arial"/>
                <a:cs typeface="Arial"/>
              </a:rPr>
              <a:t>century</a:t>
            </a:r>
            <a:r>
              <a:rPr sz="1000" spc="-20" dirty="0">
                <a:solidFill>
                  <a:srgbClr val="1D1D1B"/>
                </a:solidFill>
                <a:latin typeface="Arial"/>
                <a:cs typeface="Arial"/>
              </a:rPr>
              <a:t> </a:t>
            </a:r>
            <a:r>
              <a:rPr sz="1000" dirty="0">
                <a:solidFill>
                  <a:srgbClr val="1D1D1B"/>
                </a:solidFill>
                <a:latin typeface="Arial"/>
                <a:cs typeface="Arial"/>
              </a:rPr>
              <a:t>British</a:t>
            </a:r>
            <a:r>
              <a:rPr sz="1000" spc="-40" dirty="0">
                <a:solidFill>
                  <a:srgbClr val="1D1D1B"/>
                </a:solidFill>
                <a:latin typeface="Arial"/>
                <a:cs typeface="Arial"/>
              </a:rPr>
              <a:t> </a:t>
            </a:r>
            <a:r>
              <a:rPr sz="1000" spc="-10" dirty="0">
                <a:solidFill>
                  <a:srgbClr val="1D1D1B"/>
                </a:solidFill>
                <a:latin typeface="Arial"/>
                <a:cs typeface="Arial"/>
              </a:rPr>
              <a:t>history </a:t>
            </a:r>
            <a:r>
              <a:rPr sz="1000" dirty="0">
                <a:solidFill>
                  <a:srgbClr val="1D1D1B"/>
                </a:solidFill>
                <a:latin typeface="Arial"/>
                <a:cs typeface="Arial"/>
              </a:rPr>
              <a:t>and</a:t>
            </a:r>
            <a:r>
              <a:rPr sz="1000" spc="-45" dirty="0">
                <a:solidFill>
                  <a:srgbClr val="1D1D1B"/>
                </a:solidFill>
                <a:latin typeface="Arial"/>
                <a:cs typeface="Arial"/>
              </a:rPr>
              <a:t> </a:t>
            </a:r>
            <a:r>
              <a:rPr sz="1000" dirty="0">
                <a:solidFill>
                  <a:srgbClr val="1D1D1B"/>
                </a:solidFill>
                <a:latin typeface="Arial"/>
                <a:cs typeface="Arial"/>
              </a:rPr>
              <a:t>international</a:t>
            </a:r>
            <a:r>
              <a:rPr sz="1000" spc="-40" dirty="0">
                <a:solidFill>
                  <a:srgbClr val="1D1D1B"/>
                </a:solidFill>
                <a:latin typeface="Arial"/>
                <a:cs typeface="Arial"/>
              </a:rPr>
              <a:t> </a:t>
            </a:r>
            <a:r>
              <a:rPr sz="1000" spc="-10" dirty="0">
                <a:solidFill>
                  <a:srgbClr val="1D1D1B"/>
                </a:solidFill>
                <a:latin typeface="Arial"/>
                <a:cs typeface="Arial"/>
              </a:rPr>
              <a:t>relations.</a:t>
            </a:r>
            <a:endParaRPr sz="1000">
              <a:latin typeface="Arial"/>
              <a:cs typeface="Arial"/>
            </a:endParaRPr>
          </a:p>
          <a:p>
            <a:pPr>
              <a:lnSpc>
                <a:spcPct val="100000"/>
              </a:lnSpc>
              <a:spcBef>
                <a:spcPts val="885"/>
              </a:spcBef>
            </a:pPr>
            <a:endParaRPr sz="1000">
              <a:latin typeface="Arial"/>
              <a:cs typeface="Arial"/>
            </a:endParaRPr>
          </a:p>
          <a:p>
            <a:pPr marL="12700">
              <a:lnSpc>
                <a:spcPct val="100000"/>
              </a:lnSpc>
              <a:spcBef>
                <a:spcPts val="5"/>
              </a:spcBef>
            </a:pPr>
            <a:r>
              <a:rPr sz="1000" dirty="0">
                <a:solidFill>
                  <a:srgbClr val="1D1D1B"/>
                </a:solidFill>
                <a:latin typeface="Arial"/>
                <a:cs typeface="Arial"/>
              </a:rPr>
              <a:t>Year</a:t>
            </a:r>
            <a:r>
              <a:rPr sz="1000" spc="-45" dirty="0">
                <a:solidFill>
                  <a:srgbClr val="1D1D1B"/>
                </a:solidFill>
                <a:latin typeface="Arial"/>
                <a:cs typeface="Arial"/>
              </a:rPr>
              <a:t> </a:t>
            </a:r>
            <a:r>
              <a:rPr sz="1000" spc="-25" dirty="0">
                <a:solidFill>
                  <a:srgbClr val="1D1D1B"/>
                </a:solidFill>
                <a:latin typeface="Arial"/>
                <a:cs typeface="Arial"/>
              </a:rPr>
              <a:t>10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American</a:t>
            </a:r>
            <a:r>
              <a:rPr sz="1000" spc="-35" dirty="0">
                <a:solidFill>
                  <a:srgbClr val="1D1D1B"/>
                </a:solidFill>
                <a:latin typeface="Arial"/>
                <a:cs typeface="Arial"/>
              </a:rPr>
              <a:t> </a:t>
            </a:r>
            <a:r>
              <a:rPr sz="1000" spc="-20" dirty="0">
                <a:solidFill>
                  <a:srgbClr val="1D1D1B"/>
                </a:solidFill>
                <a:latin typeface="Arial"/>
                <a:cs typeface="Arial"/>
              </a:rPr>
              <a:t>West</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Medicine</a:t>
            </a:r>
            <a:r>
              <a:rPr sz="1000" spc="-1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dirty="0">
                <a:solidFill>
                  <a:srgbClr val="1D1D1B"/>
                </a:solidFill>
                <a:latin typeface="Arial"/>
                <a:cs typeface="Arial"/>
              </a:rPr>
              <a:t>Britain,</a:t>
            </a:r>
            <a:r>
              <a:rPr sz="1000" spc="-40" dirty="0">
                <a:solidFill>
                  <a:srgbClr val="1D1D1B"/>
                </a:solidFill>
                <a:latin typeface="Arial"/>
                <a:cs typeface="Arial"/>
              </a:rPr>
              <a:t> </a:t>
            </a:r>
            <a:r>
              <a:rPr sz="1000" spc="-10" dirty="0">
                <a:solidFill>
                  <a:srgbClr val="1D1D1B"/>
                </a:solidFill>
                <a:latin typeface="Arial"/>
                <a:cs typeface="Arial"/>
              </a:rPr>
              <a:t>1250–Present</a:t>
            </a:r>
            <a:endParaRPr sz="1000">
              <a:latin typeface="Arial"/>
              <a:cs typeface="Arial"/>
            </a:endParaRPr>
          </a:p>
          <a:p>
            <a:pPr>
              <a:lnSpc>
                <a:spcPct val="100000"/>
              </a:lnSpc>
              <a:spcBef>
                <a:spcPts val="885"/>
              </a:spcBef>
              <a:buClr>
                <a:srgbClr val="E9473E"/>
              </a:buClr>
              <a:buFont typeface="Cambria"/>
              <a:buChar char="•"/>
            </a:pPr>
            <a:endParaRPr sz="1000">
              <a:latin typeface="Arial"/>
              <a:cs typeface="Arial"/>
            </a:endParaRPr>
          </a:p>
          <a:p>
            <a:pPr marL="12700">
              <a:lnSpc>
                <a:spcPct val="100000"/>
              </a:lnSpc>
              <a:spcBef>
                <a:spcPts val="5"/>
              </a:spcBef>
            </a:pPr>
            <a:r>
              <a:rPr sz="1000" dirty="0">
                <a:solidFill>
                  <a:srgbClr val="1D1D1B"/>
                </a:solidFill>
                <a:latin typeface="Arial"/>
                <a:cs typeface="Arial"/>
              </a:rPr>
              <a:t>Year</a:t>
            </a:r>
            <a:r>
              <a:rPr sz="1000" spc="-45"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German</a:t>
            </a:r>
            <a:r>
              <a:rPr sz="1000" spc="-25" dirty="0">
                <a:solidFill>
                  <a:srgbClr val="1D1D1B"/>
                </a:solidFill>
                <a:latin typeface="Arial"/>
                <a:cs typeface="Arial"/>
              </a:rPr>
              <a:t> </a:t>
            </a:r>
            <a:r>
              <a:rPr sz="1000" spc="-20" dirty="0">
                <a:solidFill>
                  <a:srgbClr val="1D1D1B"/>
                </a:solidFill>
                <a:latin typeface="Arial"/>
                <a:cs typeface="Arial"/>
              </a:rPr>
              <a:t>In-</a:t>
            </a:r>
            <a:r>
              <a:rPr sz="1000" dirty="0">
                <a:solidFill>
                  <a:srgbClr val="1D1D1B"/>
                </a:solidFill>
                <a:latin typeface="Arial"/>
                <a:cs typeface="Arial"/>
              </a:rPr>
              <a:t>Depth</a:t>
            </a:r>
            <a:r>
              <a:rPr sz="1000" spc="-15" dirty="0">
                <a:solidFill>
                  <a:srgbClr val="1D1D1B"/>
                </a:solidFill>
                <a:latin typeface="Arial"/>
                <a:cs typeface="Arial"/>
              </a:rPr>
              <a:t> </a:t>
            </a:r>
            <a:r>
              <a:rPr sz="1000" dirty="0">
                <a:solidFill>
                  <a:srgbClr val="1D1D1B"/>
                </a:solidFill>
                <a:latin typeface="Arial"/>
                <a:cs typeface="Arial"/>
              </a:rPr>
              <a:t>Study,</a:t>
            </a:r>
            <a:r>
              <a:rPr sz="1000" spc="-5" dirty="0">
                <a:solidFill>
                  <a:srgbClr val="1D1D1B"/>
                </a:solidFill>
                <a:latin typeface="Arial"/>
                <a:cs typeface="Arial"/>
              </a:rPr>
              <a:t> </a:t>
            </a:r>
            <a:r>
              <a:rPr sz="1000" spc="-10" dirty="0">
                <a:solidFill>
                  <a:srgbClr val="1D1D1B"/>
                </a:solidFill>
                <a:latin typeface="Arial"/>
                <a:cs typeface="Arial"/>
              </a:rPr>
              <a:t>1919–1945</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Henry</a:t>
            </a:r>
            <a:r>
              <a:rPr sz="1000" spc="-30" dirty="0">
                <a:solidFill>
                  <a:srgbClr val="1D1D1B"/>
                </a:solidFill>
                <a:latin typeface="Arial"/>
                <a:cs typeface="Arial"/>
              </a:rPr>
              <a:t> </a:t>
            </a:r>
            <a:r>
              <a:rPr sz="1000" spc="-25" dirty="0">
                <a:solidFill>
                  <a:srgbClr val="1D1D1B"/>
                </a:solidFill>
                <a:latin typeface="Arial"/>
                <a:cs typeface="Arial"/>
              </a:rPr>
              <a:t>VIII</a:t>
            </a:r>
            <a:r>
              <a:rPr sz="1000" spc="-4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His</a:t>
            </a:r>
            <a:r>
              <a:rPr sz="1000" spc="-45" dirty="0">
                <a:solidFill>
                  <a:srgbClr val="1D1D1B"/>
                </a:solidFill>
                <a:latin typeface="Arial"/>
                <a:cs typeface="Arial"/>
              </a:rPr>
              <a:t> </a:t>
            </a:r>
            <a:r>
              <a:rPr sz="1000" dirty="0">
                <a:solidFill>
                  <a:srgbClr val="1D1D1B"/>
                </a:solidFill>
                <a:latin typeface="Arial"/>
                <a:cs typeface="Arial"/>
              </a:rPr>
              <a:t>Ministers</a:t>
            </a:r>
            <a:r>
              <a:rPr sz="1000" spc="-25" dirty="0">
                <a:solidFill>
                  <a:srgbClr val="1D1D1B"/>
                </a:solidFill>
                <a:latin typeface="Arial"/>
                <a:cs typeface="Arial"/>
              </a:rPr>
              <a:t> </a:t>
            </a:r>
            <a:r>
              <a:rPr sz="1000" spc="-10" dirty="0">
                <a:solidFill>
                  <a:srgbClr val="1D1D1B"/>
                </a:solidFill>
                <a:latin typeface="Arial"/>
                <a:cs typeface="Arial"/>
              </a:rPr>
              <a:t>1509–1540</a:t>
            </a:r>
            <a:endParaRPr sz="1000">
              <a:latin typeface="Arial"/>
              <a:cs typeface="Arial"/>
            </a:endParaRPr>
          </a:p>
          <a:p>
            <a:pPr>
              <a:lnSpc>
                <a:spcPct val="100000"/>
              </a:lnSpc>
              <a:spcBef>
                <a:spcPts val="885"/>
              </a:spcBef>
              <a:buClr>
                <a:srgbClr val="E9473E"/>
              </a:buClr>
              <a:buFont typeface="Cambria"/>
              <a:buChar char="•"/>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5"/>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0"/>
              </a:spcBef>
            </a:pPr>
            <a:r>
              <a:rPr sz="1000" dirty="0">
                <a:solidFill>
                  <a:srgbClr val="1D1D1B"/>
                </a:solidFill>
                <a:latin typeface="Arial"/>
                <a:cs typeface="Arial"/>
              </a:rPr>
              <a:t>There</a:t>
            </a:r>
            <a:r>
              <a:rPr sz="1000" spc="-5" dirty="0">
                <a:solidFill>
                  <a:srgbClr val="1D1D1B"/>
                </a:solidFill>
                <a:latin typeface="Arial"/>
                <a:cs typeface="Arial"/>
              </a:rPr>
              <a:t> </a:t>
            </a:r>
            <a:r>
              <a:rPr sz="1000" dirty="0">
                <a:solidFill>
                  <a:srgbClr val="1D1D1B"/>
                </a:solidFill>
                <a:latin typeface="Arial"/>
                <a:cs typeface="Arial"/>
              </a:rPr>
              <a:t>are</a:t>
            </a:r>
            <a:r>
              <a:rPr sz="1000" spc="-20" dirty="0">
                <a:solidFill>
                  <a:srgbClr val="1D1D1B"/>
                </a:solidFill>
                <a:latin typeface="Arial"/>
                <a:cs typeface="Arial"/>
              </a:rPr>
              <a:t> </a:t>
            </a:r>
            <a:r>
              <a:rPr sz="1000" dirty="0">
                <a:solidFill>
                  <a:srgbClr val="1D1D1B"/>
                </a:solidFill>
                <a:latin typeface="Arial"/>
                <a:cs typeface="Arial"/>
              </a:rPr>
              <a:t>three</a:t>
            </a:r>
            <a:r>
              <a:rPr sz="1000" spc="-5" dirty="0">
                <a:solidFill>
                  <a:srgbClr val="1D1D1B"/>
                </a:solidFill>
                <a:latin typeface="Arial"/>
                <a:cs typeface="Arial"/>
              </a:rPr>
              <a:t> </a:t>
            </a:r>
            <a:r>
              <a:rPr sz="1000" dirty="0">
                <a:solidFill>
                  <a:srgbClr val="1D1D1B"/>
                </a:solidFill>
                <a:latin typeface="Arial"/>
                <a:cs typeface="Arial"/>
              </a:rPr>
              <a:t>written</a:t>
            </a:r>
            <a:r>
              <a:rPr sz="1000" spc="-15" dirty="0">
                <a:solidFill>
                  <a:srgbClr val="1D1D1B"/>
                </a:solidFill>
                <a:latin typeface="Arial"/>
                <a:cs typeface="Arial"/>
              </a:rPr>
              <a:t> </a:t>
            </a:r>
            <a:r>
              <a:rPr sz="1000" spc="-10" dirty="0">
                <a:solidFill>
                  <a:srgbClr val="1D1D1B"/>
                </a:solidFill>
                <a:latin typeface="Arial"/>
                <a:cs typeface="Arial"/>
              </a:rPr>
              <a:t>exams</a:t>
            </a:r>
            <a:r>
              <a:rPr sz="1000" spc="-15" dirty="0">
                <a:solidFill>
                  <a:srgbClr val="1D1D1B"/>
                </a:solidFill>
                <a:latin typeface="Arial"/>
                <a:cs typeface="Arial"/>
              </a:rPr>
              <a:t> </a:t>
            </a:r>
            <a:r>
              <a:rPr sz="1000" dirty="0">
                <a:solidFill>
                  <a:srgbClr val="1D1D1B"/>
                </a:solidFill>
                <a:latin typeface="Arial"/>
                <a:cs typeface="Arial"/>
              </a:rPr>
              <a:t>which</a:t>
            </a:r>
            <a:r>
              <a:rPr sz="1000" spc="-15" dirty="0">
                <a:solidFill>
                  <a:srgbClr val="1D1D1B"/>
                </a:solidFill>
                <a:latin typeface="Arial"/>
                <a:cs typeface="Arial"/>
              </a:rPr>
              <a:t> </a:t>
            </a:r>
            <a:r>
              <a:rPr sz="1000" dirty="0">
                <a:solidFill>
                  <a:srgbClr val="1D1D1B"/>
                </a:solidFill>
                <a:latin typeface="Arial"/>
                <a:cs typeface="Arial"/>
              </a:rPr>
              <a:t>are</a:t>
            </a:r>
            <a:r>
              <a:rPr sz="1000" spc="-15" dirty="0">
                <a:solidFill>
                  <a:srgbClr val="1D1D1B"/>
                </a:solidFill>
                <a:latin typeface="Arial"/>
                <a:cs typeface="Arial"/>
              </a:rPr>
              <a:t> </a:t>
            </a:r>
            <a:r>
              <a:rPr sz="1000" dirty="0">
                <a:solidFill>
                  <a:srgbClr val="1D1D1B"/>
                </a:solidFill>
                <a:latin typeface="Arial"/>
                <a:cs typeface="Arial"/>
              </a:rPr>
              <a:t>taken</a:t>
            </a:r>
            <a:r>
              <a:rPr sz="1000" spc="-15" dirty="0">
                <a:solidFill>
                  <a:srgbClr val="1D1D1B"/>
                </a:solidFill>
                <a:latin typeface="Arial"/>
                <a:cs typeface="Arial"/>
              </a:rPr>
              <a:t> </a:t>
            </a:r>
            <a:r>
              <a:rPr sz="1000" dirty="0">
                <a:solidFill>
                  <a:srgbClr val="1D1D1B"/>
                </a:solidFill>
                <a:latin typeface="Arial"/>
                <a:cs typeface="Arial"/>
              </a:rPr>
              <a:t>at</a:t>
            </a:r>
            <a:r>
              <a:rPr sz="1000" spc="-1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end</a:t>
            </a:r>
            <a:r>
              <a:rPr sz="1000" spc="-1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Year </a:t>
            </a:r>
            <a:r>
              <a:rPr sz="1000" spc="-25" dirty="0">
                <a:solidFill>
                  <a:srgbClr val="1D1D1B"/>
                </a:solidFill>
                <a:latin typeface="Arial"/>
                <a:cs typeface="Arial"/>
              </a:rPr>
              <a:t>11:</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Medicine</a:t>
            </a:r>
            <a:r>
              <a:rPr sz="1000" spc="-15" dirty="0">
                <a:solidFill>
                  <a:srgbClr val="1D1D1B"/>
                </a:solidFill>
                <a:latin typeface="Arial"/>
                <a:cs typeface="Arial"/>
              </a:rPr>
              <a:t> </a:t>
            </a:r>
            <a:r>
              <a:rPr sz="1000" spc="-20" dirty="0">
                <a:solidFill>
                  <a:srgbClr val="1D1D1B"/>
                </a:solidFill>
                <a:latin typeface="Arial"/>
                <a:cs typeface="Arial"/>
              </a:rPr>
              <a:t>(30%)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Germany</a:t>
            </a:r>
            <a:r>
              <a:rPr sz="1000" spc="-15" dirty="0">
                <a:solidFill>
                  <a:srgbClr val="1D1D1B"/>
                </a:solidFill>
                <a:latin typeface="Arial"/>
                <a:cs typeface="Arial"/>
              </a:rPr>
              <a:t> </a:t>
            </a:r>
            <a:r>
              <a:rPr sz="1000" spc="-10" dirty="0">
                <a:solidFill>
                  <a:srgbClr val="1D1D1B"/>
                </a:solidFill>
                <a:latin typeface="Arial"/>
                <a:cs typeface="Arial"/>
              </a:rPr>
              <a:t>(30%)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Henry</a:t>
            </a:r>
            <a:r>
              <a:rPr sz="1000" spc="-25" dirty="0">
                <a:solidFill>
                  <a:srgbClr val="1D1D1B"/>
                </a:solidFill>
                <a:latin typeface="Arial"/>
                <a:cs typeface="Arial"/>
              </a:rPr>
              <a:t> VIII</a:t>
            </a:r>
            <a:r>
              <a:rPr sz="1000" spc="-4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American</a:t>
            </a:r>
            <a:r>
              <a:rPr sz="1000" spc="-15" dirty="0">
                <a:solidFill>
                  <a:srgbClr val="1D1D1B"/>
                </a:solidFill>
                <a:latin typeface="Arial"/>
                <a:cs typeface="Arial"/>
              </a:rPr>
              <a:t> </a:t>
            </a:r>
            <a:r>
              <a:rPr sz="1000" spc="-10" dirty="0">
                <a:solidFill>
                  <a:srgbClr val="1D1D1B"/>
                </a:solidFill>
                <a:latin typeface="Arial"/>
                <a:cs typeface="Arial"/>
              </a:rPr>
              <a:t>West</a:t>
            </a:r>
            <a:r>
              <a:rPr sz="1000" spc="-35" dirty="0">
                <a:solidFill>
                  <a:srgbClr val="1D1D1B"/>
                </a:solidFill>
                <a:latin typeface="Arial"/>
                <a:cs typeface="Arial"/>
              </a:rPr>
              <a:t> </a:t>
            </a:r>
            <a:r>
              <a:rPr sz="1000" spc="-10" dirty="0">
                <a:solidFill>
                  <a:srgbClr val="1D1D1B"/>
                </a:solidFill>
                <a:latin typeface="Arial"/>
                <a:cs typeface="Arial"/>
              </a:rPr>
              <a:t>(40%).</a:t>
            </a:r>
            <a:endParaRPr sz="1000">
              <a:latin typeface="Arial"/>
              <a:cs typeface="Arial"/>
            </a:endParaRPr>
          </a:p>
          <a:p>
            <a:pPr>
              <a:lnSpc>
                <a:spcPct val="100000"/>
              </a:lnSpc>
              <a:spcBef>
                <a:spcPts val="770"/>
              </a:spcBef>
            </a:pPr>
            <a:endParaRPr sz="1000">
              <a:latin typeface="Arial"/>
              <a:cs typeface="Arial"/>
            </a:endParaRPr>
          </a:p>
          <a:p>
            <a:pPr marL="12700" marR="464184">
              <a:lnSpc>
                <a:spcPct val="110000"/>
              </a:lnSpc>
            </a:pPr>
            <a:r>
              <a:rPr sz="1000" dirty="0">
                <a:solidFill>
                  <a:srgbClr val="1D1D1B"/>
                </a:solidFill>
                <a:latin typeface="Arial"/>
                <a:cs typeface="Arial"/>
              </a:rPr>
              <a:t>History</a:t>
            </a:r>
            <a:r>
              <a:rPr sz="1000" spc="-35" dirty="0">
                <a:solidFill>
                  <a:srgbClr val="1D1D1B"/>
                </a:solidFill>
                <a:latin typeface="Arial"/>
                <a:cs typeface="Arial"/>
              </a:rPr>
              <a:t> </a:t>
            </a:r>
            <a:r>
              <a:rPr sz="1000" dirty="0">
                <a:solidFill>
                  <a:srgbClr val="1D1D1B"/>
                </a:solidFill>
                <a:latin typeface="Arial"/>
                <a:cs typeface="Arial"/>
              </a:rPr>
              <a:t>can</a:t>
            </a:r>
            <a:r>
              <a:rPr sz="1000" spc="-15" dirty="0">
                <a:solidFill>
                  <a:srgbClr val="1D1D1B"/>
                </a:solidFill>
                <a:latin typeface="Arial"/>
                <a:cs typeface="Arial"/>
              </a:rPr>
              <a:t> </a:t>
            </a:r>
            <a:r>
              <a:rPr sz="1000" spc="-10" dirty="0">
                <a:solidFill>
                  <a:srgbClr val="1D1D1B"/>
                </a:solidFill>
                <a:latin typeface="Arial"/>
                <a:cs typeface="Arial"/>
              </a:rPr>
              <a:t>also</a:t>
            </a:r>
            <a:r>
              <a:rPr sz="1000" spc="-30" dirty="0">
                <a:solidFill>
                  <a:srgbClr val="1D1D1B"/>
                </a:solidFill>
                <a:latin typeface="Arial"/>
                <a:cs typeface="Arial"/>
              </a:rPr>
              <a:t> </a:t>
            </a:r>
            <a:r>
              <a:rPr sz="1000" dirty="0">
                <a:solidFill>
                  <a:srgbClr val="1D1D1B"/>
                </a:solidFill>
                <a:latin typeface="Arial"/>
                <a:cs typeface="Arial"/>
              </a:rPr>
              <a:t>be</a:t>
            </a:r>
            <a:r>
              <a:rPr sz="1000" spc="-5" dirty="0">
                <a:solidFill>
                  <a:srgbClr val="1D1D1B"/>
                </a:solidFill>
                <a:latin typeface="Arial"/>
                <a:cs typeface="Arial"/>
              </a:rPr>
              <a:t> </a:t>
            </a:r>
            <a:r>
              <a:rPr sz="1000" dirty="0">
                <a:solidFill>
                  <a:srgbClr val="1D1D1B"/>
                </a:solidFill>
                <a:latin typeface="Arial"/>
                <a:cs typeface="Arial"/>
              </a:rPr>
              <a:t>selected as</a:t>
            </a:r>
            <a:r>
              <a:rPr sz="1000" spc="-15"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‘optional</a:t>
            </a:r>
            <a:r>
              <a:rPr sz="1000" spc="-10" dirty="0">
                <a:solidFill>
                  <a:srgbClr val="1D1D1B"/>
                </a:solidFill>
                <a:latin typeface="Arial"/>
                <a:cs typeface="Arial"/>
              </a:rPr>
              <a:t> </a:t>
            </a:r>
            <a:r>
              <a:rPr sz="1000" dirty="0">
                <a:solidFill>
                  <a:srgbClr val="1D1D1B"/>
                </a:solidFill>
                <a:latin typeface="Arial"/>
                <a:cs typeface="Arial"/>
              </a:rPr>
              <a:t>subject’</a:t>
            </a:r>
            <a:r>
              <a:rPr sz="1000" spc="-15" dirty="0">
                <a:solidFill>
                  <a:srgbClr val="1D1D1B"/>
                </a:solidFill>
                <a:latin typeface="Arial"/>
                <a:cs typeface="Arial"/>
              </a:rPr>
              <a:t> </a:t>
            </a:r>
            <a:r>
              <a:rPr sz="1000" dirty="0">
                <a:solidFill>
                  <a:srgbClr val="1D1D1B"/>
                </a:solidFill>
                <a:latin typeface="Arial"/>
                <a:cs typeface="Arial"/>
              </a:rPr>
              <a:t>if</a:t>
            </a:r>
            <a:r>
              <a:rPr sz="1000" spc="-25" dirty="0">
                <a:solidFill>
                  <a:srgbClr val="1D1D1B"/>
                </a:solidFill>
                <a:latin typeface="Arial"/>
                <a:cs typeface="Arial"/>
              </a:rPr>
              <a:t> </a:t>
            </a:r>
            <a:r>
              <a:rPr sz="1000" dirty="0">
                <a:solidFill>
                  <a:srgbClr val="1D1D1B"/>
                </a:solidFill>
                <a:latin typeface="Arial"/>
                <a:cs typeface="Arial"/>
              </a:rPr>
              <a:t>you</a:t>
            </a:r>
            <a:r>
              <a:rPr sz="1000" spc="-40" dirty="0">
                <a:solidFill>
                  <a:srgbClr val="1D1D1B"/>
                </a:solidFill>
                <a:latin typeface="Arial"/>
                <a:cs typeface="Arial"/>
              </a:rPr>
              <a:t> </a:t>
            </a:r>
            <a:r>
              <a:rPr sz="1000" spc="-10" dirty="0">
                <a:solidFill>
                  <a:srgbClr val="1D1D1B"/>
                </a:solidFill>
                <a:latin typeface="Arial"/>
                <a:cs typeface="Arial"/>
              </a:rPr>
              <a:t>choose </a:t>
            </a:r>
            <a:r>
              <a:rPr sz="1000" dirty="0">
                <a:solidFill>
                  <a:srgbClr val="1D1D1B"/>
                </a:solidFill>
                <a:latin typeface="Arial"/>
                <a:cs typeface="Arial"/>
              </a:rPr>
              <a:t>Geography</a:t>
            </a:r>
            <a:r>
              <a:rPr sz="1000" spc="-15" dirty="0">
                <a:solidFill>
                  <a:srgbClr val="1D1D1B"/>
                </a:solidFill>
                <a:latin typeface="Arial"/>
                <a:cs typeface="Arial"/>
              </a:rPr>
              <a:t> </a:t>
            </a:r>
            <a:r>
              <a:rPr sz="1000" dirty="0">
                <a:solidFill>
                  <a:srgbClr val="1D1D1B"/>
                </a:solidFill>
                <a:latin typeface="Arial"/>
                <a:cs typeface="Arial"/>
              </a:rPr>
              <a:t>as</a:t>
            </a:r>
            <a:r>
              <a:rPr sz="1000" spc="-10"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‘compulsory</a:t>
            </a:r>
            <a:r>
              <a:rPr sz="1000" spc="-20" dirty="0">
                <a:solidFill>
                  <a:srgbClr val="1D1D1B"/>
                </a:solidFill>
                <a:latin typeface="Arial"/>
                <a:cs typeface="Arial"/>
              </a:rPr>
              <a:t> </a:t>
            </a:r>
            <a:r>
              <a:rPr sz="1000" dirty="0">
                <a:solidFill>
                  <a:srgbClr val="1D1D1B"/>
                </a:solidFill>
                <a:latin typeface="Arial"/>
                <a:cs typeface="Arial"/>
              </a:rPr>
              <a:t>core</a:t>
            </a:r>
            <a:r>
              <a:rPr sz="1000" spc="-15" dirty="0">
                <a:solidFill>
                  <a:srgbClr val="1D1D1B"/>
                </a:solidFill>
                <a:latin typeface="Arial"/>
                <a:cs typeface="Arial"/>
              </a:rPr>
              <a:t> </a:t>
            </a:r>
            <a:r>
              <a:rPr sz="1000" spc="-10" dirty="0">
                <a:solidFill>
                  <a:srgbClr val="1D1D1B"/>
                </a:solidFill>
                <a:latin typeface="Arial"/>
                <a:cs typeface="Arial"/>
              </a:rPr>
              <a:t>subject’.</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History</a:t>
            </a:r>
            <a:r>
              <a:rPr spc="-65" dirty="0"/>
              <a:t> </a:t>
            </a:r>
            <a:r>
              <a:rPr dirty="0"/>
              <a:t>(or</a:t>
            </a:r>
            <a:r>
              <a:rPr spc="-45" dirty="0"/>
              <a:t> </a:t>
            </a:r>
            <a:r>
              <a:rPr spc="-10" dirty="0"/>
              <a:t>Geography)</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18</a:t>
            </a:fld>
            <a:endParaRPr spc="-2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7804" y="651255"/>
            <a:ext cx="6334760" cy="965644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spcBef>
                <a:spcPts val="1100"/>
              </a:spcBef>
            </a:pPr>
            <a:endParaRPr sz="1000">
              <a:latin typeface="Arial"/>
              <a:cs typeface="Arial"/>
            </a:endParaRPr>
          </a:p>
          <a:p>
            <a:pPr>
              <a:lnSpc>
                <a:spcPct val="100000"/>
              </a:lnSpc>
              <a:spcBef>
                <a:spcPts val="5"/>
              </a:spcBef>
              <a:tabLst>
                <a:tab pos="6050915" algn="l"/>
              </a:tabLst>
            </a:pPr>
            <a:r>
              <a:rPr sz="1500" i="1" spc="-15" baseline="2777" dirty="0">
                <a:solidFill>
                  <a:srgbClr val="1D1D1B"/>
                </a:solidFill>
                <a:latin typeface="Arial"/>
                <a:cs typeface="Arial"/>
              </a:rPr>
              <a:t>Published</a:t>
            </a:r>
            <a:r>
              <a:rPr sz="1500" i="1" spc="-30" baseline="2777" dirty="0">
                <a:solidFill>
                  <a:srgbClr val="1D1D1B"/>
                </a:solidFill>
                <a:latin typeface="Arial"/>
                <a:cs typeface="Arial"/>
              </a:rPr>
              <a:t> </a:t>
            </a:r>
            <a:r>
              <a:rPr sz="1500" i="1" baseline="2777" dirty="0">
                <a:solidFill>
                  <a:srgbClr val="1D1D1B"/>
                </a:solidFill>
                <a:latin typeface="Arial"/>
                <a:cs typeface="Arial"/>
              </a:rPr>
              <a:t>Month</a:t>
            </a:r>
            <a:r>
              <a:rPr sz="1500" i="1" spc="-22" baseline="2777" dirty="0">
                <a:solidFill>
                  <a:srgbClr val="1D1D1B"/>
                </a:solidFill>
                <a:latin typeface="Arial"/>
                <a:cs typeface="Arial"/>
              </a:rPr>
              <a:t> </a:t>
            </a:r>
            <a:r>
              <a:rPr sz="1500" i="1" spc="-30" baseline="2777" dirty="0">
                <a:solidFill>
                  <a:srgbClr val="1D1D1B"/>
                </a:solidFill>
                <a:latin typeface="Arial"/>
                <a:cs typeface="Arial"/>
              </a:rPr>
              <a:t>YYYY 10pt</a:t>
            </a:r>
            <a:r>
              <a:rPr sz="1500" i="1" baseline="2777" dirty="0">
                <a:solidFill>
                  <a:srgbClr val="1D1D1B"/>
                </a:solidFill>
                <a:latin typeface="Arial"/>
                <a:cs typeface="Arial"/>
              </a:rPr>
              <a:t>	</a:t>
            </a:r>
            <a:r>
              <a:rPr sz="2000" spc="-25" dirty="0">
                <a:solidFill>
                  <a:srgbClr val="E9473E"/>
                </a:solidFill>
                <a:latin typeface="Arial"/>
                <a:cs typeface="Arial"/>
              </a:rPr>
              <a:t>19</a:t>
            </a:r>
            <a:endParaRPr sz="2000">
              <a:latin typeface="Arial"/>
              <a:cs typeface="Arial"/>
            </a:endParaRPr>
          </a:p>
        </p:txBody>
      </p:sp>
      <p:grpSp>
        <p:nvGrpSpPr>
          <p:cNvPr id="3" name="object 3"/>
          <p:cNvGrpSpPr/>
          <p:nvPr/>
        </p:nvGrpSpPr>
        <p:grpSpPr>
          <a:xfrm>
            <a:off x="246888" y="246887"/>
            <a:ext cx="7066915" cy="10198735"/>
            <a:chOff x="246888" y="246887"/>
            <a:chExt cx="7066915" cy="10198735"/>
          </a:xfrm>
        </p:grpSpPr>
        <p:sp>
          <p:nvSpPr>
            <p:cNvPr id="4" name="object 4"/>
            <p:cNvSpPr/>
            <p:nvPr/>
          </p:nvSpPr>
          <p:spPr>
            <a:xfrm>
              <a:off x="246888" y="246887"/>
              <a:ext cx="7066915" cy="10198735"/>
            </a:xfrm>
            <a:custGeom>
              <a:avLst/>
              <a:gdLst/>
              <a:ahLst/>
              <a:cxnLst/>
              <a:rect l="l" t="t" r="r" b="b"/>
              <a:pathLst>
                <a:path w="7066915" h="10198735">
                  <a:moveTo>
                    <a:pt x="7066788" y="0"/>
                  </a:moveTo>
                  <a:lnTo>
                    <a:pt x="0" y="0"/>
                  </a:lnTo>
                  <a:lnTo>
                    <a:pt x="0" y="10198608"/>
                  </a:lnTo>
                  <a:lnTo>
                    <a:pt x="7066788" y="10198608"/>
                  </a:lnTo>
                  <a:lnTo>
                    <a:pt x="7066788" y="0"/>
                  </a:lnTo>
                  <a:close/>
                </a:path>
              </a:pathLst>
            </a:custGeom>
            <a:solidFill>
              <a:srgbClr val="CD7BB1"/>
            </a:solidFill>
          </p:spPr>
          <p:txBody>
            <a:bodyPr wrap="square" lIns="0" tIns="0" rIns="0" bIns="0" rtlCol="0"/>
            <a:lstStyle/>
            <a:p>
              <a:endParaRPr/>
            </a:p>
          </p:txBody>
        </p:sp>
        <p:sp>
          <p:nvSpPr>
            <p:cNvPr id="5" name="object 5"/>
            <p:cNvSpPr/>
            <p:nvPr/>
          </p:nvSpPr>
          <p:spPr>
            <a:xfrm>
              <a:off x="6574535" y="573023"/>
              <a:ext cx="485140" cy="485140"/>
            </a:xfrm>
            <a:custGeom>
              <a:avLst/>
              <a:gdLst/>
              <a:ahLst/>
              <a:cxnLst/>
              <a:rect l="l" t="t" r="r" b="b"/>
              <a:pathLst>
                <a:path w="485140" h="485140">
                  <a:moveTo>
                    <a:pt x="242316" y="0"/>
                  </a:moveTo>
                  <a:lnTo>
                    <a:pt x="193472" y="4921"/>
                  </a:lnTo>
                  <a:lnTo>
                    <a:pt x="147982" y="19038"/>
                  </a:lnTo>
                  <a:lnTo>
                    <a:pt x="106821" y="41375"/>
                  </a:lnTo>
                  <a:lnTo>
                    <a:pt x="70961" y="70961"/>
                  </a:lnTo>
                  <a:lnTo>
                    <a:pt x="41375" y="106821"/>
                  </a:lnTo>
                  <a:lnTo>
                    <a:pt x="19038" y="147982"/>
                  </a:lnTo>
                  <a:lnTo>
                    <a:pt x="4921" y="193472"/>
                  </a:lnTo>
                  <a:lnTo>
                    <a:pt x="0" y="242315"/>
                  </a:lnTo>
                  <a:lnTo>
                    <a:pt x="4921" y="291159"/>
                  </a:lnTo>
                  <a:lnTo>
                    <a:pt x="19038" y="336649"/>
                  </a:lnTo>
                  <a:lnTo>
                    <a:pt x="41375" y="377810"/>
                  </a:lnTo>
                  <a:lnTo>
                    <a:pt x="70961" y="413670"/>
                  </a:lnTo>
                  <a:lnTo>
                    <a:pt x="106821" y="443256"/>
                  </a:lnTo>
                  <a:lnTo>
                    <a:pt x="147982" y="465593"/>
                  </a:lnTo>
                  <a:lnTo>
                    <a:pt x="193472" y="479710"/>
                  </a:lnTo>
                  <a:lnTo>
                    <a:pt x="242316" y="484631"/>
                  </a:lnTo>
                  <a:lnTo>
                    <a:pt x="291159" y="479710"/>
                  </a:lnTo>
                  <a:lnTo>
                    <a:pt x="336649" y="465593"/>
                  </a:lnTo>
                  <a:lnTo>
                    <a:pt x="377810" y="443256"/>
                  </a:lnTo>
                  <a:lnTo>
                    <a:pt x="413670" y="413670"/>
                  </a:lnTo>
                  <a:lnTo>
                    <a:pt x="443256" y="377810"/>
                  </a:lnTo>
                  <a:lnTo>
                    <a:pt x="452208" y="361314"/>
                  </a:lnTo>
                  <a:lnTo>
                    <a:pt x="65278" y="361314"/>
                  </a:lnTo>
                  <a:lnTo>
                    <a:pt x="65278" y="129666"/>
                  </a:lnTo>
                  <a:lnTo>
                    <a:pt x="164004" y="129666"/>
                  </a:lnTo>
                  <a:lnTo>
                    <a:pt x="165653" y="128889"/>
                  </a:lnTo>
                  <a:lnTo>
                    <a:pt x="175365" y="125835"/>
                  </a:lnTo>
                  <a:lnTo>
                    <a:pt x="185425" y="124035"/>
                  </a:lnTo>
                  <a:lnTo>
                    <a:pt x="184203" y="124035"/>
                  </a:lnTo>
                  <a:lnTo>
                    <a:pt x="197104" y="123316"/>
                  </a:lnTo>
                  <a:lnTo>
                    <a:pt x="452208" y="123316"/>
                  </a:lnTo>
                  <a:lnTo>
                    <a:pt x="443256" y="106821"/>
                  </a:lnTo>
                  <a:lnTo>
                    <a:pt x="413670" y="70961"/>
                  </a:lnTo>
                  <a:lnTo>
                    <a:pt x="377810" y="41375"/>
                  </a:lnTo>
                  <a:lnTo>
                    <a:pt x="336649" y="19038"/>
                  </a:lnTo>
                  <a:lnTo>
                    <a:pt x="291159" y="4921"/>
                  </a:lnTo>
                  <a:lnTo>
                    <a:pt x="242316" y="0"/>
                  </a:lnTo>
                  <a:close/>
                </a:path>
                <a:path w="485140" h="485140">
                  <a:moveTo>
                    <a:pt x="182118" y="173481"/>
                  </a:moveTo>
                  <a:lnTo>
                    <a:pt x="169037" y="173481"/>
                  </a:lnTo>
                  <a:lnTo>
                    <a:pt x="164973" y="174243"/>
                  </a:lnTo>
                  <a:lnTo>
                    <a:pt x="133858" y="199262"/>
                  </a:lnTo>
                  <a:lnTo>
                    <a:pt x="129315" y="217931"/>
                  </a:lnTo>
                  <a:lnTo>
                    <a:pt x="129214" y="218729"/>
                  </a:lnTo>
                  <a:lnTo>
                    <a:pt x="129079" y="222250"/>
                  </a:lnTo>
                  <a:lnTo>
                    <a:pt x="128992" y="224535"/>
                  </a:lnTo>
                  <a:lnTo>
                    <a:pt x="128905" y="361314"/>
                  </a:lnTo>
                  <a:lnTo>
                    <a:pt x="210566" y="361314"/>
                  </a:lnTo>
                  <a:lnTo>
                    <a:pt x="210480" y="222250"/>
                  </a:lnTo>
                  <a:lnTo>
                    <a:pt x="209880" y="206248"/>
                  </a:lnTo>
                  <a:lnTo>
                    <a:pt x="209804" y="204215"/>
                  </a:lnTo>
                  <a:lnTo>
                    <a:pt x="189738" y="175259"/>
                  </a:lnTo>
                  <a:lnTo>
                    <a:pt x="182118" y="173481"/>
                  </a:lnTo>
                  <a:close/>
                </a:path>
                <a:path w="485140" h="485140">
                  <a:moveTo>
                    <a:pt x="325628" y="173481"/>
                  </a:moveTo>
                  <a:lnTo>
                    <a:pt x="307721" y="173481"/>
                  </a:lnTo>
                  <a:lnTo>
                    <a:pt x="300482" y="175259"/>
                  </a:lnTo>
                  <a:lnTo>
                    <a:pt x="295021" y="178688"/>
                  </a:lnTo>
                  <a:lnTo>
                    <a:pt x="289433" y="182117"/>
                  </a:lnTo>
                  <a:lnTo>
                    <a:pt x="274700" y="217931"/>
                  </a:lnTo>
                  <a:lnTo>
                    <a:pt x="274193" y="361314"/>
                  </a:lnTo>
                  <a:lnTo>
                    <a:pt x="355727" y="361314"/>
                  </a:lnTo>
                  <a:lnTo>
                    <a:pt x="355605" y="218729"/>
                  </a:lnTo>
                  <a:lnTo>
                    <a:pt x="355578" y="217931"/>
                  </a:lnTo>
                  <a:lnTo>
                    <a:pt x="355473" y="214883"/>
                  </a:lnTo>
                  <a:lnTo>
                    <a:pt x="354203" y="201167"/>
                  </a:lnTo>
                  <a:lnTo>
                    <a:pt x="352611" y="195415"/>
                  </a:lnTo>
                  <a:lnTo>
                    <a:pt x="352552" y="195199"/>
                  </a:lnTo>
                  <a:lnTo>
                    <a:pt x="347218" y="185038"/>
                  </a:lnTo>
                  <a:lnTo>
                    <a:pt x="343281" y="180975"/>
                  </a:lnTo>
                  <a:lnTo>
                    <a:pt x="338074" y="178053"/>
                  </a:lnTo>
                  <a:lnTo>
                    <a:pt x="332740" y="175005"/>
                  </a:lnTo>
                  <a:lnTo>
                    <a:pt x="325628" y="173481"/>
                  </a:lnTo>
                  <a:close/>
                </a:path>
                <a:path w="485140" h="485140">
                  <a:moveTo>
                    <a:pt x="452208" y="123316"/>
                  </a:moveTo>
                  <a:lnTo>
                    <a:pt x="334645" y="123316"/>
                  </a:lnTo>
                  <a:lnTo>
                    <a:pt x="343642" y="123600"/>
                  </a:lnTo>
                  <a:lnTo>
                    <a:pt x="352329" y="124444"/>
                  </a:lnTo>
                  <a:lnTo>
                    <a:pt x="389719" y="137513"/>
                  </a:lnTo>
                  <a:lnTo>
                    <a:pt x="413131" y="167893"/>
                  </a:lnTo>
                  <a:lnTo>
                    <a:pt x="419174" y="201167"/>
                  </a:lnTo>
                  <a:lnTo>
                    <a:pt x="419273" y="203961"/>
                  </a:lnTo>
                  <a:lnTo>
                    <a:pt x="419354" y="361314"/>
                  </a:lnTo>
                  <a:lnTo>
                    <a:pt x="452208" y="361314"/>
                  </a:lnTo>
                  <a:lnTo>
                    <a:pt x="465593" y="336649"/>
                  </a:lnTo>
                  <a:lnTo>
                    <a:pt x="479710" y="291159"/>
                  </a:lnTo>
                  <a:lnTo>
                    <a:pt x="484632" y="242315"/>
                  </a:lnTo>
                  <a:lnTo>
                    <a:pt x="479710" y="193472"/>
                  </a:lnTo>
                  <a:lnTo>
                    <a:pt x="465593" y="147982"/>
                  </a:lnTo>
                  <a:lnTo>
                    <a:pt x="452208" y="123316"/>
                  </a:lnTo>
                  <a:close/>
                </a:path>
                <a:path w="485140" h="485140">
                  <a:moveTo>
                    <a:pt x="334645" y="123316"/>
                  </a:moveTo>
                  <a:lnTo>
                    <a:pt x="197104" y="123316"/>
                  </a:lnTo>
                  <a:lnTo>
                    <a:pt x="212034" y="124035"/>
                  </a:lnTo>
                  <a:lnTo>
                    <a:pt x="209274" y="124035"/>
                  </a:lnTo>
                  <a:lnTo>
                    <a:pt x="245683" y="136902"/>
                  </a:lnTo>
                  <a:lnTo>
                    <a:pt x="264668" y="161798"/>
                  </a:lnTo>
                  <a:lnTo>
                    <a:pt x="270285" y="154414"/>
                  </a:lnTo>
                  <a:lnTo>
                    <a:pt x="301998" y="129853"/>
                  </a:lnTo>
                  <a:lnTo>
                    <a:pt x="322953" y="124035"/>
                  </a:lnTo>
                  <a:lnTo>
                    <a:pt x="334645" y="123316"/>
                  </a:lnTo>
                  <a:close/>
                </a:path>
                <a:path w="485140" h="485140">
                  <a:moveTo>
                    <a:pt x="164004" y="129666"/>
                  </a:moveTo>
                  <a:lnTo>
                    <a:pt x="125349" y="129666"/>
                  </a:lnTo>
                  <a:lnTo>
                    <a:pt x="125349" y="160908"/>
                  </a:lnTo>
                  <a:lnTo>
                    <a:pt x="126238" y="160908"/>
                  </a:lnTo>
                  <a:lnTo>
                    <a:pt x="132836" y="152457"/>
                  </a:lnTo>
                  <a:lnTo>
                    <a:pt x="140065" y="145018"/>
                  </a:lnTo>
                  <a:lnTo>
                    <a:pt x="147937" y="138602"/>
                  </a:lnTo>
                  <a:lnTo>
                    <a:pt x="156464" y="133223"/>
                  </a:lnTo>
                  <a:lnTo>
                    <a:pt x="164004" y="129666"/>
                  </a:lnTo>
                  <a:close/>
                </a:path>
              </a:pathLst>
            </a:custGeom>
            <a:solidFill>
              <a:srgbClr val="FFFFFF"/>
            </a:solidFill>
          </p:spPr>
          <p:txBody>
            <a:bodyPr wrap="square" lIns="0" tIns="0" rIns="0" bIns="0" rtlCol="0"/>
            <a:lstStyle/>
            <a:p>
              <a:endParaRPr/>
            </a:p>
          </p:txBody>
        </p:sp>
        <p:sp>
          <p:nvSpPr>
            <p:cNvPr id="6" name="object 6"/>
            <p:cNvSpPr/>
            <p:nvPr/>
          </p:nvSpPr>
          <p:spPr>
            <a:xfrm>
              <a:off x="717804" y="5568695"/>
              <a:ext cx="3988435" cy="3990340"/>
            </a:xfrm>
            <a:custGeom>
              <a:avLst/>
              <a:gdLst/>
              <a:ahLst/>
              <a:cxnLst/>
              <a:rect l="l" t="t" r="r" b="b"/>
              <a:pathLst>
                <a:path w="3988435" h="3990340">
                  <a:moveTo>
                    <a:pt x="1994153" y="0"/>
                  </a:moveTo>
                  <a:lnTo>
                    <a:pt x="1945702" y="577"/>
                  </a:lnTo>
                  <a:lnTo>
                    <a:pt x="1897535" y="2300"/>
                  </a:lnTo>
                  <a:lnTo>
                    <a:pt x="1849664" y="5156"/>
                  </a:lnTo>
                  <a:lnTo>
                    <a:pt x="1802103" y="9132"/>
                  </a:lnTo>
                  <a:lnTo>
                    <a:pt x="1754864" y="14215"/>
                  </a:lnTo>
                  <a:lnTo>
                    <a:pt x="1707962" y="20391"/>
                  </a:lnTo>
                  <a:lnTo>
                    <a:pt x="1661408" y="27648"/>
                  </a:lnTo>
                  <a:lnTo>
                    <a:pt x="1615217" y="35972"/>
                  </a:lnTo>
                  <a:lnTo>
                    <a:pt x="1569400" y="45351"/>
                  </a:lnTo>
                  <a:lnTo>
                    <a:pt x="1523972" y="55771"/>
                  </a:lnTo>
                  <a:lnTo>
                    <a:pt x="1478945" y="67220"/>
                  </a:lnTo>
                  <a:lnTo>
                    <a:pt x="1434332" y="79684"/>
                  </a:lnTo>
                  <a:lnTo>
                    <a:pt x="1390146" y="93150"/>
                  </a:lnTo>
                  <a:lnTo>
                    <a:pt x="1346401" y="107605"/>
                  </a:lnTo>
                  <a:lnTo>
                    <a:pt x="1303109" y="123036"/>
                  </a:lnTo>
                  <a:lnTo>
                    <a:pt x="1260283" y="139431"/>
                  </a:lnTo>
                  <a:lnTo>
                    <a:pt x="1217937" y="156775"/>
                  </a:lnTo>
                  <a:lnTo>
                    <a:pt x="1176084" y="175056"/>
                  </a:lnTo>
                  <a:lnTo>
                    <a:pt x="1134736" y="194261"/>
                  </a:lnTo>
                  <a:lnTo>
                    <a:pt x="1093907" y="214377"/>
                  </a:lnTo>
                  <a:lnTo>
                    <a:pt x="1053610" y="235390"/>
                  </a:lnTo>
                  <a:lnTo>
                    <a:pt x="1013857" y="257288"/>
                  </a:lnTo>
                  <a:lnTo>
                    <a:pt x="974662" y="280058"/>
                  </a:lnTo>
                  <a:lnTo>
                    <a:pt x="936038" y="303686"/>
                  </a:lnTo>
                  <a:lnTo>
                    <a:pt x="897999" y="328160"/>
                  </a:lnTo>
                  <a:lnTo>
                    <a:pt x="860556" y="353466"/>
                  </a:lnTo>
                  <a:lnTo>
                    <a:pt x="823723" y="379591"/>
                  </a:lnTo>
                  <a:lnTo>
                    <a:pt x="787513" y="406522"/>
                  </a:lnTo>
                  <a:lnTo>
                    <a:pt x="751940" y="434247"/>
                  </a:lnTo>
                  <a:lnTo>
                    <a:pt x="717016" y="462752"/>
                  </a:lnTo>
                  <a:lnTo>
                    <a:pt x="682754" y="492024"/>
                  </a:lnTo>
                  <a:lnTo>
                    <a:pt x="649167" y="522049"/>
                  </a:lnTo>
                  <a:lnTo>
                    <a:pt x="616269" y="552816"/>
                  </a:lnTo>
                  <a:lnTo>
                    <a:pt x="584073" y="584311"/>
                  </a:lnTo>
                  <a:lnTo>
                    <a:pt x="552590" y="616520"/>
                  </a:lnTo>
                  <a:lnTo>
                    <a:pt x="521836" y="649431"/>
                  </a:lnTo>
                  <a:lnTo>
                    <a:pt x="491822" y="683031"/>
                  </a:lnTo>
                  <a:lnTo>
                    <a:pt x="462562" y="717306"/>
                  </a:lnTo>
                  <a:lnTo>
                    <a:pt x="434069" y="752244"/>
                  </a:lnTo>
                  <a:lnTo>
                    <a:pt x="406355" y="787831"/>
                  </a:lnTo>
                  <a:lnTo>
                    <a:pt x="379435" y="824055"/>
                  </a:lnTo>
                  <a:lnTo>
                    <a:pt x="353320" y="860902"/>
                  </a:lnTo>
                  <a:lnTo>
                    <a:pt x="328024" y="898359"/>
                  </a:lnTo>
                  <a:lnTo>
                    <a:pt x="303561" y="936414"/>
                  </a:lnTo>
                  <a:lnTo>
                    <a:pt x="279942" y="975052"/>
                  </a:lnTo>
                  <a:lnTo>
                    <a:pt x="257182" y="1014262"/>
                  </a:lnTo>
                  <a:lnTo>
                    <a:pt x="235293" y="1054030"/>
                  </a:lnTo>
                  <a:lnTo>
                    <a:pt x="214288" y="1094343"/>
                  </a:lnTo>
                  <a:lnTo>
                    <a:pt x="194180" y="1135187"/>
                  </a:lnTo>
                  <a:lnTo>
                    <a:pt x="174983" y="1176551"/>
                  </a:lnTo>
                  <a:lnTo>
                    <a:pt x="156710" y="1218420"/>
                  </a:lnTo>
                  <a:lnTo>
                    <a:pt x="139372" y="1260781"/>
                  </a:lnTo>
                  <a:lnTo>
                    <a:pt x="122985" y="1303623"/>
                  </a:lnTo>
                  <a:lnTo>
                    <a:pt x="107560" y="1346931"/>
                  </a:lnTo>
                  <a:lnTo>
                    <a:pt x="93111" y="1390692"/>
                  </a:lnTo>
                  <a:lnTo>
                    <a:pt x="79650" y="1434894"/>
                  </a:lnTo>
                  <a:lnTo>
                    <a:pt x="67192" y="1479524"/>
                  </a:lnTo>
                  <a:lnTo>
                    <a:pt x="55748" y="1524567"/>
                  </a:lnTo>
                  <a:lnTo>
                    <a:pt x="45332" y="1570012"/>
                  </a:lnTo>
                  <a:lnTo>
                    <a:pt x="35957" y="1615845"/>
                  </a:lnTo>
                  <a:lnTo>
                    <a:pt x="27636" y="1662053"/>
                  </a:lnTo>
                  <a:lnTo>
                    <a:pt x="20382" y="1708623"/>
                  </a:lnTo>
                  <a:lnTo>
                    <a:pt x="14209" y="1755542"/>
                  </a:lnTo>
                  <a:lnTo>
                    <a:pt x="9128" y="1802798"/>
                  </a:lnTo>
                  <a:lnTo>
                    <a:pt x="5154" y="1850375"/>
                  </a:lnTo>
                  <a:lnTo>
                    <a:pt x="2299" y="1898263"/>
                  </a:lnTo>
                  <a:lnTo>
                    <a:pt x="577" y="1946447"/>
                  </a:lnTo>
                  <a:lnTo>
                    <a:pt x="0" y="1994915"/>
                  </a:lnTo>
                  <a:lnTo>
                    <a:pt x="577" y="2043384"/>
                  </a:lnTo>
                  <a:lnTo>
                    <a:pt x="2299" y="2091568"/>
                  </a:lnTo>
                  <a:lnTo>
                    <a:pt x="5154" y="2139456"/>
                  </a:lnTo>
                  <a:lnTo>
                    <a:pt x="9128" y="2187033"/>
                  </a:lnTo>
                  <a:lnTo>
                    <a:pt x="14209" y="2234289"/>
                  </a:lnTo>
                  <a:lnTo>
                    <a:pt x="20382" y="2281208"/>
                  </a:lnTo>
                  <a:lnTo>
                    <a:pt x="27636" y="2327778"/>
                  </a:lnTo>
                  <a:lnTo>
                    <a:pt x="35957" y="2373986"/>
                  </a:lnTo>
                  <a:lnTo>
                    <a:pt x="45332" y="2419819"/>
                  </a:lnTo>
                  <a:lnTo>
                    <a:pt x="55748" y="2465264"/>
                  </a:lnTo>
                  <a:lnTo>
                    <a:pt x="67192" y="2510307"/>
                  </a:lnTo>
                  <a:lnTo>
                    <a:pt x="79650" y="2554937"/>
                  </a:lnTo>
                  <a:lnTo>
                    <a:pt x="93111" y="2599139"/>
                  </a:lnTo>
                  <a:lnTo>
                    <a:pt x="107560" y="2642900"/>
                  </a:lnTo>
                  <a:lnTo>
                    <a:pt x="122985" y="2686208"/>
                  </a:lnTo>
                  <a:lnTo>
                    <a:pt x="139372" y="2729050"/>
                  </a:lnTo>
                  <a:lnTo>
                    <a:pt x="156710" y="2771411"/>
                  </a:lnTo>
                  <a:lnTo>
                    <a:pt x="174983" y="2813280"/>
                  </a:lnTo>
                  <a:lnTo>
                    <a:pt x="194180" y="2854644"/>
                  </a:lnTo>
                  <a:lnTo>
                    <a:pt x="214288" y="2895488"/>
                  </a:lnTo>
                  <a:lnTo>
                    <a:pt x="235293" y="2935801"/>
                  </a:lnTo>
                  <a:lnTo>
                    <a:pt x="257182" y="2975569"/>
                  </a:lnTo>
                  <a:lnTo>
                    <a:pt x="279942" y="3014779"/>
                  </a:lnTo>
                  <a:lnTo>
                    <a:pt x="303561" y="3053417"/>
                  </a:lnTo>
                  <a:lnTo>
                    <a:pt x="328024" y="3091472"/>
                  </a:lnTo>
                  <a:lnTo>
                    <a:pt x="353320" y="3128929"/>
                  </a:lnTo>
                  <a:lnTo>
                    <a:pt x="379435" y="3165776"/>
                  </a:lnTo>
                  <a:lnTo>
                    <a:pt x="406355" y="3202000"/>
                  </a:lnTo>
                  <a:lnTo>
                    <a:pt x="434069" y="3237587"/>
                  </a:lnTo>
                  <a:lnTo>
                    <a:pt x="462562" y="3272525"/>
                  </a:lnTo>
                  <a:lnTo>
                    <a:pt x="491822" y="3306800"/>
                  </a:lnTo>
                  <a:lnTo>
                    <a:pt x="521836" y="3340400"/>
                  </a:lnTo>
                  <a:lnTo>
                    <a:pt x="552590" y="3373311"/>
                  </a:lnTo>
                  <a:lnTo>
                    <a:pt x="584073" y="3405520"/>
                  </a:lnTo>
                  <a:lnTo>
                    <a:pt x="616269" y="3437015"/>
                  </a:lnTo>
                  <a:lnTo>
                    <a:pt x="649167" y="3467782"/>
                  </a:lnTo>
                  <a:lnTo>
                    <a:pt x="682754" y="3497807"/>
                  </a:lnTo>
                  <a:lnTo>
                    <a:pt x="717016" y="3527079"/>
                  </a:lnTo>
                  <a:lnTo>
                    <a:pt x="751940" y="3555584"/>
                  </a:lnTo>
                  <a:lnTo>
                    <a:pt x="787513" y="3583309"/>
                  </a:lnTo>
                  <a:lnTo>
                    <a:pt x="823723" y="3610240"/>
                  </a:lnTo>
                  <a:lnTo>
                    <a:pt x="860556" y="3636365"/>
                  </a:lnTo>
                  <a:lnTo>
                    <a:pt x="897999" y="3661671"/>
                  </a:lnTo>
                  <a:lnTo>
                    <a:pt x="936038" y="3686145"/>
                  </a:lnTo>
                  <a:lnTo>
                    <a:pt x="974662" y="3709773"/>
                  </a:lnTo>
                  <a:lnTo>
                    <a:pt x="1013857" y="3732543"/>
                  </a:lnTo>
                  <a:lnTo>
                    <a:pt x="1053610" y="3754441"/>
                  </a:lnTo>
                  <a:lnTo>
                    <a:pt x="1093907" y="3775454"/>
                  </a:lnTo>
                  <a:lnTo>
                    <a:pt x="1134736" y="3795570"/>
                  </a:lnTo>
                  <a:lnTo>
                    <a:pt x="1176084" y="3814775"/>
                  </a:lnTo>
                  <a:lnTo>
                    <a:pt x="1217937" y="3833056"/>
                  </a:lnTo>
                  <a:lnTo>
                    <a:pt x="1260283" y="3850400"/>
                  </a:lnTo>
                  <a:lnTo>
                    <a:pt x="1303109" y="3866795"/>
                  </a:lnTo>
                  <a:lnTo>
                    <a:pt x="1346401" y="3882226"/>
                  </a:lnTo>
                  <a:lnTo>
                    <a:pt x="1390146" y="3896681"/>
                  </a:lnTo>
                  <a:lnTo>
                    <a:pt x="1434332" y="3910147"/>
                  </a:lnTo>
                  <a:lnTo>
                    <a:pt x="1478945" y="3922611"/>
                  </a:lnTo>
                  <a:lnTo>
                    <a:pt x="1523972" y="3934060"/>
                  </a:lnTo>
                  <a:lnTo>
                    <a:pt x="1569400" y="3944480"/>
                  </a:lnTo>
                  <a:lnTo>
                    <a:pt x="1615217" y="3953859"/>
                  </a:lnTo>
                  <a:lnTo>
                    <a:pt x="1661408" y="3962183"/>
                  </a:lnTo>
                  <a:lnTo>
                    <a:pt x="1707962" y="3969440"/>
                  </a:lnTo>
                  <a:lnTo>
                    <a:pt x="1754864" y="3975616"/>
                  </a:lnTo>
                  <a:lnTo>
                    <a:pt x="1802103" y="3980699"/>
                  </a:lnTo>
                  <a:lnTo>
                    <a:pt x="1849664" y="3984675"/>
                  </a:lnTo>
                  <a:lnTo>
                    <a:pt x="1897535" y="3987531"/>
                  </a:lnTo>
                  <a:lnTo>
                    <a:pt x="1945702" y="3989254"/>
                  </a:lnTo>
                  <a:lnTo>
                    <a:pt x="1994153" y="3989831"/>
                  </a:lnTo>
                  <a:lnTo>
                    <a:pt x="2042605" y="3989254"/>
                  </a:lnTo>
                  <a:lnTo>
                    <a:pt x="2090772" y="3987531"/>
                  </a:lnTo>
                  <a:lnTo>
                    <a:pt x="2138643" y="3984675"/>
                  </a:lnTo>
                  <a:lnTo>
                    <a:pt x="2186204" y="3980699"/>
                  </a:lnTo>
                  <a:lnTo>
                    <a:pt x="2233443" y="3975616"/>
                  </a:lnTo>
                  <a:lnTo>
                    <a:pt x="2280345" y="3969440"/>
                  </a:lnTo>
                  <a:lnTo>
                    <a:pt x="2326899" y="3962183"/>
                  </a:lnTo>
                  <a:lnTo>
                    <a:pt x="2373090" y="3953859"/>
                  </a:lnTo>
                  <a:lnTo>
                    <a:pt x="2418907" y="3944480"/>
                  </a:lnTo>
                  <a:lnTo>
                    <a:pt x="2464335" y="3934060"/>
                  </a:lnTo>
                  <a:lnTo>
                    <a:pt x="2509362" y="3922611"/>
                  </a:lnTo>
                  <a:lnTo>
                    <a:pt x="2553975" y="3910147"/>
                  </a:lnTo>
                  <a:lnTo>
                    <a:pt x="2598161" y="3896681"/>
                  </a:lnTo>
                  <a:lnTo>
                    <a:pt x="2641906" y="3882226"/>
                  </a:lnTo>
                  <a:lnTo>
                    <a:pt x="2685198" y="3866795"/>
                  </a:lnTo>
                  <a:lnTo>
                    <a:pt x="2728024" y="3850400"/>
                  </a:lnTo>
                  <a:lnTo>
                    <a:pt x="2770370" y="3833056"/>
                  </a:lnTo>
                  <a:lnTo>
                    <a:pt x="2812223" y="3814775"/>
                  </a:lnTo>
                  <a:lnTo>
                    <a:pt x="2853571" y="3795570"/>
                  </a:lnTo>
                  <a:lnTo>
                    <a:pt x="2894400" y="3775454"/>
                  </a:lnTo>
                  <a:lnTo>
                    <a:pt x="2934697" y="3754441"/>
                  </a:lnTo>
                  <a:lnTo>
                    <a:pt x="2974450" y="3732543"/>
                  </a:lnTo>
                  <a:lnTo>
                    <a:pt x="3013645" y="3709773"/>
                  </a:lnTo>
                  <a:lnTo>
                    <a:pt x="3052269" y="3686145"/>
                  </a:lnTo>
                  <a:lnTo>
                    <a:pt x="3090308" y="3661671"/>
                  </a:lnTo>
                  <a:lnTo>
                    <a:pt x="3127751" y="3636365"/>
                  </a:lnTo>
                  <a:lnTo>
                    <a:pt x="3164584" y="3610240"/>
                  </a:lnTo>
                  <a:lnTo>
                    <a:pt x="3200794" y="3583309"/>
                  </a:lnTo>
                  <a:lnTo>
                    <a:pt x="3236367" y="3555584"/>
                  </a:lnTo>
                  <a:lnTo>
                    <a:pt x="3271291" y="3527079"/>
                  </a:lnTo>
                  <a:lnTo>
                    <a:pt x="3305553" y="3497807"/>
                  </a:lnTo>
                  <a:lnTo>
                    <a:pt x="3339140" y="3467782"/>
                  </a:lnTo>
                  <a:lnTo>
                    <a:pt x="3372038" y="3437015"/>
                  </a:lnTo>
                  <a:lnTo>
                    <a:pt x="3404234" y="3405520"/>
                  </a:lnTo>
                  <a:lnTo>
                    <a:pt x="3435717" y="3373311"/>
                  </a:lnTo>
                  <a:lnTo>
                    <a:pt x="3466471" y="3340400"/>
                  </a:lnTo>
                  <a:lnTo>
                    <a:pt x="3496485" y="3306800"/>
                  </a:lnTo>
                  <a:lnTo>
                    <a:pt x="3525745" y="3272525"/>
                  </a:lnTo>
                  <a:lnTo>
                    <a:pt x="3554238" y="3237587"/>
                  </a:lnTo>
                  <a:lnTo>
                    <a:pt x="3581952" y="3202000"/>
                  </a:lnTo>
                  <a:lnTo>
                    <a:pt x="3608872" y="3165776"/>
                  </a:lnTo>
                  <a:lnTo>
                    <a:pt x="3634987" y="3128929"/>
                  </a:lnTo>
                  <a:lnTo>
                    <a:pt x="3660283" y="3091472"/>
                  </a:lnTo>
                  <a:lnTo>
                    <a:pt x="3684746" y="3053417"/>
                  </a:lnTo>
                  <a:lnTo>
                    <a:pt x="3708365" y="3014779"/>
                  </a:lnTo>
                  <a:lnTo>
                    <a:pt x="3731125" y="2975569"/>
                  </a:lnTo>
                  <a:lnTo>
                    <a:pt x="3753014" y="2935801"/>
                  </a:lnTo>
                  <a:lnTo>
                    <a:pt x="3774019" y="2895488"/>
                  </a:lnTo>
                  <a:lnTo>
                    <a:pt x="3794127" y="2854644"/>
                  </a:lnTo>
                  <a:lnTo>
                    <a:pt x="3813324" y="2813280"/>
                  </a:lnTo>
                  <a:lnTo>
                    <a:pt x="3831597" y="2771411"/>
                  </a:lnTo>
                  <a:lnTo>
                    <a:pt x="3848935" y="2729050"/>
                  </a:lnTo>
                  <a:lnTo>
                    <a:pt x="3865322" y="2686208"/>
                  </a:lnTo>
                  <a:lnTo>
                    <a:pt x="3880747" y="2642900"/>
                  </a:lnTo>
                  <a:lnTo>
                    <a:pt x="3895196" y="2599139"/>
                  </a:lnTo>
                  <a:lnTo>
                    <a:pt x="3908657" y="2554937"/>
                  </a:lnTo>
                  <a:lnTo>
                    <a:pt x="3921115" y="2510307"/>
                  </a:lnTo>
                  <a:lnTo>
                    <a:pt x="3932559" y="2465264"/>
                  </a:lnTo>
                  <a:lnTo>
                    <a:pt x="3942975" y="2419819"/>
                  </a:lnTo>
                  <a:lnTo>
                    <a:pt x="3952350" y="2373986"/>
                  </a:lnTo>
                  <a:lnTo>
                    <a:pt x="3960671" y="2327778"/>
                  </a:lnTo>
                  <a:lnTo>
                    <a:pt x="3967925" y="2281208"/>
                  </a:lnTo>
                  <a:lnTo>
                    <a:pt x="3974098" y="2234289"/>
                  </a:lnTo>
                  <a:lnTo>
                    <a:pt x="3979179" y="2187033"/>
                  </a:lnTo>
                  <a:lnTo>
                    <a:pt x="3983153" y="2139456"/>
                  </a:lnTo>
                  <a:lnTo>
                    <a:pt x="3986008" y="2091568"/>
                  </a:lnTo>
                  <a:lnTo>
                    <a:pt x="3987730" y="2043384"/>
                  </a:lnTo>
                  <a:lnTo>
                    <a:pt x="3988308" y="1994915"/>
                  </a:lnTo>
                  <a:lnTo>
                    <a:pt x="3987730" y="1946447"/>
                  </a:lnTo>
                  <a:lnTo>
                    <a:pt x="3986008" y="1898263"/>
                  </a:lnTo>
                  <a:lnTo>
                    <a:pt x="3983153" y="1850375"/>
                  </a:lnTo>
                  <a:lnTo>
                    <a:pt x="3979179" y="1802798"/>
                  </a:lnTo>
                  <a:lnTo>
                    <a:pt x="3974098" y="1755542"/>
                  </a:lnTo>
                  <a:lnTo>
                    <a:pt x="3967925" y="1708623"/>
                  </a:lnTo>
                  <a:lnTo>
                    <a:pt x="3960671" y="1662053"/>
                  </a:lnTo>
                  <a:lnTo>
                    <a:pt x="3952350" y="1615845"/>
                  </a:lnTo>
                  <a:lnTo>
                    <a:pt x="3942975" y="1570012"/>
                  </a:lnTo>
                  <a:lnTo>
                    <a:pt x="3932559" y="1524567"/>
                  </a:lnTo>
                  <a:lnTo>
                    <a:pt x="3921115" y="1479524"/>
                  </a:lnTo>
                  <a:lnTo>
                    <a:pt x="3908657" y="1434894"/>
                  </a:lnTo>
                  <a:lnTo>
                    <a:pt x="3895196" y="1390692"/>
                  </a:lnTo>
                  <a:lnTo>
                    <a:pt x="3880747" y="1346931"/>
                  </a:lnTo>
                  <a:lnTo>
                    <a:pt x="3865322" y="1303623"/>
                  </a:lnTo>
                  <a:lnTo>
                    <a:pt x="3848935" y="1260781"/>
                  </a:lnTo>
                  <a:lnTo>
                    <a:pt x="3831597" y="1218420"/>
                  </a:lnTo>
                  <a:lnTo>
                    <a:pt x="3813324" y="1176551"/>
                  </a:lnTo>
                  <a:lnTo>
                    <a:pt x="3794127" y="1135187"/>
                  </a:lnTo>
                  <a:lnTo>
                    <a:pt x="3774019" y="1094343"/>
                  </a:lnTo>
                  <a:lnTo>
                    <a:pt x="3753014" y="1054030"/>
                  </a:lnTo>
                  <a:lnTo>
                    <a:pt x="3731125" y="1014262"/>
                  </a:lnTo>
                  <a:lnTo>
                    <a:pt x="3708365" y="975052"/>
                  </a:lnTo>
                  <a:lnTo>
                    <a:pt x="3684746" y="936414"/>
                  </a:lnTo>
                  <a:lnTo>
                    <a:pt x="3660283" y="898359"/>
                  </a:lnTo>
                  <a:lnTo>
                    <a:pt x="3634987" y="860902"/>
                  </a:lnTo>
                  <a:lnTo>
                    <a:pt x="3608872" y="824055"/>
                  </a:lnTo>
                  <a:lnTo>
                    <a:pt x="3581952" y="787831"/>
                  </a:lnTo>
                  <a:lnTo>
                    <a:pt x="3554238" y="752244"/>
                  </a:lnTo>
                  <a:lnTo>
                    <a:pt x="3525745" y="717306"/>
                  </a:lnTo>
                  <a:lnTo>
                    <a:pt x="3496485" y="683031"/>
                  </a:lnTo>
                  <a:lnTo>
                    <a:pt x="3466471" y="649431"/>
                  </a:lnTo>
                  <a:lnTo>
                    <a:pt x="3435717" y="616520"/>
                  </a:lnTo>
                  <a:lnTo>
                    <a:pt x="3404235" y="584311"/>
                  </a:lnTo>
                  <a:lnTo>
                    <a:pt x="3372038" y="552816"/>
                  </a:lnTo>
                  <a:lnTo>
                    <a:pt x="3339140" y="522049"/>
                  </a:lnTo>
                  <a:lnTo>
                    <a:pt x="3305553" y="492024"/>
                  </a:lnTo>
                  <a:lnTo>
                    <a:pt x="3271291" y="462752"/>
                  </a:lnTo>
                  <a:lnTo>
                    <a:pt x="3236367" y="434247"/>
                  </a:lnTo>
                  <a:lnTo>
                    <a:pt x="3200794" y="406522"/>
                  </a:lnTo>
                  <a:lnTo>
                    <a:pt x="3164584" y="379591"/>
                  </a:lnTo>
                  <a:lnTo>
                    <a:pt x="3127751" y="353466"/>
                  </a:lnTo>
                  <a:lnTo>
                    <a:pt x="3090308" y="328160"/>
                  </a:lnTo>
                  <a:lnTo>
                    <a:pt x="3052269" y="303686"/>
                  </a:lnTo>
                  <a:lnTo>
                    <a:pt x="3013645" y="280058"/>
                  </a:lnTo>
                  <a:lnTo>
                    <a:pt x="2974450" y="257288"/>
                  </a:lnTo>
                  <a:lnTo>
                    <a:pt x="2934697" y="235390"/>
                  </a:lnTo>
                  <a:lnTo>
                    <a:pt x="2894400" y="214377"/>
                  </a:lnTo>
                  <a:lnTo>
                    <a:pt x="2853571" y="194261"/>
                  </a:lnTo>
                  <a:lnTo>
                    <a:pt x="2812223" y="175056"/>
                  </a:lnTo>
                  <a:lnTo>
                    <a:pt x="2770370" y="156775"/>
                  </a:lnTo>
                  <a:lnTo>
                    <a:pt x="2728024" y="139431"/>
                  </a:lnTo>
                  <a:lnTo>
                    <a:pt x="2685198" y="123036"/>
                  </a:lnTo>
                  <a:lnTo>
                    <a:pt x="2641906" y="107605"/>
                  </a:lnTo>
                  <a:lnTo>
                    <a:pt x="2598161" y="93150"/>
                  </a:lnTo>
                  <a:lnTo>
                    <a:pt x="2553975" y="79684"/>
                  </a:lnTo>
                  <a:lnTo>
                    <a:pt x="2509362" y="67220"/>
                  </a:lnTo>
                  <a:lnTo>
                    <a:pt x="2464335" y="55771"/>
                  </a:lnTo>
                  <a:lnTo>
                    <a:pt x="2418907" y="45351"/>
                  </a:lnTo>
                  <a:lnTo>
                    <a:pt x="2373090" y="35972"/>
                  </a:lnTo>
                  <a:lnTo>
                    <a:pt x="2326899" y="27648"/>
                  </a:lnTo>
                  <a:lnTo>
                    <a:pt x="2280345" y="20391"/>
                  </a:lnTo>
                  <a:lnTo>
                    <a:pt x="2233443" y="14215"/>
                  </a:lnTo>
                  <a:lnTo>
                    <a:pt x="2186204" y="9132"/>
                  </a:lnTo>
                  <a:lnTo>
                    <a:pt x="2138643" y="5156"/>
                  </a:lnTo>
                  <a:lnTo>
                    <a:pt x="2090772" y="2300"/>
                  </a:lnTo>
                  <a:lnTo>
                    <a:pt x="2042605" y="577"/>
                  </a:lnTo>
                  <a:lnTo>
                    <a:pt x="1994153" y="0"/>
                  </a:lnTo>
                  <a:close/>
                </a:path>
              </a:pathLst>
            </a:custGeom>
            <a:solidFill>
              <a:srgbClr val="E9473E"/>
            </a:solidFill>
          </p:spPr>
          <p:txBody>
            <a:bodyPr wrap="square" lIns="0" tIns="0" rIns="0" bIns="0" rtlCol="0"/>
            <a:lstStyle/>
            <a:p>
              <a:endParaRPr/>
            </a:p>
          </p:txBody>
        </p:sp>
        <p:sp>
          <p:nvSpPr>
            <p:cNvPr id="7" name="object 7"/>
            <p:cNvSpPr/>
            <p:nvPr/>
          </p:nvSpPr>
          <p:spPr>
            <a:xfrm>
              <a:off x="1490471" y="6659879"/>
              <a:ext cx="2443480" cy="2074545"/>
            </a:xfrm>
            <a:custGeom>
              <a:avLst/>
              <a:gdLst/>
              <a:ahLst/>
              <a:cxnLst/>
              <a:rect l="l" t="t" r="r" b="b"/>
              <a:pathLst>
                <a:path w="2443479" h="2074545">
                  <a:moveTo>
                    <a:pt x="1832228" y="0"/>
                  </a:moveTo>
                  <a:lnTo>
                    <a:pt x="1565725" y="48617"/>
                  </a:lnTo>
                  <a:lnTo>
                    <a:pt x="1374790" y="155575"/>
                  </a:lnTo>
                  <a:lnTo>
                    <a:pt x="1259889" y="262532"/>
                  </a:lnTo>
                  <a:lnTo>
                    <a:pt x="1221486" y="311150"/>
                  </a:lnTo>
                  <a:lnTo>
                    <a:pt x="1183082" y="262532"/>
                  </a:lnTo>
                  <a:lnTo>
                    <a:pt x="1068181" y="155575"/>
                  </a:lnTo>
                  <a:lnTo>
                    <a:pt x="877246" y="48617"/>
                  </a:lnTo>
                  <a:lnTo>
                    <a:pt x="610742" y="0"/>
                  </a:lnTo>
                  <a:lnTo>
                    <a:pt x="562147" y="1820"/>
                  </a:lnTo>
                  <a:lnTo>
                    <a:pt x="515022" y="7189"/>
                  </a:lnTo>
                  <a:lnTo>
                    <a:pt x="469445" y="15970"/>
                  </a:lnTo>
                  <a:lnTo>
                    <a:pt x="425492" y="28027"/>
                  </a:lnTo>
                  <a:lnTo>
                    <a:pt x="383240" y="43224"/>
                  </a:lnTo>
                  <a:lnTo>
                    <a:pt x="342768" y="61423"/>
                  </a:lnTo>
                  <a:lnTo>
                    <a:pt x="304151" y="82488"/>
                  </a:lnTo>
                  <a:lnTo>
                    <a:pt x="267467" y="106282"/>
                  </a:lnTo>
                  <a:lnTo>
                    <a:pt x="232793" y="132669"/>
                  </a:lnTo>
                  <a:lnTo>
                    <a:pt x="200206" y="161512"/>
                  </a:lnTo>
                  <a:lnTo>
                    <a:pt x="169783" y="192674"/>
                  </a:lnTo>
                  <a:lnTo>
                    <a:pt x="141601" y="226020"/>
                  </a:lnTo>
                  <a:lnTo>
                    <a:pt x="115737" y="261412"/>
                  </a:lnTo>
                  <a:lnTo>
                    <a:pt x="92268" y="298713"/>
                  </a:lnTo>
                  <a:lnTo>
                    <a:pt x="71272" y="337787"/>
                  </a:lnTo>
                  <a:lnTo>
                    <a:pt x="52826" y="378498"/>
                  </a:lnTo>
                  <a:lnTo>
                    <a:pt x="37005" y="420709"/>
                  </a:lnTo>
                  <a:lnTo>
                    <a:pt x="23889" y="464282"/>
                  </a:lnTo>
                  <a:lnTo>
                    <a:pt x="13553" y="509083"/>
                  </a:lnTo>
                  <a:lnTo>
                    <a:pt x="6075" y="554973"/>
                  </a:lnTo>
                  <a:lnTo>
                    <a:pt x="1531" y="601817"/>
                  </a:lnTo>
                  <a:lnTo>
                    <a:pt x="0" y="649477"/>
                  </a:lnTo>
                  <a:lnTo>
                    <a:pt x="927" y="685714"/>
                  </a:lnTo>
                  <a:lnTo>
                    <a:pt x="8274" y="756505"/>
                  </a:lnTo>
                  <a:lnTo>
                    <a:pt x="22773" y="825339"/>
                  </a:lnTo>
                  <a:lnTo>
                    <a:pt x="44223" y="892560"/>
                  </a:lnTo>
                  <a:lnTo>
                    <a:pt x="72421" y="958511"/>
                  </a:lnTo>
                  <a:lnTo>
                    <a:pt x="107164" y="1023535"/>
                  </a:lnTo>
                  <a:lnTo>
                    <a:pt x="148251" y="1087974"/>
                  </a:lnTo>
                  <a:lnTo>
                    <a:pt x="171110" y="1120082"/>
                  </a:lnTo>
                  <a:lnTo>
                    <a:pt x="195479" y="1152172"/>
                  </a:lnTo>
                  <a:lnTo>
                    <a:pt x="221333" y="1184288"/>
                  </a:lnTo>
                  <a:lnTo>
                    <a:pt x="248646" y="1216472"/>
                  </a:lnTo>
                  <a:lnTo>
                    <a:pt x="277394" y="1248767"/>
                  </a:lnTo>
                  <a:lnTo>
                    <a:pt x="307550" y="1281216"/>
                  </a:lnTo>
                  <a:lnTo>
                    <a:pt x="339089" y="1313862"/>
                  </a:lnTo>
                  <a:lnTo>
                    <a:pt x="371987" y="1346748"/>
                  </a:lnTo>
                  <a:lnTo>
                    <a:pt x="406218" y="1379917"/>
                  </a:lnTo>
                  <a:lnTo>
                    <a:pt x="441757" y="1413411"/>
                  </a:lnTo>
                  <a:lnTo>
                    <a:pt x="478578" y="1447273"/>
                  </a:lnTo>
                  <a:lnTo>
                    <a:pt x="516656" y="1481547"/>
                  </a:lnTo>
                  <a:lnTo>
                    <a:pt x="555966" y="1516275"/>
                  </a:lnTo>
                  <a:lnTo>
                    <a:pt x="596483" y="1551500"/>
                  </a:lnTo>
                  <a:lnTo>
                    <a:pt x="638181" y="1587265"/>
                  </a:lnTo>
                  <a:lnTo>
                    <a:pt x="681034" y="1623613"/>
                  </a:lnTo>
                  <a:lnTo>
                    <a:pt x="770108" y="1698228"/>
                  </a:lnTo>
                  <a:lnTo>
                    <a:pt x="961015" y="1856338"/>
                  </a:lnTo>
                  <a:lnTo>
                    <a:pt x="1114563" y="1984042"/>
                  </a:lnTo>
                  <a:lnTo>
                    <a:pt x="1221486" y="2074164"/>
                  </a:lnTo>
                  <a:lnTo>
                    <a:pt x="1275386" y="2028575"/>
                  </a:lnTo>
                  <a:lnTo>
                    <a:pt x="1380527" y="1940518"/>
                  </a:lnTo>
                  <a:lnTo>
                    <a:pt x="1717952" y="1660568"/>
                  </a:lnTo>
                  <a:lnTo>
                    <a:pt x="1804790" y="1587241"/>
                  </a:lnTo>
                  <a:lnTo>
                    <a:pt x="1846488" y="1551473"/>
                  </a:lnTo>
                  <a:lnTo>
                    <a:pt x="1887005" y="1516245"/>
                  </a:lnTo>
                  <a:lnTo>
                    <a:pt x="1926315" y="1481514"/>
                  </a:lnTo>
                  <a:lnTo>
                    <a:pt x="1964393" y="1447237"/>
                  </a:lnTo>
                  <a:lnTo>
                    <a:pt x="2001214" y="1413371"/>
                  </a:lnTo>
                  <a:lnTo>
                    <a:pt x="2036753" y="1379874"/>
                  </a:lnTo>
                  <a:lnTo>
                    <a:pt x="2070984" y="1346703"/>
                  </a:lnTo>
                  <a:lnTo>
                    <a:pt x="2103882" y="1313815"/>
                  </a:lnTo>
                  <a:lnTo>
                    <a:pt x="2135421" y="1281166"/>
                  </a:lnTo>
                  <a:lnTo>
                    <a:pt x="2165577" y="1248715"/>
                  </a:lnTo>
                  <a:lnTo>
                    <a:pt x="2194325" y="1216418"/>
                  </a:lnTo>
                  <a:lnTo>
                    <a:pt x="2221638" y="1184233"/>
                  </a:lnTo>
                  <a:lnTo>
                    <a:pt x="2247492" y="1152116"/>
                  </a:lnTo>
                  <a:lnTo>
                    <a:pt x="2271861" y="1120025"/>
                  </a:lnTo>
                  <a:lnTo>
                    <a:pt x="2294720" y="1087918"/>
                  </a:lnTo>
                  <a:lnTo>
                    <a:pt x="2316044" y="1055750"/>
                  </a:lnTo>
                  <a:lnTo>
                    <a:pt x="2353984" y="991064"/>
                  </a:lnTo>
                  <a:lnTo>
                    <a:pt x="2385480" y="925624"/>
                  </a:lnTo>
                  <a:lnTo>
                    <a:pt x="2410329" y="859089"/>
                  </a:lnTo>
                  <a:lnTo>
                    <a:pt x="2428329" y="791114"/>
                  </a:lnTo>
                  <a:lnTo>
                    <a:pt x="2439277" y="721358"/>
                  </a:lnTo>
                  <a:lnTo>
                    <a:pt x="2442972" y="649477"/>
                  </a:lnTo>
                  <a:lnTo>
                    <a:pt x="2441440" y="601817"/>
                  </a:lnTo>
                  <a:lnTo>
                    <a:pt x="2436896" y="554973"/>
                  </a:lnTo>
                  <a:lnTo>
                    <a:pt x="2429418" y="509083"/>
                  </a:lnTo>
                  <a:lnTo>
                    <a:pt x="2419082" y="464282"/>
                  </a:lnTo>
                  <a:lnTo>
                    <a:pt x="2405966" y="420709"/>
                  </a:lnTo>
                  <a:lnTo>
                    <a:pt x="2390145" y="378498"/>
                  </a:lnTo>
                  <a:lnTo>
                    <a:pt x="2371699" y="337787"/>
                  </a:lnTo>
                  <a:lnTo>
                    <a:pt x="2350703" y="298713"/>
                  </a:lnTo>
                  <a:lnTo>
                    <a:pt x="2327234" y="261412"/>
                  </a:lnTo>
                  <a:lnTo>
                    <a:pt x="2301370" y="226020"/>
                  </a:lnTo>
                  <a:lnTo>
                    <a:pt x="2273188" y="192674"/>
                  </a:lnTo>
                  <a:lnTo>
                    <a:pt x="2242765" y="161512"/>
                  </a:lnTo>
                  <a:lnTo>
                    <a:pt x="2210178" y="132669"/>
                  </a:lnTo>
                  <a:lnTo>
                    <a:pt x="2175504" y="106282"/>
                  </a:lnTo>
                  <a:lnTo>
                    <a:pt x="2138820" y="82488"/>
                  </a:lnTo>
                  <a:lnTo>
                    <a:pt x="2100203" y="61423"/>
                  </a:lnTo>
                  <a:lnTo>
                    <a:pt x="2059731" y="43224"/>
                  </a:lnTo>
                  <a:lnTo>
                    <a:pt x="2017479" y="28027"/>
                  </a:lnTo>
                  <a:lnTo>
                    <a:pt x="1973526" y="15970"/>
                  </a:lnTo>
                  <a:lnTo>
                    <a:pt x="1927949" y="7189"/>
                  </a:lnTo>
                  <a:lnTo>
                    <a:pt x="1880824" y="1820"/>
                  </a:lnTo>
                  <a:lnTo>
                    <a:pt x="1832228" y="0"/>
                  </a:lnTo>
                  <a:close/>
                </a:path>
              </a:pathLst>
            </a:custGeom>
            <a:solidFill>
              <a:srgbClr val="D7CEAE"/>
            </a:solidFill>
          </p:spPr>
          <p:txBody>
            <a:bodyPr wrap="square" lIns="0" tIns="0" rIns="0" bIns="0" rtlCol="0"/>
            <a:lstStyle/>
            <a:p>
              <a:endParaRPr/>
            </a:p>
          </p:txBody>
        </p:sp>
      </p:grpSp>
      <p:sp>
        <p:nvSpPr>
          <p:cNvPr id="8" name="object 8"/>
          <p:cNvSpPr txBox="1"/>
          <p:nvPr/>
        </p:nvSpPr>
        <p:spPr>
          <a:xfrm>
            <a:off x="717804" y="651255"/>
            <a:ext cx="1953260" cy="15303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a:latin typeface="Arial"/>
              <a:cs typeface="Arial"/>
            </a:endParaRPr>
          </a:p>
        </p:txBody>
      </p:sp>
      <p:sp>
        <p:nvSpPr>
          <p:cNvPr id="9" name="object 9"/>
          <p:cNvSpPr txBox="1">
            <a:spLocks noGrp="1"/>
          </p:cNvSpPr>
          <p:nvPr>
            <p:ph type="title"/>
          </p:nvPr>
        </p:nvSpPr>
        <p:spPr>
          <a:xfrm>
            <a:off x="705104" y="2319654"/>
            <a:ext cx="5746115" cy="2073910"/>
          </a:xfrm>
          <a:prstGeom prst="rect">
            <a:avLst/>
          </a:prstGeom>
        </p:spPr>
        <p:txBody>
          <a:bodyPr vert="horz" wrap="square" lIns="0" tIns="95885" rIns="0" bIns="0" rtlCol="0">
            <a:spAutoFit/>
          </a:bodyPr>
          <a:lstStyle/>
          <a:p>
            <a:pPr marL="12700" marR="5080">
              <a:lnSpc>
                <a:spcPts val="5180"/>
              </a:lnSpc>
              <a:spcBef>
                <a:spcPts val="755"/>
              </a:spcBef>
            </a:pPr>
            <a:r>
              <a:rPr sz="4800" b="1" spc="-140" dirty="0">
                <a:latin typeface="Arial"/>
                <a:cs typeface="Arial"/>
              </a:rPr>
              <a:t>THEN</a:t>
            </a:r>
            <a:r>
              <a:rPr sz="4800" b="1" spc="-229" dirty="0">
                <a:latin typeface="Arial"/>
                <a:cs typeface="Arial"/>
              </a:rPr>
              <a:t> </a:t>
            </a:r>
            <a:r>
              <a:rPr sz="4800" b="1" spc="-155" dirty="0">
                <a:latin typeface="Arial"/>
                <a:cs typeface="Arial"/>
              </a:rPr>
              <a:t>YOU</a:t>
            </a:r>
            <a:r>
              <a:rPr sz="4800" b="1" spc="-225" dirty="0">
                <a:latin typeface="Arial"/>
                <a:cs typeface="Arial"/>
              </a:rPr>
              <a:t> </a:t>
            </a:r>
            <a:r>
              <a:rPr sz="4800" b="1" spc="-85" dirty="0">
                <a:latin typeface="Arial"/>
                <a:cs typeface="Arial"/>
              </a:rPr>
              <a:t>CHOOSE </a:t>
            </a:r>
            <a:r>
              <a:rPr sz="4800" b="1" u="sng" spc="-220" dirty="0">
                <a:solidFill>
                  <a:srgbClr val="FFFFFF"/>
                </a:solidFill>
                <a:uFill>
                  <a:solidFill>
                    <a:srgbClr val="FFFFFF"/>
                  </a:solidFill>
                </a:uFill>
                <a:latin typeface="Arial"/>
                <a:cs typeface="Arial"/>
              </a:rPr>
              <a:t>THREE</a:t>
            </a:r>
            <a:r>
              <a:rPr sz="4800" b="1" u="none" spc="-220" dirty="0">
                <a:solidFill>
                  <a:srgbClr val="FFFFFF"/>
                </a:solidFill>
                <a:latin typeface="Arial"/>
                <a:cs typeface="Arial"/>
              </a:rPr>
              <a:t> </a:t>
            </a:r>
            <a:r>
              <a:rPr sz="4800" b="1" u="none" spc="-30" dirty="0">
                <a:latin typeface="Arial"/>
                <a:cs typeface="Arial"/>
              </a:rPr>
              <a:t>SUBJECTS </a:t>
            </a:r>
            <a:r>
              <a:rPr sz="4800" b="1" u="none" spc="-100" dirty="0">
                <a:latin typeface="Arial"/>
                <a:cs typeface="Arial"/>
              </a:rPr>
              <a:t>FROM</a:t>
            </a:r>
            <a:r>
              <a:rPr sz="4800" b="1" u="none" spc="-210" dirty="0">
                <a:latin typeface="Arial"/>
                <a:cs typeface="Arial"/>
              </a:rPr>
              <a:t> </a:t>
            </a:r>
            <a:r>
              <a:rPr sz="4800" b="1" u="none" spc="-20" dirty="0">
                <a:latin typeface="Arial"/>
                <a:cs typeface="Arial"/>
              </a:rPr>
              <a:t>HERE...</a:t>
            </a:r>
            <a:endParaRPr sz="4800">
              <a:latin typeface="Arial"/>
              <a:cs typeface="Arial"/>
            </a:endParaRPr>
          </a:p>
        </p:txBody>
      </p:sp>
      <p:sp>
        <p:nvSpPr>
          <p:cNvPr id="10" name="object 10"/>
          <p:cNvSpPr/>
          <p:nvPr/>
        </p:nvSpPr>
        <p:spPr>
          <a:xfrm>
            <a:off x="381000" y="591311"/>
            <a:ext cx="3144520" cy="628015"/>
          </a:xfrm>
          <a:custGeom>
            <a:avLst/>
            <a:gdLst/>
            <a:ahLst/>
            <a:cxnLst/>
            <a:rect l="l" t="t" r="r" b="b"/>
            <a:pathLst>
              <a:path w="3144520" h="628015">
                <a:moveTo>
                  <a:pt x="3144012" y="0"/>
                </a:moveTo>
                <a:lnTo>
                  <a:pt x="0" y="0"/>
                </a:lnTo>
                <a:lnTo>
                  <a:pt x="0" y="627887"/>
                </a:lnTo>
                <a:lnTo>
                  <a:pt x="3144012" y="627887"/>
                </a:lnTo>
                <a:lnTo>
                  <a:pt x="3144012" y="0"/>
                </a:lnTo>
                <a:close/>
              </a:path>
            </a:pathLst>
          </a:custGeom>
          <a:solidFill>
            <a:srgbClr val="CD7BB1"/>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Contents</a:t>
            </a:r>
          </a:p>
        </p:txBody>
      </p:sp>
      <p:graphicFrame>
        <p:nvGraphicFramePr>
          <p:cNvPr id="5" name="object 5"/>
          <p:cNvGraphicFramePr>
            <a:graphicFrameLocks noGrp="1"/>
          </p:cNvGraphicFramePr>
          <p:nvPr/>
        </p:nvGraphicFramePr>
        <p:xfrm>
          <a:off x="717550" y="2892488"/>
          <a:ext cx="3411854" cy="2899410"/>
        </p:xfrm>
        <a:graphic>
          <a:graphicData uri="http://schemas.openxmlformats.org/drawingml/2006/table">
            <a:tbl>
              <a:tblPr firstRow="1" bandRow="1">
                <a:tableStyleId>{2D5ABB26-0587-4C30-8999-92F81FD0307C}</a:tableStyleId>
              </a:tblPr>
              <a:tblGrid>
                <a:gridCol w="2358390">
                  <a:extLst>
                    <a:ext uri="{9D8B030D-6E8A-4147-A177-3AD203B41FA5}">
                      <a16:colId xmlns:a16="http://schemas.microsoft.com/office/drawing/2014/main" val="20000"/>
                    </a:ext>
                  </a:extLst>
                </a:gridCol>
                <a:gridCol w="1053464">
                  <a:extLst>
                    <a:ext uri="{9D8B030D-6E8A-4147-A177-3AD203B41FA5}">
                      <a16:colId xmlns:a16="http://schemas.microsoft.com/office/drawing/2014/main" val="20001"/>
                    </a:ext>
                  </a:extLst>
                </a:gridCol>
              </a:tblGrid>
              <a:tr h="414020">
                <a:tc>
                  <a:txBody>
                    <a:bodyPr/>
                    <a:lstStyle/>
                    <a:p>
                      <a:pPr marL="36195">
                        <a:lnSpc>
                          <a:spcPct val="100000"/>
                        </a:lnSpc>
                        <a:spcBef>
                          <a:spcPts val="760"/>
                        </a:spcBef>
                      </a:pPr>
                      <a:r>
                        <a:rPr sz="1400" spc="-10" dirty="0">
                          <a:solidFill>
                            <a:srgbClr val="1D1D1B"/>
                          </a:solidFill>
                          <a:latin typeface="Arial"/>
                          <a:cs typeface="Arial"/>
                        </a:rPr>
                        <a:t>Introduction</a:t>
                      </a:r>
                      <a:endParaRPr sz="1400">
                        <a:latin typeface="Arial"/>
                        <a:cs typeface="Arial"/>
                      </a:endParaRPr>
                    </a:p>
                  </a:txBody>
                  <a:tcPr marL="0" marR="0" marT="96520" marB="0">
                    <a:lnT w="9525">
                      <a:solidFill>
                        <a:srgbClr val="E9473E"/>
                      </a:solidFill>
                      <a:prstDash val="sysDot"/>
                    </a:lnT>
                    <a:lnB w="9525">
                      <a:solidFill>
                        <a:srgbClr val="E9473E"/>
                      </a:solidFill>
                      <a:prstDash val="sysDot"/>
                    </a:lnB>
                  </a:tcPr>
                </a:tc>
                <a:tc>
                  <a:txBody>
                    <a:bodyPr/>
                    <a:lstStyle/>
                    <a:p>
                      <a:pPr marR="26670" algn="r">
                        <a:lnSpc>
                          <a:spcPct val="100000"/>
                        </a:lnSpc>
                        <a:spcBef>
                          <a:spcPts val="505"/>
                        </a:spcBef>
                      </a:pPr>
                      <a:r>
                        <a:rPr sz="1800" spc="-50" dirty="0">
                          <a:solidFill>
                            <a:srgbClr val="E9473E"/>
                          </a:solidFill>
                          <a:latin typeface="Arial"/>
                          <a:cs typeface="Arial"/>
                        </a:rPr>
                        <a:t>3</a:t>
                      </a:r>
                      <a:endParaRPr sz="1800">
                        <a:latin typeface="Arial"/>
                        <a:cs typeface="Arial"/>
                      </a:endParaRPr>
                    </a:p>
                  </a:txBody>
                  <a:tcPr marL="0" marR="0" marT="641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0"/>
                  </a:ext>
                </a:extLst>
              </a:tr>
              <a:tr h="414020">
                <a:tc>
                  <a:txBody>
                    <a:bodyPr/>
                    <a:lstStyle/>
                    <a:p>
                      <a:pPr marL="36195">
                        <a:lnSpc>
                          <a:spcPct val="100000"/>
                        </a:lnSpc>
                        <a:spcBef>
                          <a:spcPts val="760"/>
                        </a:spcBef>
                      </a:pPr>
                      <a:r>
                        <a:rPr sz="1400" spc="-40" dirty="0">
                          <a:solidFill>
                            <a:srgbClr val="1D1D1B"/>
                          </a:solidFill>
                          <a:latin typeface="Arial"/>
                          <a:cs typeface="Arial"/>
                        </a:rPr>
                        <a:t>Key </a:t>
                      </a:r>
                      <a:r>
                        <a:rPr sz="1400" spc="-10" dirty="0">
                          <a:solidFill>
                            <a:srgbClr val="1D1D1B"/>
                          </a:solidFill>
                          <a:latin typeface="Arial"/>
                          <a:cs typeface="Arial"/>
                        </a:rPr>
                        <a:t>Dates</a:t>
                      </a:r>
                      <a:endParaRPr sz="1400">
                        <a:latin typeface="Arial"/>
                        <a:cs typeface="Arial"/>
                      </a:endParaRPr>
                    </a:p>
                  </a:txBody>
                  <a:tcPr marL="0" marR="0" marT="96520" marB="0">
                    <a:lnT w="9525">
                      <a:solidFill>
                        <a:srgbClr val="E9473E"/>
                      </a:solidFill>
                      <a:prstDash val="sysDot"/>
                    </a:lnT>
                    <a:lnB w="9525">
                      <a:solidFill>
                        <a:srgbClr val="E9473E"/>
                      </a:solidFill>
                      <a:prstDash val="sysDot"/>
                    </a:lnB>
                  </a:tcPr>
                </a:tc>
                <a:tc>
                  <a:txBody>
                    <a:bodyPr/>
                    <a:lstStyle/>
                    <a:p>
                      <a:pPr marR="26670" algn="r">
                        <a:lnSpc>
                          <a:spcPct val="100000"/>
                        </a:lnSpc>
                        <a:spcBef>
                          <a:spcPts val="505"/>
                        </a:spcBef>
                      </a:pPr>
                      <a:r>
                        <a:rPr sz="1800" spc="-50" dirty="0">
                          <a:solidFill>
                            <a:srgbClr val="E9473E"/>
                          </a:solidFill>
                          <a:latin typeface="Arial"/>
                          <a:cs typeface="Arial"/>
                        </a:rPr>
                        <a:t>4</a:t>
                      </a:r>
                      <a:endParaRPr sz="1800">
                        <a:latin typeface="Arial"/>
                        <a:cs typeface="Arial"/>
                      </a:endParaRPr>
                    </a:p>
                  </a:txBody>
                  <a:tcPr marL="0" marR="0" marT="641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1"/>
                  </a:ext>
                </a:extLst>
              </a:tr>
              <a:tr h="414020">
                <a:tc>
                  <a:txBody>
                    <a:bodyPr/>
                    <a:lstStyle/>
                    <a:p>
                      <a:pPr marL="36195">
                        <a:lnSpc>
                          <a:spcPct val="100000"/>
                        </a:lnSpc>
                        <a:spcBef>
                          <a:spcPts val="765"/>
                        </a:spcBef>
                      </a:pPr>
                      <a:r>
                        <a:rPr sz="1400" spc="-10" dirty="0">
                          <a:solidFill>
                            <a:srgbClr val="1D1D1B"/>
                          </a:solidFill>
                          <a:latin typeface="Arial"/>
                          <a:cs typeface="Arial"/>
                        </a:rPr>
                        <a:t>Contacts</a:t>
                      </a:r>
                      <a:endParaRPr sz="1400">
                        <a:latin typeface="Arial"/>
                        <a:cs typeface="Arial"/>
                      </a:endParaRPr>
                    </a:p>
                  </a:txBody>
                  <a:tcPr marL="0" marR="0" marT="97155" marB="0">
                    <a:lnT w="9525">
                      <a:solidFill>
                        <a:srgbClr val="E9473E"/>
                      </a:solidFill>
                      <a:prstDash val="sysDot"/>
                    </a:lnT>
                    <a:lnB w="9525">
                      <a:solidFill>
                        <a:srgbClr val="E9473E"/>
                      </a:solidFill>
                      <a:prstDash val="sysDot"/>
                    </a:lnB>
                  </a:tcPr>
                </a:tc>
                <a:tc>
                  <a:txBody>
                    <a:bodyPr/>
                    <a:lstStyle/>
                    <a:p>
                      <a:pPr marR="26670" algn="r">
                        <a:lnSpc>
                          <a:spcPct val="100000"/>
                        </a:lnSpc>
                        <a:spcBef>
                          <a:spcPts val="505"/>
                        </a:spcBef>
                      </a:pPr>
                      <a:r>
                        <a:rPr sz="1800" spc="-50" dirty="0">
                          <a:solidFill>
                            <a:srgbClr val="E9473E"/>
                          </a:solidFill>
                          <a:latin typeface="Arial"/>
                          <a:cs typeface="Arial"/>
                        </a:rPr>
                        <a:t>5</a:t>
                      </a:r>
                      <a:endParaRPr sz="1800">
                        <a:latin typeface="Arial"/>
                        <a:cs typeface="Arial"/>
                      </a:endParaRPr>
                    </a:p>
                  </a:txBody>
                  <a:tcPr marL="0" marR="0" marT="641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2"/>
                  </a:ext>
                </a:extLst>
              </a:tr>
              <a:tr h="414020">
                <a:tc>
                  <a:txBody>
                    <a:bodyPr/>
                    <a:lstStyle/>
                    <a:p>
                      <a:pPr marL="36195">
                        <a:lnSpc>
                          <a:spcPct val="100000"/>
                        </a:lnSpc>
                        <a:spcBef>
                          <a:spcPts val="765"/>
                        </a:spcBef>
                      </a:pPr>
                      <a:r>
                        <a:rPr sz="1400" spc="-10" dirty="0">
                          <a:solidFill>
                            <a:srgbClr val="1D1D1B"/>
                          </a:solidFill>
                          <a:latin typeface="Arial"/>
                          <a:cs typeface="Arial"/>
                        </a:rPr>
                        <a:t>General</a:t>
                      </a:r>
                      <a:r>
                        <a:rPr sz="1400" spc="-50" dirty="0">
                          <a:solidFill>
                            <a:srgbClr val="1D1D1B"/>
                          </a:solidFill>
                          <a:latin typeface="Arial"/>
                          <a:cs typeface="Arial"/>
                        </a:rPr>
                        <a:t> </a:t>
                      </a:r>
                      <a:r>
                        <a:rPr sz="1400" spc="-10" dirty="0">
                          <a:solidFill>
                            <a:srgbClr val="1D1D1B"/>
                          </a:solidFill>
                          <a:latin typeface="Arial"/>
                          <a:cs typeface="Arial"/>
                        </a:rPr>
                        <a:t>Information</a:t>
                      </a:r>
                      <a:endParaRPr sz="1400">
                        <a:latin typeface="Arial"/>
                        <a:cs typeface="Arial"/>
                      </a:endParaRPr>
                    </a:p>
                  </a:txBody>
                  <a:tcPr marL="0" marR="0" marT="97155" marB="0">
                    <a:lnT w="9525">
                      <a:solidFill>
                        <a:srgbClr val="E9473E"/>
                      </a:solidFill>
                      <a:prstDash val="sysDot"/>
                    </a:lnT>
                    <a:lnB w="9525">
                      <a:solidFill>
                        <a:srgbClr val="E9473E"/>
                      </a:solidFill>
                      <a:prstDash val="sysDot"/>
                    </a:lnB>
                  </a:tcPr>
                </a:tc>
                <a:tc>
                  <a:txBody>
                    <a:bodyPr/>
                    <a:lstStyle/>
                    <a:p>
                      <a:pPr marR="27305" algn="r">
                        <a:lnSpc>
                          <a:spcPct val="100000"/>
                        </a:lnSpc>
                        <a:spcBef>
                          <a:spcPts val="509"/>
                        </a:spcBef>
                      </a:pPr>
                      <a:r>
                        <a:rPr sz="1800" spc="-25" dirty="0">
                          <a:solidFill>
                            <a:srgbClr val="E9473E"/>
                          </a:solidFill>
                          <a:latin typeface="Arial"/>
                          <a:cs typeface="Arial"/>
                        </a:rPr>
                        <a:t>10</a:t>
                      </a:r>
                      <a:endParaRPr sz="1800">
                        <a:latin typeface="Arial"/>
                        <a:cs typeface="Arial"/>
                      </a:endParaRPr>
                    </a:p>
                  </a:txBody>
                  <a:tcPr marL="0" marR="0" marT="64769"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3"/>
                  </a:ext>
                </a:extLst>
              </a:tr>
              <a:tr h="414655">
                <a:tc>
                  <a:txBody>
                    <a:bodyPr/>
                    <a:lstStyle/>
                    <a:p>
                      <a:pPr marL="36195">
                        <a:lnSpc>
                          <a:spcPct val="100000"/>
                        </a:lnSpc>
                        <a:spcBef>
                          <a:spcPts val="765"/>
                        </a:spcBef>
                      </a:pPr>
                      <a:r>
                        <a:rPr sz="1400" dirty="0">
                          <a:solidFill>
                            <a:srgbClr val="1D1D1B"/>
                          </a:solidFill>
                          <a:latin typeface="Arial"/>
                          <a:cs typeface="Arial"/>
                        </a:rPr>
                        <a:t>Core</a:t>
                      </a:r>
                      <a:r>
                        <a:rPr sz="1400" spc="-40" dirty="0">
                          <a:solidFill>
                            <a:srgbClr val="1D1D1B"/>
                          </a:solidFill>
                          <a:latin typeface="Arial"/>
                          <a:cs typeface="Arial"/>
                        </a:rPr>
                        <a:t> </a:t>
                      </a:r>
                      <a:r>
                        <a:rPr sz="1400" spc="-10" dirty="0">
                          <a:solidFill>
                            <a:srgbClr val="1D1D1B"/>
                          </a:solidFill>
                          <a:latin typeface="Arial"/>
                          <a:cs typeface="Arial"/>
                        </a:rPr>
                        <a:t>Subjects</a:t>
                      </a:r>
                      <a:endParaRPr sz="1400">
                        <a:latin typeface="Arial"/>
                        <a:cs typeface="Arial"/>
                      </a:endParaRPr>
                    </a:p>
                  </a:txBody>
                  <a:tcPr marL="0" marR="0" marT="97155" marB="0">
                    <a:lnT w="9525">
                      <a:solidFill>
                        <a:srgbClr val="E9473E"/>
                      </a:solidFill>
                      <a:prstDash val="sysDot"/>
                    </a:lnT>
                    <a:lnB w="9525">
                      <a:solidFill>
                        <a:srgbClr val="E9473E"/>
                      </a:solidFill>
                      <a:prstDash val="sysDot"/>
                    </a:lnB>
                  </a:tcPr>
                </a:tc>
                <a:tc>
                  <a:txBody>
                    <a:bodyPr/>
                    <a:lstStyle/>
                    <a:p>
                      <a:pPr marR="27305" algn="r">
                        <a:lnSpc>
                          <a:spcPct val="100000"/>
                        </a:lnSpc>
                        <a:spcBef>
                          <a:spcPts val="505"/>
                        </a:spcBef>
                      </a:pPr>
                      <a:r>
                        <a:rPr sz="1800" spc="-25" dirty="0">
                          <a:solidFill>
                            <a:srgbClr val="E9473E"/>
                          </a:solidFill>
                          <a:latin typeface="Arial"/>
                          <a:cs typeface="Arial"/>
                        </a:rPr>
                        <a:t>17</a:t>
                      </a:r>
                      <a:endParaRPr sz="1800">
                        <a:latin typeface="Arial"/>
                        <a:cs typeface="Arial"/>
                      </a:endParaRPr>
                    </a:p>
                  </a:txBody>
                  <a:tcPr marL="0" marR="0" marT="641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4"/>
                  </a:ext>
                </a:extLst>
              </a:tr>
              <a:tr h="414020">
                <a:tc>
                  <a:txBody>
                    <a:bodyPr/>
                    <a:lstStyle/>
                    <a:p>
                      <a:pPr marL="36195">
                        <a:lnSpc>
                          <a:spcPct val="100000"/>
                        </a:lnSpc>
                        <a:spcBef>
                          <a:spcPts val="765"/>
                        </a:spcBef>
                      </a:pPr>
                      <a:r>
                        <a:rPr sz="1400" dirty="0">
                          <a:solidFill>
                            <a:srgbClr val="1D1D1B"/>
                          </a:solidFill>
                          <a:latin typeface="Arial"/>
                          <a:cs typeface="Arial"/>
                        </a:rPr>
                        <a:t>Option</a:t>
                      </a:r>
                      <a:r>
                        <a:rPr sz="1400" spc="-10" dirty="0">
                          <a:solidFill>
                            <a:srgbClr val="1D1D1B"/>
                          </a:solidFill>
                          <a:latin typeface="Arial"/>
                          <a:cs typeface="Arial"/>
                        </a:rPr>
                        <a:t> Subjects</a:t>
                      </a:r>
                      <a:endParaRPr sz="1400">
                        <a:latin typeface="Arial"/>
                        <a:cs typeface="Arial"/>
                      </a:endParaRPr>
                    </a:p>
                  </a:txBody>
                  <a:tcPr marL="0" marR="0" marT="97155" marB="0">
                    <a:lnT w="9525">
                      <a:solidFill>
                        <a:srgbClr val="E9473E"/>
                      </a:solidFill>
                      <a:prstDash val="sysDot"/>
                    </a:lnT>
                    <a:lnB w="9525">
                      <a:solidFill>
                        <a:srgbClr val="E9473E"/>
                      </a:solidFill>
                      <a:prstDash val="sysDot"/>
                    </a:lnB>
                  </a:tcPr>
                </a:tc>
                <a:tc>
                  <a:txBody>
                    <a:bodyPr/>
                    <a:lstStyle/>
                    <a:p>
                      <a:pPr marR="27305" algn="r">
                        <a:lnSpc>
                          <a:spcPct val="100000"/>
                        </a:lnSpc>
                        <a:spcBef>
                          <a:spcPts val="509"/>
                        </a:spcBef>
                      </a:pPr>
                      <a:r>
                        <a:rPr sz="1800" spc="-25" dirty="0">
                          <a:solidFill>
                            <a:srgbClr val="E9473E"/>
                          </a:solidFill>
                          <a:latin typeface="Arial"/>
                          <a:cs typeface="Arial"/>
                        </a:rPr>
                        <a:t>24</a:t>
                      </a:r>
                      <a:endParaRPr sz="1800">
                        <a:latin typeface="Arial"/>
                        <a:cs typeface="Arial"/>
                      </a:endParaRPr>
                    </a:p>
                  </a:txBody>
                  <a:tcPr marL="0" marR="0" marT="64769"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5"/>
                  </a:ext>
                </a:extLst>
              </a:tr>
              <a:tr h="414655">
                <a:tc>
                  <a:txBody>
                    <a:bodyPr/>
                    <a:lstStyle/>
                    <a:p>
                      <a:pPr marL="36195">
                        <a:lnSpc>
                          <a:spcPct val="100000"/>
                        </a:lnSpc>
                        <a:spcBef>
                          <a:spcPts val="765"/>
                        </a:spcBef>
                      </a:pPr>
                      <a:r>
                        <a:rPr sz="1400" dirty="0">
                          <a:solidFill>
                            <a:srgbClr val="1D1D1B"/>
                          </a:solidFill>
                          <a:latin typeface="Arial"/>
                          <a:cs typeface="Arial"/>
                        </a:rPr>
                        <a:t>Next</a:t>
                      </a:r>
                      <a:r>
                        <a:rPr sz="1400" spc="-40" dirty="0">
                          <a:solidFill>
                            <a:srgbClr val="1D1D1B"/>
                          </a:solidFill>
                          <a:latin typeface="Arial"/>
                          <a:cs typeface="Arial"/>
                        </a:rPr>
                        <a:t> </a:t>
                      </a:r>
                      <a:r>
                        <a:rPr sz="1400" spc="-10" dirty="0">
                          <a:solidFill>
                            <a:srgbClr val="1D1D1B"/>
                          </a:solidFill>
                          <a:latin typeface="Arial"/>
                          <a:cs typeface="Arial"/>
                        </a:rPr>
                        <a:t>Steps</a:t>
                      </a:r>
                      <a:endParaRPr sz="1400">
                        <a:latin typeface="Arial"/>
                        <a:cs typeface="Arial"/>
                      </a:endParaRPr>
                    </a:p>
                  </a:txBody>
                  <a:tcPr marL="0" marR="0" marT="97155" marB="0">
                    <a:lnT w="9525">
                      <a:solidFill>
                        <a:srgbClr val="E9473E"/>
                      </a:solidFill>
                      <a:prstDash val="sysDot"/>
                    </a:lnT>
                    <a:lnB w="9525">
                      <a:solidFill>
                        <a:srgbClr val="E9473E"/>
                      </a:solidFill>
                      <a:prstDash val="sysDot"/>
                    </a:lnB>
                  </a:tcPr>
                </a:tc>
                <a:tc>
                  <a:txBody>
                    <a:bodyPr/>
                    <a:lstStyle/>
                    <a:p>
                      <a:pPr marR="27305" algn="r">
                        <a:lnSpc>
                          <a:spcPct val="100000"/>
                        </a:lnSpc>
                        <a:spcBef>
                          <a:spcPts val="509"/>
                        </a:spcBef>
                      </a:pPr>
                      <a:r>
                        <a:rPr sz="1800" spc="-25" dirty="0">
                          <a:solidFill>
                            <a:srgbClr val="E9473E"/>
                          </a:solidFill>
                          <a:latin typeface="Arial"/>
                          <a:cs typeface="Arial"/>
                        </a:rPr>
                        <a:t>44</a:t>
                      </a:r>
                      <a:endParaRPr sz="1800">
                        <a:latin typeface="Arial"/>
                        <a:cs typeface="Arial"/>
                      </a:endParaRPr>
                    </a:p>
                  </a:txBody>
                  <a:tcPr marL="0" marR="0" marT="64769"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6"/>
                  </a:ext>
                </a:extLst>
              </a:tr>
            </a:tbl>
          </a:graphicData>
        </a:graphic>
      </p:graphicFrame>
      <p:sp>
        <p:nvSpPr>
          <p:cNvPr id="8" name="object 8"/>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t>2</a:t>
            </a:fld>
            <a:endParaRPr spc="-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974465" cy="6684009"/>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30480">
              <a:lnSpc>
                <a:spcPct val="110100"/>
              </a:lnSpc>
              <a:spcBef>
                <a:spcPts val="355"/>
              </a:spcBef>
            </a:pP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dirty="0">
                <a:solidFill>
                  <a:srgbClr val="1D1D1B"/>
                </a:solidFill>
                <a:latin typeface="Arial"/>
                <a:cs typeface="Arial"/>
              </a:rPr>
              <a:t>encouraged</a:t>
            </a:r>
            <a:r>
              <a:rPr sz="1000" spc="5"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learn</a:t>
            </a:r>
            <a:r>
              <a:rPr sz="1000" spc="-15" dirty="0">
                <a:solidFill>
                  <a:srgbClr val="1D1D1B"/>
                </a:solidFill>
                <a:latin typeface="Arial"/>
                <a:cs typeface="Arial"/>
              </a:rPr>
              <a:t> </a:t>
            </a:r>
            <a:r>
              <a:rPr sz="1000" dirty="0">
                <a:solidFill>
                  <a:srgbClr val="1D1D1B"/>
                </a:solidFill>
                <a:latin typeface="Arial"/>
                <a:cs typeface="Arial"/>
              </a:rPr>
              <a:t>about</a:t>
            </a:r>
            <a:r>
              <a:rPr sz="1000" spc="-10"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range</a:t>
            </a:r>
            <a:r>
              <a:rPr sz="1000" spc="-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different</a:t>
            </a:r>
            <a:r>
              <a:rPr sz="1000" spc="-5" dirty="0">
                <a:solidFill>
                  <a:srgbClr val="1D1D1B"/>
                </a:solidFill>
                <a:latin typeface="Arial"/>
                <a:cs typeface="Arial"/>
              </a:rPr>
              <a:t> </a:t>
            </a:r>
            <a:r>
              <a:rPr sz="1000" spc="-10" dirty="0">
                <a:solidFill>
                  <a:srgbClr val="1D1D1B"/>
                </a:solidFill>
                <a:latin typeface="Arial"/>
                <a:cs typeface="Arial"/>
              </a:rPr>
              <a:t>areas </a:t>
            </a:r>
            <a:r>
              <a:rPr sz="1000" dirty="0">
                <a:solidFill>
                  <a:srgbClr val="1D1D1B"/>
                </a:solidFill>
                <a:latin typeface="Arial"/>
                <a:cs typeface="Arial"/>
              </a:rPr>
              <a:t>within</a:t>
            </a:r>
            <a:r>
              <a:rPr sz="1000" spc="-40" dirty="0">
                <a:solidFill>
                  <a:srgbClr val="1D1D1B"/>
                </a:solidFill>
                <a:latin typeface="Arial"/>
                <a:cs typeface="Arial"/>
              </a:rPr>
              <a:t> </a:t>
            </a:r>
            <a:r>
              <a:rPr sz="1000" spc="-10" dirty="0">
                <a:solidFill>
                  <a:srgbClr val="1D1D1B"/>
                </a:solidFill>
                <a:latin typeface="Arial"/>
                <a:cs typeface="Arial"/>
              </a:rPr>
              <a:t>business.</a:t>
            </a:r>
            <a:r>
              <a:rPr sz="1000" spc="-25" dirty="0">
                <a:solidFill>
                  <a:srgbClr val="1D1D1B"/>
                </a:solidFill>
                <a:latin typeface="Arial"/>
                <a:cs typeface="Arial"/>
              </a:rPr>
              <a:t> </a:t>
            </a:r>
            <a:r>
              <a:rPr sz="1000" dirty="0">
                <a:solidFill>
                  <a:srgbClr val="1D1D1B"/>
                </a:solidFill>
                <a:latin typeface="Arial"/>
                <a:cs typeface="Arial"/>
              </a:rPr>
              <a:t>Over</a:t>
            </a:r>
            <a:r>
              <a:rPr sz="1000" spc="-1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course</a:t>
            </a:r>
            <a:r>
              <a:rPr sz="1000" spc="-20"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study,</a:t>
            </a:r>
            <a:r>
              <a:rPr sz="1000" spc="-25" dirty="0">
                <a:solidFill>
                  <a:srgbClr val="1D1D1B"/>
                </a:solidFill>
                <a:latin typeface="Arial"/>
                <a:cs typeface="Arial"/>
              </a:rPr>
              <a:t> </a:t>
            </a: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are</a:t>
            </a:r>
            <a:r>
              <a:rPr sz="1000" spc="-10" dirty="0">
                <a:solidFill>
                  <a:srgbClr val="1D1D1B"/>
                </a:solidFill>
                <a:latin typeface="Arial"/>
                <a:cs typeface="Arial"/>
              </a:rPr>
              <a:t> </a:t>
            </a:r>
            <a:r>
              <a:rPr sz="1000" dirty="0">
                <a:solidFill>
                  <a:srgbClr val="1D1D1B"/>
                </a:solidFill>
                <a:latin typeface="Arial"/>
                <a:cs typeface="Arial"/>
              </a:rPr>
              <a:t>taught</a:t>
            </a:r>
            <a:r>
              <a:rPr sz="1000" spc="-25" dirty="0">
                <a:solidFill>
                  <a:srgbClr val="1D1D1B"/>
                </a:solidFill>
                <a:latin typeface="Arial"/>
                <a:cs typeface="Arial"/>
              </a:rPr>
              <a:t> how </a:t>
            </a:r>
            <a:r>
              <a:rPr sz="1000" dirty="0">
                <a:solidFill>
                  <a:srgbClr val="1D1D1B"/>
                </a:solidFill>
                <a:latin typeface="Arial"/>
                <a:cs typeface="Arial"/>
              </a:rPr>
              <a:t>propose</a:t>
            </a:r>
            <a:r>
              <a:rPr sz="1000" spc="-1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evaluate</a:t>
            </a:r>
            <a:r>
              <a:rPr sz="1000" spc="-5"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range</a:t>
            </a:r>
            <a:r>
              <a:rPr sz="1000" spc="-1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strategies</a:t>
            </a:r>
            <a:r>
              <a:rPr sz="1000" spc="-5" dirty="0">
                <a:solidFill>
                  <a:srgbClr val="1D1D1B"/>
                </a:solidFill>
                <a:latin typeface="Arial"/>
                <a:cs typeface="Arial"/>
              </a:rPr>
              <a:t> </a:t>
            </a:r>
            <a:r>
              <a:rPr sz="1000" dirty="0">
                <a:solidFill>
                  <a:srgbClr val="1D1D1B"/>
                </a:solidFill>
                <a:latin typeface="Arial"/>
                <a:cs typeface="Arial"/>
              </a:rPr>
              <a:t>to</a:t>
            </a:r>
            <a:r>
              <a:rPr sz="1000" spc="-45" dirty="0">
                <a:solidFill>
                  <a:srgbClr val="1D1D1B"/>
                </a:solidFill>
                <a:latin typeface="Arial"/>
                <a:cs typeface="Arial"/>
              </a:rPr>
              <a:t> </a:t>
            </a:r>
            <a:r>
              <a:rPr sz="1000" dirty="0">
                <a:solidFill>
                  <a:srgbClr val="1D1D1B"/>
                </a:solidFill>
                <a:latin typeface="Arial"/>
                <a:cs typeface="Arial"/>
              </a:rPr>
              <a:t>bring</a:t>
            </a:r>
            <a:r>
              <a:rPr sz="1000" spc="-15" dirty="0">
                <a:solidFill>
                  <a:srgbClr val="1D1D1B"/>
                </a:solidFill>
                <a:latin typeface="Arial"/>
                <a:cs typeface="Arial"/>
              </a:rPr>
              <a:t> </a:t>
            </a:r>
            <a:r>
              <a:rPr sz="1000" dirty="0">
                <a:solidFill>
                  <a:srgbClr val="1D1D1B"/>
                </a:solidFill>
                <a:latin typeface="Arial"/>
                <a:cs typeface="Arial"/>
              </a:rPr>
              <a:t>about</a:t>
            </a:r>
            <a:r>
              <a:rPr sz="1000" spc="-20" dirty="0">
                <a:solidFill>
                  <a:srgbClr val="1D1D1B"/>
                </a:solidFill>
                <a:latin typeface="Arial"/>
                <a:cs typeface="Arial"/>
              </a:rPr>
              <a:t> </a:t>
            </a:r>
            <a:r>
              <a:rPr sz="1000" dirty="0">
                <a:solidFill>
                  <a:srgbClr val="1D1D1B"/>
                </a:solidFill>
                <a:latin typeface="Arial"/>
                <a:cs typeface="Arial"/>
              </a:rPr>
              <a:t>success</a:t>
            </a:r>
            <a:r>
              <a:rPr sz="1000" spc="-10" dirty="0">
                <a:solidFill>
                  <a:srgbClr val="1D1D1B"/>
                </a:solidFill>
                <a:latin typeface="Arial"/>
                <a:cs typeface="Arial"/>
              </a:rPr>
              <a:t> </a:t>
            </a:r>
            <a:r>
              <a:rPr sz="1000" spc="-25" dirty="0">
                <a:solidFill>
                  <a:srgbClr val="1D1D1B"/>
                </a:solidFill>
                <a:latin typeface="Arial"/>
                <a:cs typeface="Arial"/>
              </a:rPr>
              <a:t>in </a:t>
            </a:r>
            <a:r>
              <a:rPr sz="1000" dirty="0">
                <a:solidFill>
                  <a:srgbClr val="1D1D1B"/>
                </a:solidFill>
                <a:latin typeface="Arial"/>
                <a:cs typeface="Arial"/>
              </a:rPr>
              <a:t>enterprising</a:t>
            </a:r>
            <a:r>
              <a:rPr sz="1000" spc="5" dirty="0">
                <a:solidFill>
                  <a:srgbClr val="1D1D1B"/>
                </a:solidFill>
                <a:latin typeface="Arial"/>
                <a:cs typeface="Arial"/>
              </a:rPr>
              <a:t> </a:t>
            </a:r>
            <a:r>
              <a:rPr sz="1000" spc="-10" dirty="0">
                <a:solidFill>
                  <a:srgbClr val="1D1D1B"/>
                </a:solidFill>
                <a:latin typeface="Arial"/>
                <a:cs typeface="Arial"/>
              </a:rPr>
              <a:t>situations.</a:t>
            </a:r>
            <a:endParaRPr sz="1000">
              <a:latin typeface="Arial"/>
              <a:cs typeface="Arial"/>
            </a:endParaRPr>
          </a:p>
          <a:p>
            <a:pPr marL="12700" marR="389255" algn="just">
              <a:lnSpc>
                <a:spcPct val="110000"/>
              </a:lnSpc>
              <a:spcBef>
                <a:spcPts val="300"/>
              </a:spcBef>
            </a:pP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develop</a:t>
            </a:r>
            <a:r>
              <a:rPr sz="1000" spc="20" dirty="0">
                <a:solidFill>
                  <a:srgbClr val="1D1D1B"/>
                </a:solidFill>
                <a:latin typeface="Arial"/>
                <a:cs typeface="Arial"/>
              </a:rPr>
              <a:t> </a:t>
            </a:r>
            <a:r>
              <a:rPr sz="1000" spc="-10" dirty="0">
                <a:solidFill>
                  <a:srgbClr val="1D1D1B"/>
                </a:solidFill>
                <a:latin typeface="Arial"/>
                <a:cs typeface="Arial"/>
              </a:rPr>
              <a:t>skills</a:t>
            </a:r>
            <a:r>
              <a:rPr sz="1000" spc="-2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spc="-10" dirty="0">
                <a:solidFill>
                  <a:srgbClr val="1D1D1B"/>
                </a:solidFill>
                <a:latin typeface="Arial"/>
                <a:cs typeface="Arial"/>
              </a:rPr>
              <a:t>evaluative</a:t>
            </a:r>
            <a:r>
              <a:rPr sz="1000" spc="15" dirty="0">
                <a:solidFill>
                  <a:srgbClr val="1D1D1B"/>
                </a:solidFill>
                <a:latin typeface="Arial"/>
                <a:cs typeface="Arial"/>
              </a:rPr>
              <a:t> </a:t>
            </a:r>
            <a:r>
              <a:rPr sz="1000" dirty="0">
                <a:solidFill>
                  <a:srgbClr val="1D1D1B"/>
                </a:solidFill>
                <a:latin typeface="Arial"/>
                <a:cs typeface="Arial"/>
              </a:rPr>
              <a:t>writing,</a:t>
            </a:r>
            <a:r>
              <a:rPr sz="1000" spc="-20" dirty="0">
                <a:solidFill>
                  <a:srgbClr val="1D1D1B"/>
                </a:solidFill>
                <a:latin typeface="Arial"/>
                <a:cs typeface="Arial"/>
              </a:rPr>
              <a:t> </a:t>
            </a:r>
            <a:r>
              <a:rPr sz="1000" dirty="0">
                <a:solidFill>
                  <a:srgbClr val="1D1D1B"/>
                </a:solidFill>
                <a:latin typeface="Arial"/>
                <a:cs typeface="Arial"/>
              </a:rPr>
              <a:t>through</a:t>
            </a:r>
            <a:r>
              <a:rPr sz="1000" spc="-5" dirty="0">
                <a:solidFill>
                  <a:srgbClr val="1D1D1B"/>
                </a:solidFill>
                <a:latin typeface="Arial"/>
                <a:cs typeface="Arial"/>
              </a:rPr>
              <a:t> </a:t>
            </a:r>
            <a:r>
              <a:rPr sz="1000" dirty="0">
                <a:solidFill>
                  <a:srgbClr val="1D1D1B"/>
                </a:solidFill>
                <a:latin typeface="Arial"/>
                <a:cs typeface="Arial"/>
              </a:rPr>
              <a:t>long</a:t>
            </a:r>
            <a:r>
              <a:rPr sz="1000" spc="-20" dirty="0">
                <a:solidFill>
                  <a:srgbClr val="1D1D1B"/>
                </a:solidFill>
                <a:latin typeface="Arial"/>
                <a:cs typeface="Arial"/>
              </a:rPr>
              <a:t> </a:t>
            </a:r>
            <a:r>
              <a:rPr sz="1000" spc="-10" dirty="0">
                <a:solidFill>
                  <a:srgbClr val="1D1D1B"/>
                </a:solidFill>
                <a:latin typeface="Arial"/>
                <a:cs typeface="Arial"/>
              </a:rPr>
              <a:t>essay questions</a:t>
            </a:r>
            <a:r>
              <a:rPr sz="1000" spc="-20" dirty="0">
                <a:solidFill>
                  <a:srgbClr val="1D1D1B"/>
                </a:solidFill>
                <a:latin typeface="Arial"/>
                <a:cs typeface="Arial"/>
              </a:rPr>
              <a:t> </a:t>
            </a:r>
            <a:r>
              <a:rPr sz="1000" dirty="0">
                <a:solidFill>
                  <a:srgbClr val="1D1D1B"/>
                </a:solidFill>
                <a:latin typeface="Arial"/>
                <a:cs typeface="Arial"/>
              </a:rPr>
              <a:t>that</a:t>
            </a:r>
            <a:r>
              <a:rPr sz="1000" spc="-20" dirty="0">
                <a:solidFill>
                  <a:srgbClr val="1D1D1B"/>
                </a:solidFill>
                <a:latin typeface="Arial"/>
                <a:cs typeface="Arial"/>
              </a:rPr>
              <a:t> </a:t>
            </a:r>
            <a:r>
              <a:rPr sz="1000" dirty="0">
                <a:solidFill>
                  <a:srgbClr val="1D1D1B"/>
                </a:solidFill>
                <a:latin typeface="Arial"/>
                <a:cs typeface="Arial"/>
              </a:rPr>
              <a:t>encourage</a:t>
            </a:r>
            <a:r>
              <a:rPr sz="1000" spc="10" dirty="0">
                <a:solidFill>
                  <a:srgbClr val="1D1D1B"/>
                </a:solidFill>
                <a:latin typeface="Arial"/>
                <a:cs typeface="Arial"/>
              </a:rPr>
              <a:t> </a:t>
            </a:r>
            <a:r>
              <a:rPr sz="1000" dirty="0">
                <a:solidFill>
                  <a:srgbClr val="1D1D1B"/>
                </a:solidFill>
                <a:latin typeface="Arial"/>
                <a:cs typeface="Arial"/>
              </a:rPr>
              <a:t>them</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evaluate</a:t>
            </a:r>
            <a:r>
              <a:rPr sz="1000" spc="-5" dirty="0">
                <a:solidFill>
                  <a:srgbClr val="1D1D1B"/>
                </a:solidFill>
                <a:latin typeface="Arial"/>
                <a:cs typeface="Arial"/>
              </a:rPr>
              <a:t> </a:t>
            </a:r>
            <a:r>
              <a:rPr sz="1000" dirty="0">
                <a:solidFill>
                  <a:srgbClr val="1D1D1B"/>
                </a:solidFill>
                <a:latin typeface="Arial"/>
                <a:cs typeface="Arial"/>
              </a:rPr>
              <a:t>different</a:t>
            </a:r>
            <a:r>
              <a:rPr sz="1000" spc="10" dirty="0">
                <a:solidFill>
                  <a:srgbClr val="1D1D1B"/>
                </a:solidFill>
                <a:latin typeface="Arial"/>
                <a:cs typeface="Arial"/>
              </a:rPr>
              <a:t> </a:t>
            </a:r>
            <a:r>
              <a:rPr sz="1000" dirty="0">
                <a:solidFill>
                  <a:srgbClr val="1D1D1B"/>
                </a:solidFill>
                <a:latin typeface="Arial"/>
                <a:cs typeface="Arial"/>
              </a:rPr>
              <a:t>options</a:t>
            </a:r>
            <a:r>
              <a:rPr sz="1000" spc="-25" dirty="0">
                <a:solidFill>
                  <a:srgbClr val="1D1D1B"/>
                </a:solidFill>
                <a:latin typeface="Arial"/>
                <a:cs typeface="Arial"/>
              </a:rPr>
              <a:t> and </a:t>
            </a:r>
            <a:r>
              <a:rPr sz="1000" dirty="0">
                <a:solidFill>
                  <a:srgbClr val="1D1D1B"/>
                </a:solidFill>
                <a:latin typeface="Arial"/>
                <a:cs typeface="Arial"/>
              </a:rPr>
              <a:t>recommend</a:t>
            </a:r>
            <a:r>
              <a:rPr sz="1000" spc="1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most</a:t>
            </a:r>
            <a:r>
              <a:rPr sz="1000" spc="-30" dirty="0">
                <a:solidFill>
                  <a:srgbClr val="1D1D1B"/>
                </a:solidFill>
                <a:latin typeface="Arial"/>
                <a:cs typeface="Arial"/>
              </a:rPr>
              <a:t> </a:t>
            </a:r>
            <a:r>
              <a:rPr sz="1000" dirty="0">
                <a:solidFill>
                  <a:srgbClr val="1D1D1B"/>
                </a:solidFill>
                <a:latin typeface="Arial"/>
                <a:cs typeface="Arial"/>
              </a:rPr>
              <a:t>appropriate</a:t>
            </a:r>
            <a:r>
              <a:rPr sz="1000" spc="40" dirty="0">
                <a:solidFill>
                  <a:srgbClr val="1D1D1B"/>
                </a:solidFill>
                <a:latin typeface="Arial"/>
                <a:cs typeface="Arial"/>
              </a:rPr>
              <a:t> </a:t>
            </a:r>
            <a:r>
              <a:rPr sz="1000" dirty="0">
                <a:solidFill>
                  <a:srgbClr val="1D1D1B"/>
                </a:solidFill>
                <a:latin typeface="Arial"/>
                <a:cs typeface="Arial"/>
              </a:rPr>
              <a:t>in</a:t>
            </a:r>
            <a:r>
              <a:rPr sz="1000" spc="-15" dirty="0">
                <a:solidFill>
                  <a:srgbClr val="1D1D1B"/>
                </a:solidFill>
                <a:latin typeface="Arial"/>
                <a:cs typeface="Arial"/>
              </a:rPr>
              <a:t> </a:t>
            </a:r>
            <a:r>
              <a:rPr sz="1000" dirty="0">
                <a:solidFill>
                  <a:srgbClr val="1D1D1B"/>
                </a:solidFill>
                <a:latin typeface="Arial"/>
                <a:cs typeface="Arial"/>
              </a:rPr>
              <a:t>certain</a:t>
            </a:r>
            <a:r>
              <a:rPr sz="1000" spc="10" dirty="0">
                <a:solidFill>
                  <a:srgbClr val="1D1D1B"/>
                </a:solidFill>
                <a:latin typeface="Arial"/>
                <a:cs typeface="Arial"/>
              </a:rPr>
              <a:t> </a:t>
            </a:r>
            <a:r>
              <a:rPr sz="1000" spc="-10" dirty="0">
                <a:solidFill>
                  <a:srgbClr val="1D1D1B"/>
                </a:solidFill>
                <a:latin typeface="Arial"/>
                <a:cs typeface="Arial"/>
              </a:rPr>
              <a:t>situations.</a:t>
            </a:r>
            <a:endParaRPr sz="1000">
              <a:latin typeface="Arial"/>
              <a:cs typeface="Arial"/>
            </a:endParaRPr>
          </a:p>
          <a:p>
            <a:pPr marL="12700" marR="20955">
              <a:lnSpc>
                <a:spcPct val="110000"/>
              </a:lnSpc>
              <a:spcBef>
                <a:spcPts val="300"/>
              </a:spcBef>
            </a:pPr>
            <a:r>
              <a:rPr sz="1000" dirty="0">
                <a:solidFill>
                  <a:srgbClr val="1D1D1B"/>
                </a:solidFill>
                <a:latin typeface="Arial"/>
                <a:cs typeface="Arial"/>
              </a:rPr>
              <a:t>Students</a:t>
            </a:r>
            <a:r>
              <a:rPr sz="1000" spc="-10" dirty="0">
                <a:solidFill>
                  <a:srgbClr val="1D1D1B"/>
                </a:solidFill>
                <a:latin typeface="Arial"/>
                <a:cs typeface="Arial"/>
              </a:rPr>
              <a:t> also</a:t>
            </a:r>
            <a:r>
              <a:rPr sz="1000" spc="-20" dirty="0">
                <a:solidFill>
                  <a:srgbClr val="1D1D1B"/>
                </a:solidFill>
                <a:latin typeface="Arial"/>
                <a:cs typeface="Arial"/>
              </a:rPr>
              <a:t> </a:t>
            </a:r>
            <a:r>
              <a:rPr sz="1000" dirty="0">
                <a:solidFill>
                  <a:srgbClr val="1D1D1B"/>
                </a:solidFill>
                <a:latin typeface="Arial"/>
                <a:cs typeface="Arial"/>
              </a:rPr>
              <a:t>work</a:t>
            </a:r>
            <a:r>
              <a:rPr sz="1000" spc="-20" dirty="0">
                <a:solidFill>
                  <a:srgbClr val="1D1D1B"/>
                </a:solidFill>
                <a:latin typeface="Arial"/>
                <a:cs typeface="Arial"/>
              </a:rPr>
              <a:t> </a:t>
            </a:r>
            <a:r>
              <a:rPr sz="1000" spc="-10" dirty="0">
                <a:solidFill>
                  <a:srgbClr val="1D1D1B"/>
                </a:solidFill>
                <a:latin typeface="Arial"/>
                <a:cs typeface="Arial"/>
              </a:rPr>
              <a:t>extensively</a:t>
            </a:r>
            <a:r>
              <a:rPr sz="1000" spc="-15" dirty="0">
                <a:solidFill>
                  <a:srgbClr val="1D1D1B"/>
                </a:solidFill>
                <a:latin typeface="Arial"/>
                <a:cs typeface="Arial"/>
              </a:rPr>
              <a:t> </a:t>
            </a:r>
            <a:r>
              <a:rPr sz="1000" dirty="0">
                <a:solidFill>
                  <a:srgbClr val="1D1D1B"/>
                </a:solidFill>
                <a:latin typeface="Arial"/>
                <a:cs typeface="Arial"/>
              </a:rPr>
              <a:t>with</a:t>
            </a:r>
            <a:r>
              <a:rPr sz="1000" spc="-25" dirty="0">
                <a:solidFill>
                  <a:srgbClr val="1D1D1B"/>
                </a:solidFill>
                <a:latin typeface="Arial"/>
                <a:cs typeface="Arial"/>
              </a:rPr>
              <a:t> </a:t>
            </a:r>
            <a:r>
              <a:rPr sz="1000" spc="-10" dirty="0">
                <a:solidFill>
                  <a:srgbClr val="1D1D1B"/>
                </a:solidFill>
                <a:latin typeface="Arial"/>
                <a:cs typeface="Arial"/>
              </a:rPr>
              <a:t>mathematics, </a:t>
            </a:r>
            <a:r>
              <a:rPr sz="1000" dirty="0">
                <a:solidFill>
                  <a:srgbClr val="1D1D1B"/>
                </a:solidFill>
                <a:latin typeface="Arial"/>
                <a:cs typeface="Arial"/>
              </a:rPr>
              <a:t>calculating</a:t>
            </a:r>
            <a:r>
              <a:rPr sz="1000" spc="5" dirty="0">
                <a:solidFill>
                  <a:srgbClr val="1D1D1B"/>
                </a:solidFill>
                <a:latin typeface="Arial"/>
                <a:cs typeface="Arial"/>
              </a:rPr>
              <a:t> </a:t>
            </a:r>
            <a:r>
              <a:rPr sz="1000" spc="-10" dirty="0">
                <a:solidFill>
                  <a:srgbClr val="1D1D1B"/>
                </a:solidFill>
                <a:latin typeface="Arial"/>
                <a:cs typeface="Arial"/>
              </a:rPr>
              <a:t>market shares,</a:t>
            </a:r>
            <a:r>
              <a:rPr sz="1000" spc="5"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return</a:t>
            </a:r>
            <a:r>
              <a:rPr sz="1000" spc="5" dirty="0">
                <a:solidFill>
                  <a:srgbClr val="1D1D1B"/>
                </a:solidFill>
                <a:latin typeface="Arial"/>
                <a:cs typeface="Arial"/>
              </a:rPr>
              <a:t> </a:t>
            </a:r>
            <a:r>
              <a:rPr sz="1000" dirty="0">
                <a:solidFill>
                  <a:srgbClr val="1D1D1B"/>
                </a:solidFill>
                <a:latin typeface="Arial"/>
                <a:cs typeface="Arial"/>
              </a:rPr>
              <a:t>on</a:t>
            </a:r>
            <a:r>
              <a:rPr sz="1000" spc="-20" dirty="0">
                <a:solidFill>
                  <a:srgbClr val="1D1D1B"/>
                </a:solidFill>
                <a:latin typeface="Arial"/>
                <a:cs typeface="Arial"/>
              </a:rPr>
              <a:t> </a:t>
            </a:r>
            <a:r>
              <a:rPr sz="1000" spc="-10" dirty="0">
                <a:solidFill>
                  <a:srgbClr val="1D1D1B"/>
                </a:solidFill>
                <a:latin typeface="Arial"/>
                <a:cs typeface="Arial"/>
              </a:rPr>
              <a:t>investment,</a:t>
            </a:r>
            <a:r>
              <a:rPr sz="1000" spc="-5" dirty="0">
                <a:solidFill>
                  <a:srgbClr val="1D1D1B"/>
                </a:solidFill>
                <a:latin typeface="Arial"/>
                <a:cs typeface="Arial"/>
              </a:rPr>
              <a:t> </a:t>
            </a:r>
            <a:r>
              <a:rPr sz="1000" spc="-10" dirty="0">
                <a:solidFill>
                  <a:srgbClr val="1D1D1B"/>
                </a:solidFill>
                <a:latin typeface="Arial"/>
                <a:cs typeface="Arial"/>
              </a:rPr>
              <a:t>break-</a:t>
            </a:r>
            <a:r>
              <a:rPr sz="1000" dirty="0">
                <a:solidFill>
                  <a:srgbClr val="1D1D1B"/>
                </a:solidFill>
                <a:latin typeface="Arial"/>
                <a:cs typeface="Arial"/>
              </a:rPr>
              <a:t>even</a:t>
            </a:r>
            <a:r>
              <a:rPr sz="1000" spc="30" dirty="0">
                <a:solidFill>
                  <a:srgbClr val="1D1D1B"/>
                </a:solidFill>
                <a:latin typeface="Arial"/>
                <a:cs typeface="Arial"/>
              </a:rPr>
              <a:t> </a:t>
            </a:r>
            <a:r>
              <a:rPr sz="1000" dirty="0">
                <a:solidFill>
                  <a:srgbClr val="1D1D1B"/>
                </a:solidFill>
                <a:latin typeface="Arial"/>
                <a:cs typeface="Arial"/>
              </a:rPr>
              <a:t>points and profit</a:t>
            </a:r>
            <a:r>
              <a:rPr sz="1000" spc="-5" dirty="0">
                <a:solidFill>
                  <a:srgbClr val="1D1D1B"/>
                </a:solidFill>
                <a:latin typeface="Arial"/>
                <a:cs typeface="Arial"/>
              </a:rPr>
              <a:t> </a:t>
            </a:r>
            <a:r>
              <a:rPr sz="1000" spc="-10" dirty="0">
                <a:solidFill>
                  <a:srgbClr val="1D1D1B"/>
                </a:solidFill>
                <a:latin typeface="Arial"/>
                <a:cs typeface="Arial"/>
              </a:rPr>
              <a:t>margins </a:t>
            </a:r>
            <a:r>
              <a:rPr sz="1000" dirty="0">
                <a:solidFill>
                  <a:srgbClr val="1D1D1B"/>
                </a:solidFill>
                <a:latin typeface="Arial"/>
                <a:cs typeface="Arial"/>
              </a:rPr>
              <a:t>–</a:t>
            </a:r>
            <a:r>
              <a:rPr sz="1000" spc="-20" dirty="0">
                <a:solidFill>
                  <a:srgbClr val="1D1D1B"/>
                </a:solidFill>
                <a:latin typeface="Arial"/>
                <a:cs typeface="Arial"/>
              </a:rPr>
              <a:t> </a:t>
            </a:r>
            <a:r>
              <a:rPr sz="1000" dirty="0">
                <a:solidFill>
                  <a:srgbClr val="1D1D1B"/>
                </a:solidFill>
                <a:latin typeface="Arial"/>
                <a:cs typeface="Arial"/>
              </a:rPr>
              <a:t>experimenting</a:t>
            </a:r>
            <a:r>
              <a:rPr sz="1000" spc="-5" dirty="0">
                <a:solidFill>
                  <a:srgbClr val="1D1D1B"/>
                </a:solidFill>
                <a:latin typeface="Arial"/>
                <a:cs typeface="Arial"/>
              </a:rPr>
              <a:t> </a:t>
            </a:r>
            <a:r>
              <a:rPr sz="1000" dirty="0">
                <a:solidFill>
                  <a:srgbClr val="1D1D1B"/>
                </a:solidFill>
                <a:latin typeface="Arial"/>
                <a:cs typeface="Arial"/>
              </a:rPr>
              <a:t>with</a:t>
            </a:r>
            <a:r>
              <a:rPr sz="1000" spc="-3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range</a:t>
            </a:r>
            <a:r>
              <a:rPr sz="1000" spc="-10"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formulae</a:t>
            </a:r>
            <a:r>
              <a:rPr sz="1000" spc="-20" dirty="0">
                <a:solidFill>
                  <a:srgbClr val="1D1D1B"/>
                </a:solidFill>
                <a:latin typeface="Arial"/>
                <a:cs typeface="Arial"/>
              </a:rPr>
              <a:t> </a:t>
            </a:r>
            <a:r>
              <a:rPr sz="1000" dirty="0">
                <a:solidFill>
                  <a:srgbClr val="1D1D1B"/>
                </a:solidFill>
                <a:latin typeface="Arial"/>
                <a:cs typeface="Arial"/>
              </a:rPr>
              <a:t>along</a:t>
            </a:r>
            <a:r>
              <a:rPr sz="1000" spc="-2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spc="-20" dirty="0">
                <a:solidFill>
                  <a:srgbClr val="1D1D1B"/>
                </a:solidFill>
                <a:latin typeface="Arial"/>
                <a:cs typeface="Arial"/>
              </a:rPr>
              <a:t>way.</a:t>
            </a:r>
            <a:endParaRPr sz="1000">
              <a:latin typeface="Arial"/>
              <a:cs typeface="Arial"/>
            </a:endParaRPr>
          </a:p>
          <a:p>
            <a:pPr>
              <a:lnSpc>
                <a:spcPct val="100000"/>
              </a:lnSpc>
              <a:spcBef>
                <a:spcPts val="885"/>
              </a:spcBef>
            </a:pPr>
            <a:endParaRPr sz="1000">
              <a:latin typeface="Arial"/>
              <a:cs typeface="Arial"/>
            </a:endParaRPr>
          </a:p>
          <a:p>
            <a:pPr marL="12700">
              <a:lnSpc>
                <a:spcPct val="100000"/>
              </a:lnSpc>
              <a:spcBef>
                <a:spcPts val="5"/>
              </a:spcBef>
            </a:pPr>
            <a:r>
              <a:rPr sz="1000" spc="-10" dirty="0">
                <a:solidFill>
                  <a:srgbClr val="1D1D1B"/>
                </a:solidFill>
                <a:latin typeface="Arial"/>
                <a:cs typeface="Arial"/>
              </a:rPr>
              <a:t>Specifically,</a:t>
            </a:r>
            <a:r>
              <a:rPr sz="1000" spc="15" dirty="0">
                <a:solidFill>
                  <a:srgbClr val="1D1D1B"/>
                </a:solidFill>
                <a:latin typeface="Arial"/>
                <a:cs typeface="Arial"/>
              </a:rPr>
              <a:t> </a:t>
            </a:r>
            <a:r>
              <a:rPr sz="1000" dirty="0">
                <a:solidFill>
                  <a:srgbClr val="1D1D1B"/>
                </a:solidFill>
                <a:latin typeface="Arial"/>
                <a:cs typeface="Arial"/>
              </a:rPr>
              <a:t>the course</a:t>
            </a:r>
            <a:r>
              <a:rPr sz="1000" spc="-5" dirty="0">
                <a:solidFill>
                  <a:srgbClr val="1D1D1B"/>
                </a:solidFill>
                <a:latin typeface="Arial"/>
                <a:cs typeface="Arial"/>
              </a:rPr>
              <a:t> </a:t>
            </a:r>
            <a:r>
              <a:rPr sz="1000" dirty="0">
                <a:solidFill>
                  <a:srgbClr val="1D1D1B"/>
                </a:solidFill>
                <a:latin typeface="Arial"/>
                <a:cs typeface="Arial"/>
              </a:rPr>
              <a:t>covers</a:t>
            </a:r>
            <a:r>
              <a:rPr sz="1000" spc="1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following</a:t>
            </a:r>
            <a:r>
              <a:rPr sz="1000" spc="-20" dirty="0">
                <a:solidFill>
                  <a:srgbClr val="1D1D1B"/>
                </a:solidFill>
                <a:latin typeface="Arial"/>
                <a:cs typeface="Arial"/>
              </a:rPr>
              <a:t> </a:t>
            </a:r>
            <a:r>
              <a:rPr sz="1000" spc="-10" dirty="0">
                <a:solidFill>
                  <a:srgbClr val="1D1D1B"/>
                </a:solidFill>
                <a:latin typeface="Arial"/>
                <a:cs typeface="Arial"/>
              </a:rPr>
              <a:t>content:</a:t>
            </a:r>
            <a:endParaRPr sz="1000">
              <a:latin typeface="Arial"/>
              <a:cs typeface="Arial"/>
            </a:endParaRPr>
          </a:p>
          <a:p>
            <a:pPr marL="190500" marR="70485"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Finance,</a:t>
            </a:r>
            <a:r>
              <a:rPr sz="1000" dirty="0">
                <a:solidFill>
                  <a:srgbClr val="1D1D1B"/>
                </a:solidFill>
                <a:latin typeface="Arial"/>
                <a:cs typeface="Arial"/>
              </a:rPr>
              <a:t> including</a:t>
            </a:r>
            <a:r>
              <a:rPr sz="1000" spc="-1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sources</a:t>
            </a:r>
            <a:r>
              <a:rPr sz="1000" spc="-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finance </a:t>
            </a:r>
            <a:r>
              <a:rPr sz="1000" spc="-10" dirty="0">
                <a:solidFill>
                  <a:srgbClr val="1D1D1B"/>
                </a:solidFill>
                <a:latin typeface="Arial"/>
                <a:cs typeface="Arial"/>
              </a:rPr>
              <a:t>available</a:t>
            </a:r>
            <a:r>
              <a:rPr sz="1000" spc="10" dirty="0">
                <a:solidFill>
                  <a:srgbClr val="1D1D1B"/>
                </a:solidFill>
                <a:latin typeface="Arial"/>
                <a:cs typeface="Arial"/>
              </a:rPr>
              <a:t> </a:t>
            </a:r>
            <a:r>
              <a:rPr sz="1000" dirty="0">
                <a:solidFill>
                  <a:srgbClr val="1D1D1B"/>
                </a:solidFill>
                <a:latin typeface="Arial"/>
                <a:cs typeface="Arial"/>
              </a:rPr>
              <a:t>for</a:t>
            </a:r>
            <a:r>
              <a:rPr sz="1000" spc="-2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spc="-10" dirty="0">
                <a:solidFill>
                  <a:srgbClr val="1D1D1B"/>
                </a:solidFill>
                <a:latin typeface="Arial"/>
                <a:cs typeface="Arial"/>
              </a:rPr>
              <a:t>business, </a:t>
            </a:r>
            <a:r>
              <a:rPr sz="1000" dirty="0">
                <a:solidFill>
                  <a:srgbClr val="1D1D1B"/>
                </a:solidFill>
                <a:latin typeface="Arial"/>
                <a:cs typeface="Arial"/>
              </a:rPr>
              <a:t>calculating</a:t>
            </a:r>
            <a:r>
              <a:rPr sz="1000" spc="1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return on</a:t>
            </a:r>
            <a:r>
              <a:rPr sz="1000" spc="-15" dirty="0">
                <a:solidFill>
                  <a:srgbClr val="1D1D1B"/>
                </a:solidFill>
                <a:latin typeface="Arial"/>
                <a:cs typeface="Arial"/>
              </a:rPr>
              <a:t> </a:t>
            </a:r>
            <a:r>
              <a:rPr sz="1000" spc="-10" dirty="0">
                <a:solidFill>
                  <a:srgbClr val="1D1D1B"/>
                </a:solidFill>
                <a:latin typeface="Arial"/>
                <a:cs typeface="Arial"/>
              </a:rPr>
              <a:t>investments,</a:t>
            </a:r>
            <a:r>
              <a:rPr sz="1000" spc="-20" dirty="0">
                <a:solidFill>
                  <a:srgbClr val="1D1D1B"/>
                </a:solidFill>
                <a:latin typeface="Arial"/>
                <a:cs typeface="Arial"/>
              </a:rPr>
              <a:t> </a:t>
            </a:r>
            <a:r>
              <a:rPr sz="1000" spc="-10" dirty="0">
                <a:solidFill>
                  <a:srgbClr val="1D1D1B"/>
                </a:solidFill>
                <a:latin typeface="Arial"/>
                <a:cs typeface="Arial"/>
              </a:rPr>
              <a:t>break-</a:t>
            </a:r>
            <a:r>
              <a:rPr sz="1000" dirty="0">
                <a:solidFill>
                  <a:srgbClr val="1D1D1B"/>
                </a:solidFill>
                <a:latin typeface="Arial"/>
                <a:cs typeface="Arial"/>
              </a:rPr>
              <a:t>even</a:t>
            </a:r>
            <a:r>
              <a:rPr sz="1000" spc="20" dirty="0">
                <a:solidFill>
                  <a:srgbClr val="1D1D1B"/>
                </a:solidFill>
                <a:latin typeface="Arial"/>
                <a:cs typeface="Arial"/>
              </a:rPr>
              <a:t> </a:t>
            </a:r>
            <a:r>
              <a:rPr sz="1000" dirty="0">
                <a:solidFill>
                  <a:srgbClr val="1D1D1B"/>
                </a:solidFill>
                <a:latin typeface="Arial"/>
                <a:cs typeface="Arial"/>
              </a:rPr>
              <a:t>points</a:t>
            </a:r>
            <a:r>
              <a:rPr sz="1000" spc="-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spc="-10" dirty="0">
                <a:solidFill>
                  <a:srgbClr val="1D1D1B"/>
                </a:solidFill>
                <a:latin typeface="Arial"/>
                <a:cs typeface="Arial"/>
              </a:rPr>
              <a:t>profit margins.</a:t>
            </a:r>
            <a:endParaRPr sz="1000">
              <a:latin typeface="Arial"/>
              <a:cs typeface="Arial"/>
            </a:endParaRPr>
          </a:p>
          <a:p>
            <a:pPr marL="190500" marR="457834"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20" dirty="0">
                <a:solidFill>
                  <a:srgbClr val="1D1D1B"/>
                </a:solidFill>
                <a:latin typeface="Arial"/>
                <a:cs typeface="Arial"/>
              </a:rPr>
              <a:t>Business </a:t>
            </a:r>
            <a:r>
              <a:rPr sz="1000" dirty="0">
                <a:solidFill>
                  <a:srgbClr val="1D1D1B"/>
                </a:solidFill>
                <a:latin typeface="Arial"/>
                <a:cs typeface="Arial"/>
              </a:rPr>
              <a:t>structures, including</a:t>
            </a:r>
            <a:r>
              <a:rPr sz="1000" spc="-1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different</a:t>
            </a:r>
            <a:r>
              <a:rPr sz="1000" spc="10" dirty="0">
                <a:solidFill>
                  <a:srgbClr val="1D1D1B"/>
                </a:solidFill>
                <a:latin typeface="Arial"/>
                <a:cs typeface="Arial"/>
              </a:rPr>
              <a:t> </a:t>
            </a:r>
            <a:r>
              <a:rPr sz="1000" dirty="0">
                <a:solidFill>
                  <a:srgbClr val="1D1D1B"/>
                </a:solidFill>
                <a:latin typeface="Arial"/>
                <a:cs typeface="Arial"/>
              </a:rPr>
              <a:t>ways to</a:t>
            </a:r>
            <a:r>
              <a:rPr sz="1000" spc="-30" dirty="0">
                <a:solidFill>
                  <a:srgbClr val="1D1D1B"/>
                </a:solidFill>
                <a:latin typeface="Arial"/>
                <a:cs typeface="Arial"/>
              </a:rPr>
              <a:t> </a:t>
            </a:r>
            <a:r>
              <a:rPr sz="1000" dirty="0">
                <a:solidFill>
                  <a:srgbClr val="1D1D1B"/>
                </a:solidFill>
                <a:latin typeface="Arial"/>
                <a:cs typeface="Arial"/>
              </a:rPr>
              <a:t>set up</a:t>
            </a:r>
            <a:r>
              <a:rPr sz="1000" spc="-25" dirty="0">
                <a:solidFill>
                  <a:srgbClr val="1D1D1B"/>
                </a:solidFill>
                <a:latin typeface="Arial"/>
                <a:cs typeface="Arial"/>
              </a:rPr>
              <a:t> </a:t>
            </a:r>
            <a:r>
              <a:rPr sz="1000" spc="-50" dirty="0">
                <a:solidFill>
                  <a:srgbClr val="1D1D1B"/>
                </a:solidFill>
                <a:latin typeface="Arial"/>
                <a:cs typeface="Arial"/>
              </a:rPr>
              <a:t>a </a:t>
            </a:r>
            <a:r>
              <a:rPr sz="1000" spc="-10" dirty="0">
                <a:solidFill>
                  <a:srgbClr val="1D1D1B"/>
                </a:solidFill>
                <a:latin typeface="Arial"/>
                <a:cs typeface="Arial"/>
              </a:rPr>
              <a:t>business.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20" dirty="0">
                <a:solidFill>
                  <a:srgbClr val="1D1D1B"/>
                </a:solidFill>
                <a:latin typeface="Arial"/>
                <a:cs typeface="Arial"/>
              </a:rPr>
              <a:t>Business</a:t>
            </a:r>
            <a:r>
              <a:rPr sz="1000" spc="-15" dirty="0">
                <a:solidFill>
                  <a:srgbClr val="1D1D1B"/>
                </a:solidFill>
                <a:latin typeface="Arial"/>
                <a:cs typeface="Arial"/>
              </a:rPr>
              <a:t> </a:t>
            </a:r>
            <a:r>
              <a:rPr sz="1000" spc="-10" dirty="0">
                <a:solidFill>
                  <a:srgbClr val="1D1D1B"/>
                </a:solidFill>
                <a:latin typeface="Arial"/>
                <a:cs typeface="Arial"/>
              </a:rPr>
              <a:t>planning,</a:t>
            </a:r>
            <a:r>
              <a:rPr sz="1000" spc="-5" dirty="0">
                <a:solidFill>
                  <a:srgbClr val="1D1D1B"/>
                </a:solidFill>
                <a:latin typeface="Arial"/>
                <a:cs typeface="Arial"/>
              </a:rPr>
              <a:t> </a:t>
            </a:r>
            <a:r>
              <a:rPr sz="1000" dirty="0">
                <a:solidFill>
                  <a:srgbClr val="1D1D1B"/>
                </a:solidFill>
                <a:latin typeface="Arial"/>
                <a:cs typeface="Arial"/>
              </a:rPr>
              <a:t>growth</a:t>
            </a:r>
            <a:r>
              <a:rPr sz="1000" spc="-10" dirty="0">
                <a:solidFill>
                  <a:srgbClr val="1D1D1B"/>
                </a:solidFill>
                <a:latin typeface="Arial"/>
                <a:cs typeface="Arial"/>
              </a:rPr>
              <a:t> </a:t>
            </a:r>
            <a:r>
              <a:rPr sz="1000" dirty="0">
                <a:solidFill>
                  <a:srgbClr val="1D1D1B"/>
                </a:solidFill>
                <a:latin typeface="Arial"/>
                <a:cs typeface="Arial"/>
              </a:rPr>
              <a:t>&amp;</a:t>
            </a:r>
            <a:r>
              <a:rPr sz="1000" spc="10" dirty="0">
                <a:solidFill>
                  <a:srgbClr val="1D1D1B"/>
                </a:solidFill>
                <a:latin typeface="Arial"/>
                <a:cs typeface="Arial"/>
              </a:rPr>
              <a:t> </a:t>
            </a:r>
            <a:r>
              <a:rPr sz="1000" dirty="0">
                <a:solidFill>
                  <a:srgbClr val="1D1D1B"/>
                </a:solidFill>
                <a:latin typeface="Arial"/>
                <a:cs typeface="Arial"/>
              </a:rPr>
              <a:t>stakeholder</a:t>
            </a:r>
            <a:r>
              <a:rPr sz="1000" spc="20" dirty="0">
                <a:solidFill>
                  <a:srgbClr val="1D1D1B"/>
                </a:solidFill>
                <a:latin typeface="Arial"/>
                <a:cs typeface="Arial"/>
              </a:rPr>
              <a:t> </a:t>
            </a:r>
            <a:r>
              <a:rPr sz="1000" spc="-10" dirty="0">
                <a:solidFill>
                  <a:srgbClr val="1D1D1B"/>
                </a:solidFill>
                <a:latin typeface="Arial"/>
                <a:cs typeface="Arial"/>
              </a:rPr>
              <a:t>influences.</a:t>
            </a:r>
            <a:endParaRPr sz="1000">
              <a:latin typeface="Arial"/>
              <a:cs typeface="Arial"/>
            </a:endParaRPr>
          </a:p>
          <a:p>
            <a:pPr marL="190500" marR="92075"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dirty="0">
                <a:solidFill>
                  <a:srgbClr val="1D1D1B"/>
                </a:solidFill>
                <a:latin typeface="Arial"/>
                <a:cs typeface="Arial"/>
              </a:rPr>
              <a:t>Marketing,</a:t>
            </a:r>
            <a:r>
              <a:rPr sz="1000" spc="5" dirty="0">
                <a:solidFill>
                  <a:srgbClr val="1D1D1B"/>
                </a:solidFill>
                <a:latin typeface="Arial"/>
                <a:cs typeface="Arial"/>
              </a:rPr>
              <a:t> </a:t>
            </a:r>
            <a:r>
              <a:rPr sz="1000" dirty="0">
                <a:solidFill>
                  <a:srgbClr val="1D1D1B"/>
                </a:solidFill>
                <a:latin typeface="Arial"/>
                <a:cs typeface="Arial"/>
              </a:rPr>
              <a:t>including</a:t>
            </a:r>
            <a:r>
              <a:rPr sz="1000" spc="5" dirty="0">
                <a:solidFill>
                  <a:srgbClr val="1D1D1B"/>
                </a:solidFill>
                <a:latin typeface="Arial"/>
                <a:cs typeface="Arial"/>
              </a:rPr>
              <a:t> </a:t>
            </a:r>
            <a:r>
              <a:rPr sz="1000" spc="-10" dirty="0">
                <a:solidFill>
                  <a:srgbClr val="1D1D1B"/>
                </a:solidFill>
                <a:latin typeface="Arial"/>
                <a:cs typeface="Arial"/>
              </a:rPr>
              <a:t>advertising,</a:t>
            </a:r>
            <a:r>
              <a:rPr sz="1000" spc="-5" dirty="0">
                <a:solidFill>
                  <a:srgbClr val="1D1D1B"/>
                </a:solidFill>
                <a:latin typeface="Arial"/>
                <a:cs typeface="Arial"/>
              </a:rPr>
              <a:t> </a:t>
            </a:r>
            <a:r>
              <a:rPr sz="1000" dirty="0">
                <a:solidFill>
                  <a:srgbClr val="1D1D1B"/>
                </a:solidFill>
                <a:latin typeface="Arial"/>
                <a:cs typeface="Arial"/>
              </a:rPr>
              <a:t>development</a:t>
            </a:r>
            <a:r>
              <a:rPr sz="1000" spc="4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products,</a:t>
            </a:r>
            <a:r>
              <a:rPr sz="1000" spc="20" dirty="0">
                <a:solidFill>
                  <a:srgbClr val="1D1D1B"/>
                </a:solidFill>
                <a:latin typeface="Arial"/>
                <a:cs typeface="Arial"/>
              </a:rPr>
              <a:t> </a:t>
            </a:r>
            <a:r>
              <a:rPr sz="1000" spc="-10" dirty="0">
                <a:solidFill>
                  <a:srgbClr val="1D1D1B"/>
                </a:solidFill>
                <a:latin typeface="Arial"/>
                <a:cs typeface="Arial"/>
              </a:rPr>
              <a:t>setting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best</a:t>
            </a:r>
            <a:r>
              <a:rPr sz="1000" spc="-5" dirty="0">
                <a:solidFill>
                  <a:srgbClr val="1D1D1B"/>
                </a:solidFill>
                <a:latin typeface="Arial"/>
                <a:cs typeface="Arial"/>
              </a:rPr>
              <a:t> </a:t>
            </a:r>
            <a:r>
              <a:rPr sz="1000" spc="-10" dirty="0">
                <a:solidFill>
                  <a:srgbClr val="1D1D1B"/>
                </a:solidFill>
                <a:latin typeface="Arial"/>
                <a:cs typeface="Arial"/>
              </a:rPr>
              <a:t>price.</a:t>
            </a:r>
            <a:endParaRPr sz="1000">
              <a:latin typeface="Arial"/>
              <a:cs typeface="Arial"/>
            </a:endParaRPr>
          </a:p>
          <a:p>
            <a:pPr marL="190500" marR="66040"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Recruitment,</a:t>
            </a:r>
            <a:r>
              <a:rPr sz="1000" spc="25" dirty="0">
                <a:solidFill>
                  <a:srgbClr val="1D1D1B"/>
                </a:solidFill>
                <a:latin typeface="Arial"/>
                <a:cs typeface="Arial"/>
              </a:rPr>
              <a:t> </a:t>
            </a:r>
            <a:r>
              <a:rPr sz="1000" dirty="0">
                <a:solidFill>
                  <a:srgbClr val="1D1D1B"/>
                </a:solidFill>
                <a:latin typeface="Arial"/>
                <a:cs typeface="Arial"/>
              </a:rPr>
              <a:t>including</a:t>
            </a:r>
            <a:r>
              <a:rPr sz="1000" spc="5" dirty="0">
                <a:solidFill>
                  <a:srgbClr val="1D1D1B"/>
                </a:solidFill>
                <a:latin typeface="Arial"/>
                <a:cs typeface="Arial"/>
              </a:rPr>
              <a:t> </a:t>
            </a:r>
            <a:r>
              <a:rPr sz="1000" dirty="0">
                <a:solidFill>
                  <a:srgbClr val="1D1D1B"/>
                </a:solidFill>
                <a:latin typeface="Arial"/>
                <a:cs typeface="Arial"/>
              </a:rPr>
              <a:t>how </a:t>
            </a:r>
            <a:r>
              <a:rPr sz="1000" spc="-20" dirty="0">
                <a:solidFill>
                  <a:srgbClr val="1D1D1B"/>
                </a:solidFill>
                <a:latin typeface="Arial"/>
                <a:cs typeface="Arial"/>
              </a:rPr>
              <a:t>businesses</a:t>
            </a:r>
            <a:r>
              <a:rPr sz="1000" spc="10" dirty="0">
                <a:solidFill>
                  <a:srgbClr val="1D1D1B"/>
                </a:solidFill>
                <a:latin typeface="Arial"/>
                <a:cs typeface="Arial"/>
              </a:rPr>
              <a:t> </a:t>
            </a:r>
            <a:r>
              <a:rPr sz="1000" dirty="0">
                <a:solidFill>
                  <a:srgbClr val="1D1D1B"/>
                </a:solidFill>
                <a:latin typeface="Arial"/>
                <a:cs typeface="Arial"/>
              </a:rPr>
              <a:t>get</a:t>
            </a:r>
            <a:r>
              <a:rPr sz="1000" spc="10" dirty="0">
                <a:solidFill>
                  <a:srgbClr val="1D1D1B"/>
                </a:solidFill>
                <a:latin typeface="Arial"/>
                <a:cs typeface="Arial"/>
              </a:rPr>
              <a:t> </a:t>
            </a:r>
            <a:r>
              <a:rPr sz="1000" dirty="0">
                <a:solidFill>
                  <a:srgbClr val="1D1D1B"/>
                </a:solidFill>
                <a:latin typeface="Arial"/>
                <a:cs typeface="Arial"/>
              </a:rPr>
              <a:t>the right</a:t>
            </a:r>
            <a:r>
              <a:rPr sz="1000" spc="-5" dirty="0">
                <a:solidFill>
                  <a:srgbClr val="1D1D1B"/>
                </a:solidFill>
                <a:latin typeface="Arial"/>
                <a:cs typeface="Arial"/>
              </a:rPr>
              <a:t> </a:t>
            </a:r>
            <a:r>
              <a:rPr sz="1000" dirty="0">
                <a:solidFill>
                  <a:srgbClr val="1D1D1B"/>
                </a:solidFill>
                <a:latin typeface="Arial"/>
                <a:cs typeface="Arial"/>
              </a:rPr>
              <a:t>staff</a:t>
            </a:r>
            <a:r>
              <a:rPr sz="1000" spc="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spc="-20" dirty="0">
                <a:solidFill>
                  <a:srgbClr val="1D1D1B"/>
                </a:solidFill>
                <a:latin typeface="Arial"/>
                <a:cs typeface="Arial"/>
              </a:rPr>
              <a:t>keep </a:t>
            </a:r>
            <a:r>
              <a:rPr sz="1000" dirty="0">
                <a:solidFill>
                  <a:srgbClr val="1D1D1B"/>
                </a:solidFill>
                <a:latin typeface="Arial"/>
                <a:cs typeface="Arial"/>
              </a:rPr>
              <a:t>them</a:t>
            </a:r>
            <a:r>
              <a:rPr sz="1000" spc="-5" dirty="0">
                <a:solidFill>
                  <a:srgbClr val="1D1D1B"/>
                </a:solidFill>
                <a:latin typeface="Arial"/>
                <a:cs typeface="Arial"/>
              </a:rPr>
              <a:t> </a:t>
            </a:r>
            <a:r>
              <a:rPr sz="1000" dirty="0">
                <a:solidFill>
                  <a:srgbClr val="1D1D1B"/>
                </a:solidFill>
                <a:latin typeface="Arial"/>
                <a:cs typeface="Arial"/>
              </a:rPr>
              <a:t>working</a:t>
            </a:r>
            <a:r>
              <a:rPr sz="1000" spc="-5" dirty="0">
                <a:solidFill>
                  <a:srgbClr val="1D1D1B"/>
                </a:solidFill>
                <a:latin typeface="Arial"/>
                <a:cs typeface="Arial"/>
              </a:rPr>
              <a:t> </a:t>
            </a:r>
            <a:r>
              <a:rPr sz="1000" spc="-20" dirty="0">
                <a:solidFill>
                  <a:srgbClr val="1D1D1B"/>
                </a:solidFill>
                <a:latin typeface="Arial"/>
                <a:cs typeface="Arial"/>
              </a:rPr>
              <a:t>well.</a:t>
            </a:r>
            <a:endParaRPr sz="1000">
              <a:latin typeface="Arial"/>
              <a:cs typeface="Arial"/>
            </a:endParaRPr>
          </a:p>
          <a:p>
            <a:pPr marL="190500" marR="66040"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20" dirty="0">
                <a:solidFill>
                  <a:srgbClr val="1D1D1B"/>
                </a:solidFill>
                <a:latin typeface="Arial"/>
                <a:cs typeface="Arial"/>
              </a:rPr>
              <a:t>Business</a:t>
            </a:r>
            <a:r>
              <a:rPr sz="1000" spc="-5" dirty="0">
                <a:solidFill>
                  <a:srgbClr val="1D1D1B"/>
                </a:solidFill>
                <a:latin typeface="Arial"/>
                <a:cs typeface="Arial"/>
              </a:rPr>
              <a:t> </a:t>
            </a:r>
            <a:r>
              <a:rPr sz="1000" dirty="0">
                <a:solidFill>
                  <a:srgbClr val="1D1D1B"/>
                </a:solidFill>
                <a:latin typeface="Arial"/>
                <a:cs typeface="Arial"/>
              </a:rPr>
              <a:t>operations,</a:t>
            </a:r>
            <a:r>
              <a:rPr sz="1000" spc="15" dirty="0">
                <a:solidFill>
                  <a:srgbClr val="1D1D1B"/>
                </a:solidFill>
                <a:latin typeface="Arial"/>
                <a:cs typeface="Arial"/>
              </a:rPr>
              <a:t> </a:t>
            </a:r>
            <a:r>
              <a:rPr sz="1000" dirty="0">
                <a:solidFill>
                  <a:srgbClr val="1D1D1B"/>
                </a:solidFill>
                <a:latin typeface="Arial"/>
                <a:cs typeface="Arial"/>
              </a:rPr>
              <a:t>including</a:t>
            </a:r>
            <a:r>
              <a:rPr sz="1000" spc="10" dirty="0">
                <a:solidFill>
                  <a:srgbClr val="1D1D1B"/>
                </a:solidFill>
                <a:latin typeface="Arial"/>
                <a:cs typeface="Arial"/>
              </a:rPr>
              <a:t> </a:t>
            </a:r>
            <a:r>
              <a:rPr sz="1000" dirty="0">
                <a:solidFill>
                  <a:srgbClr val="1D1D1B"/>
                </a:solidFill>
                <a:latin typeface="Arial"/>
                <a:cs typeface="Arial"/>
              </a:rPr>
              <a:t>how </a:t>
            </a:r>
            <a:r>
              <a:rPr sz="1000" spc="-20" dirty="0">
                <a:solidFill>
                  <a:srgbClr val="1D1D1B"/>
                </a:solidFill>
                <a:latin typeface="Arial"/>
                <a:cs typeface="Arial"/>
              </a:rPr>
              <a:t>businesses</a:t>
            </a:r>
            <a:r>
              <a:rPr sz="1000" spc="5" dirty="0">
                <a:solidFill>
                  <a:srgbClr val="1D1D1B"/>
                </a:solidFill>
                <a:latin typeface="Arial"/>
                <a:cs typeface="Arial"/>
              </a:rPr>
              <a:t> </a:t>
            </a:r>
            <a:r>
              <a:rPr sz="1000" dirty="0">
                <a:solidFill>
                  <a:srgbClr val="1D1D1B"/>
                </a:solidFill>
                <a:latin typeface="Arial"/>
                <a:cs typeface="Arial"/>
              </a:rPr>
              <a:t>produce</a:t>
            </a:r>
            <a:r>
              <a:rPr sz="1000" spc="30" dirty="0">
                <a:solidFill>
                  <a:srgbClr val="1D1D1B"/>
                </a:solidFill>
                <a:latin typeface="Arial"/>
                <a:cs typeface="Arial"/>
              </a:rPr>
              <a:t> </a:t>
            </a:r>
            <a:r>
              <a:rPr sz="1000" dirty="0">
                <a:solidFill>
                  <a:srgbClr val="1D1D1B"/>
                </a:solidFill>
                <a:latin typeface="Arial"/>
                <a:cs typeface="Arial"/>
              </a:rPr>
              <a:t>the</a:t>
            </a:r>
            <a:r>
              <a:rPr sz="1000" spc="5" dirty="0">
                <a:solidFill>
                  <a:srgbClr val="1D1D1B"/>
                </a:solidFill>
                <a:latin typeface="Arial"/>
                <a:cs typeface="Arial"/>
              </a:rPr>
              <a:t> </a:t>
            </a:r>
            <a:r>
              <a:rPr sz="1000" spc="-10" dirty="0">
                <a:solidFill>
                  <a:srgbClr val="1D1D1B"/>
                </a:solidFill>
                <a:latin typeface="Arial"/>
                <a:cs typeface="Arial"/>
              </a:rPr>
              <a:t>things </a:t>
            </a:r>
            <a:r>
              <a:rPr sz="1000" dirty="0">
                <a:solidFill>
                  <a:srgbClr val="1D1D1B"/>
                </a:solidFill>
                <a:latin typeface="Arial"/>
                <a:cs typeface="Arial"/>
              </a:rPr>
              <a:t>we</a:t>
            </a:r>
            <a:r>
              <a:rPr sz="1000" spc="-15" dirty="0">
                <a:solidFill>
                  <a:srgbClr val="1D1D1B"/>
                </a:solidFill>
                <a:latin typeface="Arial"/>
                <a:cs typeface="Arial"/>
              </a:rPr>
              <a:t> </a:t>
            </a:r>
            <a:r>
              <a:rPr sz="1000" spc="-20" dirty="0">
                <a:solidFill>
                  <a:srgbClr val="1D1D1B"/>
                </a:solidFill>
                <a:latin typeface="Arial"/>
                <a:cs typeface="Arial"/>
              </a:rPr>
              <a:t>buy.</a:t>
            </a:r>
            <a:endParaRPr sz="1000">
              <a:latin typeface="Arial"/>
              <a:cs typeface="Arial"/>
            </a:endParaRPr>
          </a:p>
          <a:p>
            <a:pPr marL="190500" marR="5080"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Influences</a:t>
            </a:r>
            <a:r>
              <a:rPr sz="1000" spc="10" dirty="0">
                <a:solidFill>
                  <a:srgbClr val="1D1D1B"/>
                </a:solidFill>
                <a:latin typeface="Arial"/>
                <a:cs typeface="Arial"/>
              </a:rPr>
              <a:t> </a:t>
            </a:r>
            <a:r>
              <a:rPr sz="1000" dirty="0">
                <a:solidFill>
                  <a:srgbClr val="1D1D1B"/>
                </a:solidFill>
                <a:latin typeface="Arial"/>
                <a:cs typeface="Arial"/>
              </a:rPr>
              <a:t>on</a:t>
            </a:r>
            <a:r>
              <a:rPr sz="1000" spc="-15" dirty="0">
                <a:solidFill>
                  <a:srgbClr val="1D1D1B"/>
                </a:solidFill>
                <a:latin typeface="Arial"/>
                <a:cs typeface="Arial"/>
              </a:rPr>
              <a:t> </a:t>
            </a:r>
            <a:r>
              <a:rPr sz="1000" spc="-20" dirty="0">
                <a:solidFill>
                  <a:srgbClr val="1D1D1B"/>
                </a:solidFill>
                <a:latin typeface="Arial"/>
                <a:cs typeface="Arial"/>
              </a:rPr>
              <a:t>businesses,</a:t>
            </a:r>
            <a:r>
              <a:rPr sz="1000" spc="10" dirty="0">
                <a:solidFill>
                  <a:srgbClr val="1D1D1B"/>
                </a:solidFill>
                <a:latin typeface="Arial"/>
                <a:cs typeface="Arial"/>
              </a:rPr>
              <a:t> </a:t>
            </a:r>
            <a:r>
              <a:rPr sz="1000" dirty="0">
                <a:solidFill>
                  <a:srgbClr val="1D1D1B"/>
                </a:solidFill>
                <a:latin typeface="Arial"/>
                <a:cs typeface="Arial"/>
              </a:rPr>
              <a:t>including the</a:t>
            </a:r>
            <a:r>
              <a:rPr sz="1000" spc="-10" dirty="0">
                <a:solidFill>
                  <a:srgbClr val="1D1D1B"/>
                </a:solidFill>
                <a:latin typeface="Arial"/>
                <a:cs typeface="Arial"/>
              </a:rPr>
              <a:t> </a:t>
            </a:r>
            <a:r>
              <a:rPr sz="1000" dirty="0">
                <a:solidFill>
                  <a:srgbClr val="1D1D1B"/>
                </a:solidFill>
                <a:latin typeface="Arial"/>
                <a:cs typeface="Arial"/>
              </a:rPr>
              <a:t>environment</a:t>
            </a:r>
            <a:r>
              <a:rPr sz="1000" spc="10" dirty="0">
                <a:solidFill>
                  <a:srgbClr val="1D1D1B"/>
                </a:solidFill>
                <a:latin typeface="Arial"/>
                <a:cs typeface="Arial"/>
              </a:rPr>
              <a:t> </a:t>
            </a:r>
            <a:r>
              <a:rPr sz="1000" dirty="0">
                <a:solidFill>
                  <a:srgbClr val="1D1D1B"/>
                </a:solidFill>
                <a:latin typeface="Arial"/>
                <a:cs typeface="Arial"/>
              </a:rPr>
              <a:t>and how </a:t>
            </a:r>
            <a:r>
              <a:rPr sz="1000" spc="-20" dirty="0">
                <a:solidFill>
                  <a:srgbClr val="1D1D1B"/>
                </a:solidFill>
                <a:latin typeface="Arial"/>
                <a:cs typeface="Arial"/>
              </a:rPr>
              <a:t>many businesses</a:t>
            </a:r>
            <a:r>
              <a:rPr sz="1000" spc="5" dirty="0">
                <a:solidFill>
                  <a:srgbClr val="1D1D1B"/>
                </a:solidFill>
                <a:latin typeface="Arial"/>
                <a:cs typeface="Arial"/>
              </a:rPr>
              <a:t> </a:t>
            </a:r>
            <a:r>
              <a:rPr sz="1000" dirty="0">
                <a:solidFill>
                  <a:srgbClr val="1D1D1B"/>
                </a:solidFill>
                <a:latin typeface="Arial"/>
                <a:cs typeface="Arial"/>
              </a:rPr>
              <a:t>are</a:t>
            </a:r>
            <a:r>
              <a:rPr sz="1000" spc="15" dirty="0">
                <a:solidFill>
                  <a:srgbClr val="1D1D1B"/>
                </a:solidFill>
                <a:latin typeface="Arial"/>
                <a:cs typeface="Arial"/>
              </a:rPr>
              <a:t> </a:t>
            </a:r>
            <a:r>
              <a:rPr sz="1000" dirty="0">
                <a:solidFill>
                  <a:srgbClr val="1D1D1B"/>
                </a:solidFill>
                <a:latin typeface="Arial"/>
                <a:cs typeface="Arial"/>
              </a:rPr>
              <a:t>operating</a:t>
            </a:r>
            <a:r>
              <a:rPr sz="1000" spc="25" dirty="0">
                <a:solidFill>
                  <a:srgbClr val="1D1D1B"/>
                </a:solidFill>
                <a:latin typeface="Arial"/>
                <a:cs typeface="Arial"/>
              </a:rPr>
              <a:t> </a:t>
            </a:r>
            <a:r>
              <a:rPr sz="1000" dirty="0">
                <a:solidFill>
                  <a:srgbClr val="1D1D1B"/>
                </a:solidFill>
                <a:latin typeface="Arial"/>
                <a:cs typeface="Arial"/>
              </a:rPr>
              <a:t>around</a:t>
            </a:r>
            <a:r>
              <a:rPr sz="1000" spc="5" dirty="0">
                <a:solidFill>
                  <a:srgbClr val="1D1D1B"/>
                </a:solidFill>
                <a:latin typeface="Arial"/>
                <a:cs typeface="Arial"/>
              </a:rPr>
              <a:t> </a:t>
            </a:r>
            <a:r>
              <a:rPr sz="1000" dirty="0">
                <a:solidFill>
                  <a:srgbClr val="1D1D1B"/>
                </a:solidFill>
                <a:latin typeface="Arial"/>
                <a:cs typeface="Arial"/>
              </a:rPr>
              <a:t>the</a:t>
            </a:r>
            <a:r>
              <a:rPr sz="1000" spc="5" dirty="0">
                <a:solidFill>
                  <a:srgbClr val="1D1D1B"/>
                </a:solidFill>
                <a:latin typeface="Arial"/>
                <a:cs typeface="Arial"/>
              </a:rPr>
              <a:t> </a:t>
            </a:r>
            <a:r>
              <a:rPr sz="1000" spc="-10" dirty="0">
                <a:solidFill>
                  <a:srgbClr val="1D1D1B"/>
                </a:solidFill>
                <a:latin typeface="Arial"/>
                <a:cs typeface="Arial"/>
              </a:rPr>
              <a:t>world.</a:t>
            </a:r>
            <a:endParaRPr sz="1000">
              <a:latin typeface="Arial"/>
              <a:cs typeface="Arial"/>
            </a:endParaRPr>
          </a:p>
          <a:p>
            <a:pPr>
              <a:lnSpc>
                <a:spcPct val="100000"/>
              </a:lnSpc>
              <a:spcBef>
                <a:spcPts val="885"/>
              </a:spcBef>
            </a:pPr>
            <a:endParaRPr sz="1000">
              <a:latin typeface="Arial"/>
              <a:cs typeface="Arial"/>
            </a:endParaRPr>
          </a:p>
          <a:p>
            <a:pPr marL="12700">
              <a:lnSpc>
                <a:spcPct val="100000"/>
              </a:lnSpc>
              <a:spcBef>
                <a:spcPts val="5"/>
              </a:spcBef>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gn="just">
              <a:lnSpc>
                <a:spcPct val="100000"/>
              </a:lnSpc>
              <a:spcBef>
                <a:spcPts val="470"/>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marR="127000">
              <a:lnSpc>
                <a:spcPct val="110000"/>
              </a:lnSpc>
              <a:spcBef>
                <a:spcPts val="355"/>
              </a:spcBef>
            </a:pP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course</a:t>
            </a:r>
            <a:r>
              <a:rPr sz="1000" spc="-3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examined</a:t>
            </a:r>
            <a:r>
              <a:rPr sz="1000" spc="-10" dirty="0">
                <a:solidFill>
                  <a:srgbClr val="1D1D1B"/>
                </a:solidFill>
                <a:latin typeface="Arial"/>
                <a:cs typeface="Arial"/>
              </a:rPr>
              <a:t> </a:t>
            </a:r>
            <a:r>
              <a:rPr sz="1000" dirty="0">
                <a:solidFill>
                  <a:srgbClr val="1D1D1B"/>
                </a:solidFill>
                <a:latin typeface="Arial"/>
                <a:cs typeface="Arial"/>
              </a:rPr>
              <a:t>via</a:t>
            </a:r>
            <a:r>
              <a:rPr sz="1000" spc="-35" dirty="0">
                <a:solidFill>
                  <a:srgbClr val="1D1D1B"/>
                </a:solidFill>
                <a:latin typeface="Arial"/>
                <a:cs typeface="Arial"/>
              </a:rPr>
              <a:t> </a:t>
            </a:r>
            <a:r>
              <a:rPr sz="1000" dirty="0">
                <a:solidFill>
                  <a:srgbClr val="1D1D1B"/>
                </a:solidFill>
                <a:latin typeface="Arial"/>
                <a:cs typeface="Arial"/>
              </a:rPr>
              <a:t>two</a:t>
            </a:r>
            <a:r>
              <a:rPr sz="1000" spc="-35" dirty="0">
                <a:solidFill>
                  <a:srgbClr val="1D1D1B"/>
                </a:solidFill>
                <a:latin typeface="Arial"/>
                <a:cs typeface="Arial"/>
              </a:rPr>
              <a:t> </a:t>
            </a:r>
            <a:r>
              <a:rPr sz="1000" dirty="0">
                <a:solidFill>
                  <a:srgbClr val="1D1D1B"/>
                </a:solidFill>
                <a:latin typeface="Arial"/>
                <a:cs typeface="Arial"/>
              </a:rPr>
              <a:t>1h</a:t>
            </a:r>
            <a:r>
              <a:rPr sz="1000" spc="-30" dirty="0">
                <a:solidFill>
                  <a:srgbClr val="1D1D1B"/>
                </a:solidFill>
                <a:latin typeface="Arial"/>
                <a:cs typeface="Arial"/>
              </a:rPr>
              <a:t> </a:t>
            </a:r>
            <a:r>
              <a:rPr sz="1000" dirty="0">
                <a:solidFill>
                  <a:srgbClr val="1D1D1B"/>
                </a:solidFill>
                <a:latin typeface="Arial"/>
                <a:cs typeface="Arial"/>
              </a:rPr>
              <a:t>15</a:t>
            </a:r>
            <a:r>
              <a:rPr sz="1000" spc="-45" dirty="0">
                <a:solidFill>
                  <a:srgbClr val="1D1D1B"/>
                </a:solidFill>
                <a:latin typeface="Arial"/>
                <a:cs typeface="Arial"/>
              </a:rPr>
              <a:t> </a:t>
            </a:r>
            <a:r>
              <a:rPr sz="1000" dirty="0">
                <a:solidFill>
                  <a:srgbClr val="1D1D1B"/>
                </a:solidFill>
                <a:latin typeface="Arial"/>
                <a:cs typeface="Arial"/>
              </a:rPr>
              <a:t>minute</a:t>
            </a:r>
            <a:r>
              <a:rPr sz="1000" spc="-40" dirty="0">
                <a:solidFill>
                  <a:srgbClr val="1D1D1B"/>
                </a:solidFill>
                <a:latin typeface="Arial"/>
                <a:cs typeface="Arial"/>
              </a:rPr>
              <a:t> </a:t>
            </a:r>
            <a:r>
              <a:rPr sz="1000" dirty="0">
                <a:solidFill>
                  <a:srgbClr val="1D1D1B"/>
                </a:solidFill>
                <a:latin typeface="Arial"/>
                <a:cs typeface="Arial"/>
              </a:rPr>
              <a:t>papers, of</a:t>
            </a:r>
            <a:r>
              <a:rPr sz="1000" spc="-35" dirty="0">
                <a:solidFill>
                  <a:srgbClr val="1D1D1B"/>
                </a:solidFill>
                <a:latin typeface="Arial"/>
                <a:cs typeface="Arial"/>
              </a:rPr>
              <a:t> </a:t>
            </a:r>
            <a:r>
              <a:rPr sz="1000" dirty="0">
                <a:solidFill>
                  <a:srgbClr val="1D1D1B"/>
                </a:solidFill>
                <a:latin typeface="Arial"/>
                <a:cs typeface="Arial"/>
              </a:rPr>
              <a:t>which</a:t>
            </a:r>
            <a:r>
              <a:rPr sz="1000" spc="-30" dirty="0">
                <a:solidFill>
                  <a:srgbClr val="1D1D1B"/>
                </a:solidFill>
                <a:latin typeface="Arial"/>
                <a:cs typeface="Arial"/>
              </a:rPr>
              <a:t> </a:t>
            </a:r>
            <a:r>
              <a:rPr sz="1000" spc="-25" dirty="0">
                <a:solidFill>
                  <a:srgbClr val="1D1D1B"/>
                </a:solidFill>
                <a:latin typeface="Arial"/>
                <a:cs typeface="Arial"/>
              </a:rPr>
              <a:t>the </a:t>
            </a:r>
            <a:r>
              <a:rPr sz="1000" dirty="0">
                <a:solidFill>
                  <a:srgbClr val="1D1D1B"/>
                </a:solidFill>
                <a:latin typeface="Arial"/>
                <a:cs typeface="Arial"/>
              </a:rPr>
              <a:t>majority</a:t>
            </a:r>
            <a:r>
              <a:rPr sz="1000" spc="-30"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marks</a:t>
            </a:r>
            <a:r>
              <a:rPr sz="1000" spc="-20" dirty="0">
                <a:solidFill>
                  <a:srgbClr val="1D1D1B"/>
                </a:solidFill>
                <a:latin typeface="Arial"/>
                <a:cs typeface="Arial"/>
              </a:rPr>
              <a:t> </a:t>
            </a:r>
            <a:r>
              <a:rPr sz="1000" dirty="0">
                <a:solidFill>
                  <a:srgbClr val="1D1D1B"/>
                </a:solidFill>
                <a:latin typeface="Arial"/>
                <a:cs typeface="Arial"/>
              </a:rPr>
              <a:t>are</a:t>
            </a:r>
            <a:r>
              <a:rPr sz="1000" spc="-15" dirty="0">
                <a:solidFill>
                  <a:srgbClr val="1D1D1B"/>
                </a:solidFill>
                <a:latin typeface="Arial"/>
                <a:cs typeface="Arial"/>
              </a:rPr>
              <a:t> </a:t>
            </a:r>
            <a:r>
              <a:rPr sz="1000" dirty="0">
                <a:solidFill>
                  <a:srgbClr val="1D1D1B"/>
                </a:solidFill>
                <a:latin typeface="Arial"/>
                <a:cs typeface="Arial"/>
              </a:rPr>
              <a:t>obtained</a:t>
            </a:r>
            <a:r>
              <a:rPr sz="1000" spc="5" dirty="0">
                <a:solidFill>
                  <a:srgbClr val="1D1D1B"/>
                </a:solidFill>
                <a:latin typeface="Arial"/>
                <a:cs typeface="Arial"/>
              </a:rPr>
              <a:t> </a:t>
            </a:r>
            <a:r>
              <a:rPr sz="1000" dirty="0">
                <a:solidFill>
                  <a:srgbClr val="1D1D1B"/>
                </a:solidFill>
                <a:latin typeface="Arial"/>
                <a:cs typeface="Arial"/>
              </a:rPr>
              <a:t>from</a:t>
            </a:r>
            <a:r>
              <a:rPr sz="1000" spc="-35" dirty="0">
                <a:solidFill>
                  <a:srgbClr val="1D1D1B"/>
                </a:solidFill>
                <a:latin typeface="Arial"/>
                <a:cs typeface="Arial"/>
              </a:rPr>
              <a:t> </a:t>
            </a:r>
            <a:r>
              <a:rPr sz="1000" spc="-20" dirty="0">
                <a:solidFill>
                  <a:srgbClr val="1D1D1B"/>
                </a:solidFill>
                <a:latin typeface="Arial"/>
                <a:cs typeface="Arial"/>
              </a:rPr>
              <a:t>analysis</a:t>
            </a:r>
            <a:r>
              <a:rPr sz="1000" spc="-2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evaluate </a:t>
            </a:r>
            <a:r>
              <a:rPr sz="1000" spc="-10" dirty="0">
                <a:solidFill>
                  <a:srgbClr val="1D1D1B"/>
                </a:solidFill>
                <a:latin typeface="Arial"/>
                <a:cs typeface="Arial"/>
              </a:rPr>
              <a:t>questions.</a:t>
            </a:r>
            <a:endParaRPr sz="1000">
              <a:latin typeface="Arial"/>
              <a:cs typeface="Arial"/>
            </a:endParaRPr>
          </a:p>
        </p:txBody>
      </p:sp>
      <p:sp>
        <p:nvSpPr>
          <p:cNvPr id="5" name="object 5"/>
          <p:cNvSpPr txBox="1">
            <a:spLocks noGrp="1"/>
          </p:cNvSpPr>
          <p:nvPr>
            <p:ph type="title"/>
          </p:nvPr>
        </p:nvSpPr>
        <p:spPr>
          <a:xfrm>
            <a:off x="705104" y="2145918"/>
            <a:ext cx="1536700" cy="482600"/>
          </a:xfrm>
          <a:prstGeom prst="rect">
            <a:avLst/>
          </a:prstGeom>
        </p:spPr>
        <p:txBody>
          <a:bodyPr vert="horz" wrap="square" lIns="0" tIns="12700" rIns="0" bIns="0" rtlCol="0">
            <a:spAutoFit/>
          </a:bodyPr>
          <a:lstStyle/>
          <a:p>
            <a:pPr marL="12700">
              <a:lnSpc>
                <a:spcPct val="100000"/>
              </a:lnSpc>
              <a:spcBef>
                <a:spcPts val="100"/>
              </a:spcBef>
            </a:pPr>
            <a:r>
              <a:rPr spc="-25" dirty="0"/>
              <a:t>Business</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20</a:t>
            </a:fld>
            <a:endParaRPr spc="-2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597297" cy="7157087"/>
          </a:xfrm>
          <a:prstGeom prst="rect">
            <a:avLst/>
          </a:prstGeom>
        </p:spPr>
        <p:txBody>
          <a:bodyPr vert="horz" wrap="square" lIns="0" tIns="97790" rIns="0" bIns="0" rtlCol="0">
            <a:spAutoFit/>
          </a:bodyPr>
          <a:lstStyle/>
          <a:p>
            <a:pPr marL="12700">
              <a:lnSpc>
                <a:spcPct val="100000"/>
              </a:lnSpc>
              <a:spcBef>
                <a:spcPts val="770"/>
              </a:spcBef>
            </a:pPr>
            <a:r>
              <a:rPr lang="en-GB" sz="1400" spc="-20" dirty="0">
                <a:solidFill>
                  <a:srgbClr val="1D1D1B"/>
                </a:solidFill>
                <a:latin typeface="Arial"/>
                <a:cs typeface="Arial"/>
              </a:rPr>
              <a:t>What</a:t>
            </a:r>
            <a:r>
              <a:rPr lang="en-GB" sz="1400" spc="-60" dirty="0">
                <a:solidFill>
                  <a:srgbClr val="1D1D1B"/>
                </a:solidFill>
                <a:latin typeface="Arial"/>
                <a:cs typeface="Arial"/>
              </a:rPr>
              <a:t> </a:t>
            </a:r>
            <a:r>
              <a:rPr lang="en-GB" sz="1400" dirty="0">
                <a:solidFill>
                  <a:srgbClr val="1D1D1B"/>
                </a:solidFill>
                <a:latin typeface="Arial"/>
                <a:cs typeface="Arial"/>
              </a:rPr>
              <a:t>is</a:t>
            </a:r>
            <a:r>
              <a:rPr lang="en-GB" sz="1400" spc="-65" dirty="0">
                <a:solidFill>
                  <a:srgbClr val="1D1D1B"/>
                </a:solidFill>
                <a:latin typeface="Arial"/>
                <a:cs typeface="Arial"/>
              </a:rPr>
              <a:t> </a:t>
            </a:r>
            <a:r>
              <a:rPr lang="en-GB" sz="1400" spc="-10" dirty="0">
                <a:solidFill>
                  <a:srgbClr val="1D1D1B"/>
                </a:solidFill>
                <a:latin typeface="Arial"/>
                <a:cs typeface="Arial"/>
              </a:rPr>
              <a:t>involved?</a:t>
            </a:r>
            <a:endParaRPr lang="en-GB" sz="1400" dirty="0">
              <a:latin typeface="Arial"/>
              <a:cs typeface="Arial"/>
            </a:endParaRPr>
          </a:p>
          <a:p>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If you have a passion for art, photography, and creativity, and you’re curious about visual culture, this course is for you. Enthusiasm and dedication are essential as you dive into the exciting world of Art. This course allows you to develop your artistic skills, experiment with exciting techniques, and create unique artwork that reflects your personal style and interests.</a:t>
            </a:r>
            <a:endParaRPr lang="en-GB" sz="1000" dirty="0">
              <a:effectLst/>
              <a:latin typeface="Arial" panose="020B0604020202020204" pitchFamily="34" charset="0"/>
              <a:ea typeface="Aptos" panose="020B0004020202020204" pitchFamily="34" charset="0"/>
              <a:cs typeface="Arial" panose="020B0604020202020204" pitchFamily="34" charset="0"/>
            </a:endParaRPr>
          </a:p>
          <a:p>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algn="l"/>
            <a:r>
              <a:rPr lang="en-GB" sz="1000" i="0" dirty="0">
                <a:solidFill>
                  <a:srgbClr val="242424"/>
                </a:solidFill>
                <a:effectLst/>
                <a:latin typeface="Arial" panose="020B0604020202020204" pitchFamily="34" charset="0"/>
                <a:cs typeface="Arial" panose="020B0604020202020204" pitchFamily="34" charset="0"/>
              </a:rPr>
              <a:t>You’ll have the chance to experiment with a wide range of materials and techniques, including:</a:t>
            </a:r>
          </a:p>
          <a:p>
            <a:pPr marL="171450" indent="-171450"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Charcoal for bold and expressive drawing</a:t>
            </a:r>
          </a:p>
          <a:p>
            <a:pPr marL="171450" indent="-171450"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Ink for intricate and flowing designs</a:t>
            </a:r>
          </a:p>
          <a:p>
            <a:pPr marL="171450" indent="-171450"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Acrylics, watercolours, and oils for vibrant and dynamic painting</a:t>
            </a:r>
          </a:p>
          <a:p>
            <a:pPr marL="171450" indent="-171450"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Printmaking to create stunning, textured artworks</a:t>
            </a:r>
          </a:p>
          <a:p>
            <a:pPr marL="171450" indent="-171450"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Clay for sculpting 3D forms and bringing your ideas to life</a:t>
            </a:r>
          </a:p>
          <a:p>
            <a:pPr marL="171450" indent="-171450"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Photography to capture striking images and develop your editing skills using digital software</a:t>
            </a:r>
          </a:p>
          <a:p>
            <a:pPr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    Learn essential artistic techniques such as composition, colour theory,      perspective, life drawing, and photo manipulation.</a:t>
            </a:r>
          </a:p>
          <a:p>
            <a:pPr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    Explore the beauty of our local town through sketching trips and develop an appreciation for the art and culture around us.</a:t>
            </a:r>
          </a:p>
          <a:p>
            <a:pPr algn="l">
              <a:buFont typeface="Arial" panose="020B0604020202020204" pitchFamily="34" charset="0"/>
              <a:buChar char="•"/>
            </a:pPr>
            <a:r>
              <a:rPr lang="en-GB" sz="1000" i="0" dirty="0">
                <a:solidFill>
                  <a:srgbClr val="242424"/>
                </a:solidFill>
                <a:effectLst/>
                <a:latin typeface="Arial" panose="020B0604020202020204" pitchFamily="34" charset="0"/>
                <a:cs typeface="Arial" panose="020B0604020202020204" pitchFamily="34" charset="0"/>
              </a:rPr>
              <a:t>    Visit the vibrant city of Liverpool, exploring world-renowned galleries and experiencing the work of inspiring artists firsthand.</a:t>
            </a:r>
          </a:p>
          <a:p>
            <a:endParaRPr lang="en-GB" sz="1000" dirty="0">
              <a:latin typeface="Arial" panose="020B0604020202020204" pitchFamily="34" charset="0"/>
              <a:ea typeface="Aptos" panose="020B0004020202020204" pitchFamily="34" charset="0"/>
              <a:cs typeface="Arial" panose="020B0604020202020204" pitchFamily="34" charset="0"/>
            </a:endParaRPr>
          </a:p>
          <a:p>
            <a:r>
              <a:rPr lang="en-GB" sz="1400" dirty="0">
                <a:solidFill>
                  <a:srgbClr val="111111"/>
                </a:solidFill>
                <a:effectLst/>
                <a:latin typeface="Arial" panose="020B0604020202020204" pitchFamily="34" charset="0"/>
                <a:ea typeface="Aptos" panose="020B0004020202020204" pitchFamily="34" charset="0"/>
                <a:cs typeface="Arial" panose="020B0604020202020204" pitchFamily="34" charset="0"/>
              </a:rPr>
              <a:t>What’s in it for you?</a:t>
            </a:r>
            <a:endParaRPr lang="en-GB" sz="1400" dirty="0">
              <a:effectLst/>
              <a:latin typeface="Arial" panose="020B0604020202020204" pitchFamily="34" charset="0"/>
              <a:ea typeface="Aptos" panose="020B0004020202020204" pitchFamily="34" charset="0"/>
              <a:cs typeface="Arial" panose="020B0604020202020204" pitchFamily="34" charset="0"/>
            </a:endParaRPr>
          </a:p>
          <a:p>
            <a:pPr marL="228600" indent="-228600">
              <a:spcBef>
                <a:spcPts val="900"/>
              </a:spcBef>
              <a:buFont typeface="+mj-lt"/>
              <a:buAutoNum type="arabicPeriod"/>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Build a strong understanding of art history and visual culture.</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228600" indent="-228600">
              <a:spcBef>
                <a:spcPts val="900"/>
              </a:spcBef>
              <a:buFont typeface="+mj-lt"/>
              <a:buAutoNum type="arabicPeriod"/>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Express your creativity and develop a unique artistic voice.</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228600" indent="-228600">
              <a:spcBef>
                <a:spcPts val="900"/>
              </a:spcBef>
              <a:buFont typeface="+mj-lt"/>
              <a:buAutoNum type="arabicPeriod"/>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Gain confidence in a variety of artistic techniques, from traditional to digital.</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228600" indent="-228600">
              <a:spcBef>
                <a:spcPts val="900"/>
              </a:spcBef>
              <a:buFont typeface="+mj-lt"/>
              <a:buAutoNum type="arabicPeriod"/>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Create an impressive portfolio of work, perfect for showcasing your talent to future employers or universities.</a:t>
            </a:r>
          </a:p>
          <a:p>
            <a:pPr marL="123825" indent="-123825">
              <a:spcBef>
                <a:spcPts val="900"/>
              </a:spcBef>
            </a:pPr>
            <a:endParaRPr lang="en-GB" sz="1000" dirty="0">
              <a:solidFill>
                <a:srgbClr val="111111"/>
              </a:solidFill>
              <a:latin typeface="Arial" panose="020B0604020202020204" pitchFamily="34" charset="0"/>
              <a:ea typeface="Aptos" panose="020B0004020202020204" pitchFamily="34" charset="0"/>
              <a:cs typeface="Arial" panose="020B0604020202020204" pitchFamily="34" charset="0"/>
            </a:endParaRPr>
          </a:p>
          <a:p>
            <a:pPr marL="12700">
              <a:lnSpc>
                <a:spcPct val="100000"/>
              </a:lnSpc>
            </a:pPr>
            <a:r>
              <a:rPr lang="en-GB" sz="1400" spc="-10" dirty="0">
                <a:solidFill>
                  <a:srgbClr val="1D1D1B"/>
                </a:solidFill>
                <a:latin typeface="Arial"/>
                <a:cs typeface="Arial"/>
              </a:rPr>
              <a:t>Qualifications</a:t>
            </a:r>
            <a:r>
              <a:rPr lang="en-GB" sz="1400" spc="5" dirty="0">
                <a:solidFill>
                  <a:srgbClr val="1D1D1B"/>
                </a:solidFill>
                <a:latin typeface="Arial"/>
                <a:cs typeface="Arial"/>
              </a:rPr>
              <a:t> </a:t>
            </a:r>
            <a:r>
              <a:rPr lang="en-GB" sz="1400" spc="-10" dirty="0">
                <a:solidFill>
                  <a:srgbClr val="1D1D1B"/>
                </a:solidFill>
                <a:latin typeface="Arial"/>
                <a:cs typeface="Arial"/>
              </a:rPr>
              <a:t>available</a:t>
            </a:r>
            <a:endParaRPr lang="en-GB" sz="1400" dirty="0">
              <a:latin typeface="Arial"/>
              <a:cs typeface="Arial"/>
            </a:endParaRPr>
          </a:p>
          <a:p>
            <a:pPr marL="12700">
              <a:lnSpc>
                <a:spcPct val="100000"/>
              </a:lnSpc>
              <a:spcBef>
                <a:spcPts val="475"/>
              </a:spcBef>
            </a:pPr>
            <a:r>
              <a:rPr lang="en-GB" sz="1000" spc="-30" dirty="0">
                <a:solidFill>
                  <a:srgbClr val="1D1D1B"/>
                </a:solidFill>
                <a:latin typeface="Arial"/>
                <a:cs typeface="Arial"/>
              </a:rPr>
              <a:t>GCSE </a:t>
            </a:r>
            <a:r>
              <a:rPr lang="en-GB" sz="1000" dirty="0">
                <a:solidFill>
                  <a:srgbClr val="1D1D1B"/>
                </a:solidFill>
                <a:latin typeface="Arial"/>
                <a:cs typeface="Arial"/>
              </a:rPr>
              <a:t>level</a:t>
            </a:r>
            <a:r>
              <a:rPr lang="en-GB" sz="1000" spc="-15" dirty="0">
                <a:solidFill>
                  <a:srgbClr val="1D1D1B"/>
                </a:solidFill>
                <a:latin typeface="Arial"/>
                <a:cs typeface="Arial"/>
              </a:rPr>
              <a:t> </a:t>
            </a:r>
            <a:r>
              <a:rPr lang="en-GB" sz="1000" dirty="0">
                <a:solidFill>
                  <a:srgbClr val="1D1D1B"/>
                </a:solidFill>
                <a:latin typeface="Arial"/>
                <a:cs typeface="Arial"/>
              </a:rPr>
              <a:t>grade</a:t>
            </a:r>
            <a:r>
              <a:rPr lang="en-GB" sz="1000" spc="-10" dirty="0">
                <a:solidFill>
                  <a:srgbClr val="1D1D1B"/>
                </a:solidFill>
                <a:latin typeface="Arial"/>
                <a:cs typeface="Arial"/>
              </a:rPr>
              <a:t> </a:t>
            </a:r>
            <a:r>
              <a:rPr lang="en-GB" sz="1000" spc="-20" dirty="0">
                <a:solidFill>
                  <a:srgbClr val="1D1D1B"/>
                </a:solidFill>
                <a:latin typeface="Arial"/>
                <a:cs typeface="Arial"/>
              </a:rPr>
              <a:t>9–1.</a:t>
            </a:r>
            <a:endParaRPr lang="en-GB" sz="1000" dirty="0">
              <a:latin typeface="Arial"/>
              <a:cs typeface="Arial"/>
            </a:endParaRPr>
          </a:p>
          <a:p>
            <a:endPar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endParaRPr>
          </a:p>
          <a:p>
            <a:pPr marL="12700">
              <a:lnSpc>
                <a:spcPct val="100000"/>
              </a:lnSpc>
            </a:pPr>
            <a:r>
              <a:rPr lang="en-GB" sz="1400" spc="-10" dirty="0">
                <a:solidFill>
                  <a:srgbClr val="1D1D1B"/>
                </a:solidFill>
                <a:latin typeface="Arial"/>
                <a:cs typeface="Arial"/>
              </a:rPr>
              <a:t>Assessment</a:t>
            </a:r>
            <a:endParaRPr lang="en-GB" sz="1400" dirty="0">
              <a:latin typeface="Arial"/>
              <a:cs typeface="Arial"/>
            </a:endParaRPr>
          </a:p>
          <a:p>
            <a:pPr marL="123825" indent="-123825">
              <a:spcBef>
                <a:spcPts val="900"/>
              </a:spcBef>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 Coursework Portfolio: A collection of your best work, showing your development and creativity. 60%. </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123825" indent="-123825">
              <a:spcBef>
                <a:spcPts val="900"/>
              </a:spcBef>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•Externally Set Task: In January of Year 11 you’ll be set a practical task where you’ll showcase your skills under exam conditions. 40%. </a:t>
            </a:r>
            <a:endParaRPr lang="en-GB" sz="10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 dirty="0"/>
              <a:t>Art</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21</a:t>
            </a:fld>
            <a:endParaRPr spc="-25" dirty="0"/>
          </a:p>
        </p:txBody>
      </p:sp>
    </p:spTree>
    <p:extLst>
      <p:ext uri="{BB962C8B-B14F-4D97-AF65-F5344CB8AC3E}">
        <p14:creationId xmlns:p14="http://schemas.microsoft.com/office/powerpoint/2010/main" val="354053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724910" cy="423799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dirty="0">
              <a:latin typeface="Arial"/>
              <a:cs typeface="Arial"/>
            </a:endParaRPr>
          </a:p>
          <a:p>
            <a:pPr marL="12700" marR="16510">
              <a:lnSpc>
                <a:spcPct val="110000"/>
              </a:lnSpc>
              <a:spcBef>
                <a:spcPts val="355"/>
              </a:spcBef>
            </a:pP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Creative</a:t>
            </a:r>
            <a:r>
              <a:rPr sz="1000" spc="-20" dirty="0">
                <a:solidFill>
                  <a:srgbClr val="1D1D1B"/>
                </a:solidFill>
                <a:latin typeface="Arial"/>
                <a:cs typeface="Arial"/>
              </a:rPr>
              <a:t> </a:t>
            </a:r>
            <a:r>
              <a:rPr sz="1000" dirty="0">
                <a:solidFill>
                  <a:srgbClr val="1D1D1B"/>
                </a:solidFill>
                <a:latin typeface="Arial"/>
                <a:cs typeface="Arial"/>
              </a:rPr>
              <a:t>imedia</a:t>
            </a:r>
            <a:r>
              <a:rPr sz="1000" spc="-10" dirty="0">
                <a:solidFill>
                  <a:srgbClr val="1D1D1B"/>
                </a:solidFill>
                <a:latin typeface="Arial"/>
                <a:cs typeface="Arial"/>
              </a:rPr>
              <a:t> </a:t>
            </a:r>
            <a:r>
              <a:rPr sz="1000" dirty="0">
                <a:solidFill>
                  <a:srgbClr val="1D1D1B"/>
                </a:solidFill>
                <a:latin typeface="Arial"/>
                <a:cs typeface="Arial"/>
              </a:rPr>
              <a:t>we</a:t>
            </a:r>
            <a:r>
              <a:rPr sz="1000" spc="-30" dirty="0">
                <a:solidFill>
                  <a:srgbClr val="1D1D1B"/>
                </a:solidFill>
                <a:latin typeface="Arial"/>
                <a:cs typeface="Arial"/>
              </a:rPr>
              <a:t> </a:t>
            </a:r>
            <a:r>
              <a:rPr sz="1000" dirty="0">
                <a:solidFill>
                  <a:srgbClr val="1D1D1B"/>
                </a:solidFill>
                <a:latin typeface="Arial"/>
                <a:cs typeface="Arial"/>
              </a:rPr>
              <a:t>look</a:t>
            </a:r>
            <a:r>
              <a:rPr sz="1000" spc="-40" dirty="0">
                <a:solidFill>
                  <a:srgbClr val="1D1D1B"/>
                </a:solidFill>
                <a:latin typeface="Arial"/>
                <a:cs typeface="Arial"/>
              </a:rPr>
              <a:t> </a:t>
            </a:r>
            <a:r>
              <a:rPr sz="1000" dirty="0">
                <a:solidFill>
                  <a:srgbClr val="1D1D1B"/>
                </a:solidFill>
                <a:latin typeface="Arial"/>
                <a:cs typeface="Arial"/>
              </a:rPr>
              <a:t>at</a:t>
            </a:r>
            <a:r>
              <a:rPr sz="1000" spc="-35"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creative way</a:t>
            </a:r>
            <a:r>
              <a:rPr sz="1000" spc="-30" dirty="0">
                <a:solidFill>
                  <a:srgbClr val="1D1D1B"/>
                </a:solidFill>
                <a:latin typeface="Arial"/>
                <a:cs typeface="Arial"/>
              </a:rPr>
              <a:t> </a:t>
            </a:r>
            <a:r>
              <a:rPr sz="1000" dirty="0">
                <a:solidFill>
                  <a:srgbClr val="1D1D1B"/>
                </a:solidFill>
                <a:latin typeface="Arial"/>
                <a:cs typeface="Arial"/>
              </a:rPr>
              <a:t>interactive</a:t>
            </a:r>
            <a:r>
              <a:rPr sz="1000" spc="-20" dirty="0">
                <a:solidFill>
                  <a:srgbClr val="1D1D1B"/>
                </a:solidFill>
                <a:latin typeface="Arial"/>
                <a:cs typeface="Arial"/>
              </a:rPr>
              <a:t> </a:t>
            </a:r>
            <a:r>
              <a:rPr sz="1000" spc="-10" dirty="0">
                <a:solidFill>
                  <a:srgbClr val="1D1D1B"/>
                </a:solidFill>
                <a:latin typeface="Arial"/>
                <a:cs typeface="Arial"/>
              </a:rPr>
              <a:t>media </a:t>
            </a:r>
            <a:r>
              <a:rPr sz="1000" dirty="0">
                <a:solidFill>
                  <a:srgbClr val="1D1D1B"/>
                </a:solidFill>
                <a:latin typeface="Arial"/>
                <a:cs typeface="Arial"/>
              </a:rPr>
              <a:t>products</a:t>
            </a:r>
            <a:r>
              <a:rPr sz="1000" spc="-10" dirty="0">
                <a:solidFill>
                  <a:srgbClr val="1D1D1B"/>
                </a:solidFill>
                <a:latin typeface="Arial"/>
                <a:cs typeface="Arial"/>
              </a:rPr>
              <a:t> </a:t>
            </a:r>
            <a:r>
              <a:rPr sz="1000" dirty="0">
                <a:solidFill>
                  <a:srgbClr val="1D1D1B"/>
                </a:solidFill>
                <a:latin typeface="Arial"/>
                <a:cs typeface="Arial"/>
              </a:rPr>
              <a:t>are</a:t>
            </a:r>
            <a:r>
              <a:rPr sz="1000" spc="-10" dirty="0">
                <a:solidFill>
                  <a:srgbClr val="1D1D1B"/>
                </a:solidFill>
                <a:latin typeface="Arial"/>
                <a:cs typeface="Arial"/>
              </a:rPr>
              <a:t> </a:t>
            </a:r>
            <a:r>
              <a:rPr sz="1000" dirty="0">
                <a:solidFill>
                  <a:srgbClr val="1D1D1B"/>
                </a:solidFill>
                <a:latin typeface="Arial"/>
                <a:cs typeface="Arial"/>
              </a:rPr>
              <a:t>made</a:t>
            </a:r>
            <a:r>
              <a:rPr sz="1000" spc="-1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used</a:t>
            </a:r>
            <a:r>
              <a:rPr sz="1000" spc="-25" dirty="0">
                <a:solidFill>
                  <a:srgbClr val="1D1D1B"/>
                </a:solidFill>
                <a:latin typeface="Arial"/>
                <a:cs typeface="Arial"/>
              </a:rPr>
              <a:t> </a:t>
            </a:r>
            <a:r>
              <a:rPr sz="1000" dirty="0">
                <a:solidFill>
                  <a:srgbClr val="1D1D1B"/>
                </a:solidFill>
                <a:latin typeface="Arial"/>
                <a:cs typeface="Arial"/>
              </a:rPr>
              <a:t>within</a:t>
            </a:r>
            <a:r>
              <a:rPr sz="1000" spc="-30" dirty="0">
                <a:solidFill>
                  <a:srgbClr val="1D1D1B"/>
                </a:solidFill>
                <a:latin typeface="Arial"/>
                <a:cs typeface="Arial"/>
              </a:rPr>
              <a:t> </a:t>
            </a:r>
            <a:r>
              <a:rPr sz="1000" dirty="0">
                <a:solidFill>
                  <a:srgbClr val="1D1D1B"/>
                </a:solidFill>
                <a:latin typeface="Arial"/>
                <a:cs typeface="Arial"/>
              </a:rPr>
              <a:t>today’s</a:t>
            </a:r>
            <a:r>
              <a:rPr sz="1000" spc="-20" dirty="0">
                <a:solidFill>
                  <a:srgbClr val="1D1D1B"/>
                </a:solidFill>
                <a:latin typeface="Arial"/>
                <a:cs typeface="Arial"/>
              </a:rPr>
              <a:t> </a:t>
            </a:r>
            <a:r>
              <a:rPr sz="1000" dirty="0">
                <a:solidFill>
                  <a:srgbClr val="1D1D1B"/>
                </a:solidFill>
                <a:latin typeface="Arial"/>
                <a:cs typeface="Arial"/>
              </a:rPr>
              <a:t>society,</a:t>
            </a:r>
            <a:r>
              <a:rPr sz="1000" spc="-30" dirty="0">
                <a:solidFill>
                  <a:srgbClr val="1D1D1B"/>
                </a:solidFill>
                <a:latin typeface="Arial"/>
                <a:cs typeface="Arial"/>
              </a:rPr>
              <a:t> </a:t>
            </a:r>
            <a:r>
              <a:rPr sz="1000" dirty="0">
                <a:solidFill>
                  <a:srgbClr val="1D1D1B"/>
                </a:solidFill>
                <a:latin typeface="Arial"/>
                <a:cs typeface="Arial"/>
              </a:rPr>
              <a:t>using</a:t>
            </a:r>
            <a:r>
              <a:rPr sz="1000" spc="-35" dirty="0">
                <a:solidFill>
                  <a:srgbClr val="1D1D1B"/>
                </a:solidFill>
                <a:latin typeface="Arial"/>
                <a:cs typeface="Arial"/>
              </a:rPr>
              <a:t> </a:t>
            </a:r>
            <a:r>
              <a:rPr sz="1000" spc="-10" dirty="0">
                <a:solidFill>
                  <a:srgbClr val="1D1D1B"/>
                </a:solidFill>
                <a:latin typeface="Arial"/>
                <a:cs typeface="Arial"/>
              </a:rPr>
              <a:t>posters, </a:t>
            </a:r>
            <a:r>
              <a:rPr sz="1000" spc="-20" dirty="0">
                <a:solidFill>
                  <a:srgbClr val="1D1D1B"/>
                </a:solidFill>
                <a:latin typeface="Arial"/>
                <a:cs typeface="Arial"/>
              </a:rPr>
              <a:t>DVD </a:t>
            </a:r>
            <a:r>
              <a:rPr sz="1000" dirty="0">
                <a:solidFill>
                  <a:srgbClr val="1D1D1B"/>
                </a:solidFill>
                <a:latin typeface="Arial"/>
                <a:cs typeface="Arial"/>
              </a:rPr>
              <a:t>covers</a:t>
            </a:r>
            <a:r>
              <a:rPr sz="1000" spc="-3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games</a:t>
            </a:r>
            <a:r>
              <a:rPr sz="1000" spc="-15" dirty="0">
                <a:solidFill>
                  <a:srgbClr val="1D1D1B"/>
                </a:solidFill>
                <a:latin typeface="Arial"/>
                <a:cs typeface="Arial"/>
              </a:rPr>
              <a:t> </a:t>
            </a:r>
            <a:r>
              <a:rPr sz="1000" dirty="0">
                <a:solidFill>
                  <a:srgbClr val="1D1D1B"/>
                </a:solidFill>
                <a:latin typeface="Arial"/>
                <a:cs typeface="Arial"/>
              </a:rPr>
              <a:t>for</a:t>
            </a:r>
            <a:r>
              <a:rPr sz="1000" spc="-40" dirty="0">
                <a:solidFill>
                  <a:srgbClr val="1D1D1B"/>
                </a:solidFill>
                <a:latin typeface="Arial"/>
                <a:cs typeface="Arial"/>
              </a:rPr>
              <a:t> </a:t>
            </a:r>
            <a:r>
              <a:rPr sz="1000" spc="-10" dirty="0">
                <a:solidFill>
                  <a:srgbClr val="1D1D1B"/>
                </a:solidFill>
                <a:latin typeface="Arial"/>
                <a:cs typeface="Arial"/>
              </a:rPr>
              <a:t>inspiration.</a:t>
            </a:r>
            <a:endParaRPr sz="1000" dirty="0">
              <a:latin typeface="Arial"/>
              <a:cs typeface="Arial"/>
            </a:endParaRPr>
          </a:p>
          <a:p>
            <a:pPr>
              <a:lnSpc>
                <a:spcPct val="100000"/>
              </a:lnSpc>
              <a:spcBef>
                <a:spcPts val="770"/>
              </a:spcBef>
            </a:pPr>
            <a:endParaRPr sz="1000" dirty="0">
              <a:latin typeface="Arial"/>
              <a:cs typeface="Arial"/>
            </a:endParaRPr>
          </a:p>
          <a:p>
            <a:pPr marL="12700" marR="33655">
              <a:lnSpc>
                <a:spcPct val="110000"/>
              </a:lnSpc>
            </a:pPr>
            <a:r>
              <a:rPr sz="1000" dirty="0">
                <a:solidFill>
                  <a:srgbClr val="1D1D1B"/>
                </a:solidFill>
                <a:latin typeface="Arial"/>
                <a:cs typeface="Arial"/>
              </a:rPr>
              <a:t>We</a:t>
            </a:r>
            <a:r>
              <a:rPr sz="1000" spc="-25" dirty="0">
                <a:solidFill>
                  <a:srgbClr val="1D1D1B"/>
                </a:solidFill>
                <a:latin typeface="Arial"/>
                <a:cs typeface="Arial"/>
              </a:rPr>
              <a:t> </a:t>
            </a:r>
            <a:r>
              <a:rPr sz="1000" dirty="0">
                <a:solidFill>
                  <a:srgbClr val="1D1D1B"/>
                </a:solidFill>
                <a:latin typeface="Arial"/>
                <a:cs typeface="Arial"/>
              </a:rPr>
              <a:t>look</a:t>
            </a:r>
            <a:r>
              <a:rPr sz="1000" spc="-35" dirty="0">
                <a:solidFill>
                  <a:srgbClr val="1D1D1B"/>
                </a:solidFill>
                <a:latin typeface="Arial"/>
                <a:cs typeface="Arial"/>
              </a:rPr>
              <a:t> </a:t>
            </a:r>
            <a:r>
              <a:rPr sz="1000" dirty="0">
                <a:solidFill>
                  <a:srgbClr val="1D1D1B"/>
                </a:solidFill>
                <a:latin typeface="Arial"/>
                <a:cs typeface="Arial"/>
              </a:rPr>
              <a:t>at</a:t>
            </a:r>
            <a:r>
              <a:rPr sz="1000" spc="-25" dirty="0">
                <a:solidFill>
                  <a:srgbClr val="1D1D1B"/>
                </a:solidFill>
                <a:latin typeface="Arial"/>
                <a:cs typeface="Arial"/>
              </a:rPr>
              <a:t> </a:t>
            </a:r>
            <a:r>
              <a:rPr sz="1000" dirty="0">
                <a:solidFill>
                  <a:srgbClr val="1D1D1B"/>
                </a:solidFill>
                <a:latin typeface="Arial"/>
                <a:cs typeface="Arial"/>
              </a:rPr>
              <a:t>Digital</a:t>
            </a:r>
            <a:r>
              <a:rPr sz="1000" spc="-25" dirty="0">
                <a:solidFill>
                  <a:srgbClr val="1D1D1B"/>
                </a:solidFill>
                <a:latin typeface="Arial"/>
                <a:cs typeface="Arial"/>
              </a:rPr>
              <a:t> </a:t>
            </a:r>
            <a:r>
              <a:rPr sz="1000" spc="-10" dirty="0">
                <a:solidFill>
                  <a:srgbClr val="1D1D1B"/>
                </a:solidFill>
                <a:latin typeface="Arial"/>
                <a:cs typeface="Arial"/>
              </a:rPr>
              <a:t>Graphics,</a:t>
            </a:r>
            <a:r>
              <a:rPr sz="1000" spc="-15" dirty="0">
                <a:solidFill>
                  <a:srgbClr val="1D1D1B"/>
                </a:solidFill>
                <a:latin typeface="Arial"/>
                <a:cs typeface="Arial"/>
              </a:rPr>
              <a:t> </a:t>
            </a:r>
            <a:r>
              <a:rPr sz="1000" dirty="0">
                <a:solidFill>
                  <a:srgbClr val="1D1D1B"/>
                </a:solidFill>
                <a:latin typeface="Arial"/>
                <a:cs typeface="Arial"/>
              </a:rPr>
              <a:t>their</a:t>
            </a:r>
            <a:r>
              <a:rPr sz="1000" spc="-15" dirty="0">
                <a:solidFill>
                  <a:srgbClr val="1D1D1B"/>
                </a:solidFill>
                <a:latin typeface="Arial"/>
                <a:cs typeface="Arial"/>
              </a:rPr>
              <a:t> </a:t>
            </a:r>
            <a:r>
              <a:rPr sz="1000" dirty="0">
                <a:solidFill>
                  <a:srgbClr val="1D1D1B"/>
                </a:solidFill>
                <a:latin typeface="Arial"/>
                <a:cs typeface="Arial"/>
              </a:rPr>
              <a:t>creation</a:t>
            </a:r>
            <a:r>
              <a:rPr sz="1000" spc="-1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way</a:t>
            </a:r>
            <a:r>
              <a:rPr sz="1000" spc="-15" dirty="0">
                <a:solidFill>
                  <a:srgbClr val="1D1D1B"/>
                </a:solidFill>
                <a:latin typeface="Arial"/>
                <a:cs typeface="Arial"/>
              </a:rPr>
              <a:t> </a:t>
            </a:r>
            <a:r>
              <a:rPr sz="1000" dirty="0">
                <a:solidFill>
                  <a:srgbClr val="1D1D1B"/>
                </a:solidFill>
                <a:latin typeface="Arial"/>
                <a:cs typeface="Arial"/>
              </a:rPr>
              <a:t>that</a:t>
            </a:r>
            <a:r>
              <a:rPr sz="1000" spc="-25" dirty="0">
                <a:solidFill>
                  <a:srgbClr val="1D1D1B"/>
                </a:solidFill>
                <a:latin typeface="Arial"/>
                <a:cs typeface="Arial"/>
              </a:rPr>
              <a:t> </a:t>
            </a:r>
            <a:r>
              <a:rPr sz="1000" spc="-20" dirty="0">
                <a:solidFill>
                  <a:srgbClr val="1D1D1B"/>
                </a:solidFill>
                <a:latin typeface="Arial"/>
                <a:cs typeface="Arial"/>
              </a:rPr>
              <a:t>they </a:t>
            </a:r>
            <a:r>
              <a:rPr sz="1000" dirty="0">
                <a:solidFill>
                  <a:srgbClr val="1D1D1B"/>
                </a:solidFill>
                <a:latin typeface="Arial"/>
                <a:cs typeface="Arial"/>
              </a:rPr>
              <a:t>are</a:t>
            </a:r>
            <a:r>
              <a:rPr sz="1000" spc="-10" dirty="0">
                <a:solidFill>
                  <a:srgbClr val="1D1D1B"/>
                </a:solidFill>
                <a:latin typeface="Arial"/>
                <a:cs typeface="Arial"/>
              </a:rPr>
              <a:t> </a:t>
            </a:r>
            <a:r>
              <a:rPr sz="1000" dirty="0">
                <a:solidFill>
                  <a:srgbClr val="1D1D1B"/>
                </a:solidFill>
                <a:latin typeface="Arial"/>
                <a:cs typeface="Arial"/>
              </a:rPr>
              <a:t>designed.</a:t>
            </a:r>
            <a:r>
              <a:rPr sz="1000" spc="-5" dirty="0">
                <a:solidFill>
                  <a:srgbClr val="1D1D1B"/>
                </a:solidFill>
                <a:latin typeface="Arial"/>
                <a:cs typeface="Arial"/>
              </a:rPr>
              <a:t> </a:t>
            </a:r>
            <a:r>
              <a:rPr sz="1000" dirty="0">
                <a:solidFill>
                  <a:srgbClr val="1D1D1B"/>
                </a:solidFill>
                <a:latin typeface="Arial"/>
                <a:cs typeface="Arial"/>
              </a:rPr>
              <a:t>We</a:t>
            </a:r>
            <a:r>
              <a:rPr sz="1000" spc="-25" dirty="0">
                <a:solidFill>
                  <a:srgbClr val="1D1D1B"/>
                </a:solidFill>
                <a:latin typeface="Arial"/>
                <a:cs typeface="Arial"/>
              </a:rPr>
              <a:t> </a:t>
            </a:r>
            <a:r>
              <a:rPr sz="1000" dirty="0">
                <a:solidFill>
                  <a:srgbClr val="1D1D1B"/>
                </a:solidFill>
                <a:latin typeface="Arial"/>
                <a:cs typeface="Arial"/>
              </a:rPr>
              <a:t>look</a:t>
            </a:r>
            <a:r>
              <a:rPr sz="1000" spc="-30" dirty="0">
                <a:solidFill>
                  <a:srgbClr val="1D1D1B"/>
                </a:solidFill>
                <a:latin typeface="Arial"/>
                <a:cs typeface="Arial"/>
              </a:rPr>
              <a:t> </a:t>
            </a:r>
            <a:r>
              <a:rPr sz="1000" dirty="0">
                <a:solidFill>
                  <a:srgbClr val="1D1D1B"/>
                </a:solidFill>
                <a:latin typeface="Arial"/>
                <a:cs typeface="Arial"/>
              </a:rPr>
              <a:t>at</a:t>
            </a:r>
            <a:r>
              <a:rPr sz="1000" spc="-30" dirty="0">
                <a:solidFill>
                  <a:srgbClr val="1D1D1B"/>
                </a:solidFill>
                <a:latin typeface="Arial"/>
                <a:cs typeface="Arial"/>
              </a:rPr>
              <a:t> </a:t>
            </a:r>
            <a:r>
              <a:rPr sz="1000" dirty="0">
                <a:solidFill>
                  <a:srgbClr val="1D1D1B"/>
                </a:solidFill>
                <a:latin typeface="Arial"/>
                <a:cs typeface="Arial"/>
              </a:rPr>
              <a:t>storytelling</a:t>
            </a:r>
            <a:r>
              <a:rPr sz="1000" spc="-35" dirty="0">
                <a:solidFill>
                  <a:srgbClr val="1D1D1B"/>
                </a:solidFill>
                <a:latin typeface="Arial"/>
                <a:cs typeface="Arial"/>
              </a:rPr>
              <a:t> </a:t>
            </a:r>
            <a:r>
              <a:rPr sz="1000" dirty="0">
                <a:solidFill>
                  <a:srgbClr val="1D1D1B"/>
                </a:solidFill>
                <a:latin typeface="Arial"/>
                <a:cs typeface="Arial"/>
              </a:rPr>
              <a:t>with</a:t>
            </a:r>
            <a:r>
              <a:rPr sz="1000" spc="-30" dirty="0">
                <a:solidFill>
                  <a:srgbClr val="1D1D1B"/>
                </a:solidFill>
                <a:latin typeface="Arial"/>
                <a:cs typeface="Arial"/>
              </a:rPr>
              <a:t> </a:t>
            </a:r>
            <a:r>
              <a:rPr sz="1000" dirty="0">
                <a:solidFill>
                  <a:srgbClr val="1D1D1B"/>
                </a:solidFill>
                <a:latin typeface="Arial"/>
                <a:cs typeface="Arial"/>
              </a:rPr>
              <a:t>comic</a:t>
            </a:r>
            <a:r>
              <a:rPr sz="1000" spc="-25" dirty="0">
                <a:solidFill>
                  <a:srgbClr val="1D1D1B"/>
                </a:solidFill>
                <a:latin typeface="Arial"/>
                <a:cs typeface="Arial"/>
              </a:rPr>
              <a:t> </a:t>
            </a:r>
            <a:r>
              <a:rPr sz="1000" dirty="0">
                <a:solidFill>
                  <a:srgbClr val="1D1D1B"/>
                </a:solidFill>
                <a:latin typeface="Arial"/>
                <a:cs typeface="Arial"/>
              </a:rPr>
              <a:t>strips</a:t>
            </a:r>
            <a:r>
              <a:rPr sz="1000" spc="-2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10" dirty="0">
                <a:solidFill>
                  <a:srgbClr val="1D1D1B"/>
                </a:solidFill>
                <a:latin typeface="Arial"/>
                <a:cs typeface="Arial"/>
              </a:rPr>
              <a:t>create</a:t>
            </a:r>
            <a:r>
              <a:rPr sz="1000" dirty="0">
                <a:solidFill>
                  <a:srgbClr val="1D1D1B"/>
                </a:solidFill>
                <a:latin typeface="Arial"/>
                <a:cs typeface="Arial"/>
              </a:rPr>
              <a:t> a</a:t>
            </a:r>
            <a:r>
              <a:rPr sz="1000" spc="-10" dirty="0">
                <a:solidFill>
                  <a:srgbClr val="1D1D1B"/>
                </a:solidFill>
                <a:latin typeface="Arial"/>
                <a:cs typeface="Arial"/>
              </a:rPr>
              <a:t> </a:t>
            </a:r>
            <a:r>
              <a:rPr sz="1000" dirty="0">
                <a:solidFill>
                  <a:srgbClr val="1D1D1B"/>
                </a:solidFill>
                <a:latin typeface="Arial"/>
                <a:cs typeface="Arial"/>
              </a:rPr>
              <a:t>digital</a:t>
            </a:r>
            <a:r>
              <a:rPr sz="1000" spc="-10" dirty="0">
                <a:solidFill>
                  <a:srgbClr val="1D1D1B"/>
                </a:solidFill>
                <a:latin typeface="Arial"/>
                <a:cs typeface="Arial"/>
              </a:rPr>
              <a:t> </a:t>
            </a:r>
            <a:r>
              <a:rPr sz="1000" dirty="0">
                <a:solidFill>
                  <a:srgbClr val="1D1D1B"/>
                </a:solidFill>
                <a:latin typeface="Arial"/>
                <a:cs typeface="Arial"/>
              </a:rPr>
              <a:t>comic</a:t>
            </a:r>
            <a:r>
              <a:rPr sz="1000" spc="-10" dirty="0">
                <a:solidFill>
                  <a:srgbClr val="1D1D1B"/>
                </a:solidFill>
                <a:latin typeface="Arial"/>
                <a:cs typeface="Arial"/>
              </a:rPr>
              <a:t> </a:t>
            </a:r>
            <a:r>
              <a:rPr sz="1000" dirty="0">
                <a:solidFill>
                  <a:srgbClr val="1D1D1B"/>
                </a:solidFill>
                <a:latin typeface="Arial"/>
                <a:cs typeface="Arial"/>
              </a:rPr>
              <a:t>strip</a:t>
            </a:r>
            <a:r>
              <a:rPr sz="1000" spc="-20" dirty="0">
                <a:solidFill>
                  <a:srgbClr val="1D1D1B"/>
                </a:solidFill>
                <a:latin typeface="Arial"/>
                <a:cs typeface="Arial"/>
              </a:rPr>
              <a:t> </a:t>
            </a:r>
            <a:r>
              <a:rPr sz="1000" dirty="0">
                <a:solidFill>
                  <a:srgbClr val="1D1D1B"/>
                </a:solidFill>
                <a:latin typeface="Arial"/>
                <a:cs typeface="Arial"/>
              </a:rPr>
              <a:t>according</a:t>
            </a:r>
            <a:r>
              <a:rPr sz="1000" spc="20"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client</a:t>
            </a:r>
            <a:r>
              <a:rPr sz="1000" spc="-5" dirty="0">
                <a:solidFill>
                  <a:srgbClr val="1D1D1B"/>
                </a:solidFill>
                <a:latin typeface="Arial"/>
                <a:cs typeface="Arial"/>
              </a:rPr>
              <a:t> </a:t>
            </a:r>
            <a:r>
              <a:rPr sz="1000" dirty="0">
                <a:solidFill>
                  <a:srgbClr val="1D1D1B"/>
                </a:solidFill>
                <a:latin typeface="Arial"/>
                <a:cs typeface="Arial"/>
              </a:rPr>
              <a:t>brief.</a:t>
            </a:r>
            <a:r>
              <a:rPr sz="1000" spc="10" dirty="0">
                <a:solidFill>
                  <a:srgbClr val="1D1D1B"/>
                </a:solidFill>
                <a:latin typeface="Arial"/>
                <a:cs typeface="Arial"/>
              </a:rPr>
              <a:t> </a:t>
            </a:r>
            <a:r>
              <a:rPr sz="1000" spc="-10" dirty="0">
                <a:solidFill>
                  <a:srgbClr val="1D1D1B"/>
                </a:solidFill>
                <a:latin typeface="Arial"/>
                <a:cs typeface="Arial"/>
              </a:rPr>
              <a:t>We</a:t>
            </a:r>
            <a:r>
              <a:rPr sz="1000" spc="-25" dirty="0">
                <a:solidFill>
                  <a:srgbClr val="1D1D1B"/>
                </a:solidFill>
                <a:latin typeface="Arial"/>
                <a:cs typeface="Arial"/>
              </a:rPr>
              <a:t> </a:t>
            </a:r>
            <a:r>
              <a:rPr sz="1000" spc="-10" dirty="0">
                <a:solidFill>
                  <a:srgbClr val="1D1D1B"/>
                </a:solidFill>
                <a:latin typeface="Arial"/>
                <a:cs typeface="Arial"/>
              </a:rPr>
              <a:t>also</a:t>
            </a:r>
            <a:r>
              <a:rPr sz="1000" spc="-15" dirty="0">
                <a:solidFill>
                  <a:srgbClr val="1D1D1B"/>
                </a:solidFill>
                <a:latin typeface="Arial"/>
                <a:cs typeface="Arial"/>
              </a:rPr>
              <a:t> </a:t>
            </a:r>
            <a:r>
              <a:rPr sz="1000" dirty="0">
                <a:solidFill>
                  <a:srgbClr val="1D1D1B"/>
                </a:solidFill>
                <a:latin typeface="Arial"/>
                <a:cs typeface="Arial"/>
              </a:rPr>
              <a:t>look</a:t>
            </a:r>
            <a:r>
              <a:rPr sz="1000" spc="-20" dirty="0">
                <a:solidFill>
                  <a:srgbClr val="1D1D1B"/>
                </a:solidFill>
                <a:latin typeface="Arial"/>
                <a:cs typeface="Arial"/>
              </a:rPr>
              <a:t> </a:t>
            </a:r>
            <a:r>
              <a:rPr sz="1000" dirty="0">
                <a:solidFill>
                  <a:srgbClr val="1D1D1B"/>
                </a:solidFill>
                <a:latin typeface="Arial"/>
                <a:cs typeface="Arial"/>
              </a:rPr>
              <a:t>at</a:t>
            </a:r>
            <a:r>
              <a:rPr sz="1000" spc="-5" dirty="0">
                <a:solidFill>
                  <a:srgbClr val="1D1D1B"/>
                </a:solidFill>
                <a:latin typeface="Arial"/>
                <a:cs typeface="Arial"/>
              </a:rPr>
              <a:t> </a:t>
            </a:r>
            <a:r>
              <a:rPr sz="1000" spc="-25" dirty="0">
                <a:solidFill>
                  <a:srgbClr val="1D1D1B"/>
                </a:solidFill>
                <a:latin typeface="Arial"/>
                <a:cs typeface="Arial"/>
              </a:rPr>
              <a:t>the </a:t>
            </a:r>
            <a:r>
              <a:rPr sz="1000" dirty="0">
                <a:solidFill>
                  <a:srgbClr val="1D1D1B"/>
                </a:solidFill>
                <a:latin typeface="Arial"/>
                <a:cs typeface="Arial"/>
              </a:rPr>
              <a:t>creation</a:t>
            </a:r>
            <a:r>
              <a:rPr sz="1000" spc="-1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design</a:t>
            </a:r>
            <a:r>
              <a:rPr sz="1000" spc="-2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an</a:t>
            </a:r>
            <a:r>
              <a:rPr sz="1000" spc="-30" dirty="0">
                <a:solidFill>
                  <a:srgbClr val="1D1D1B"/>
                </a:solidFill>
                <a:latin typeface="Arial"/>
                <a:cs typeface="Arial"/>
              </a:rPr>
              <a:t> </a:t>
            </a:r>
            <a:r>
              <a:rPr sz="1000" dirty="0">
                <a:solidFill>
                  <a:srgbClr val="1D1D1B"/>
                </a:solidFill>
                <a:latin typeface="Arial"/>
                <a:cs typeface="Arial"/>
              </a:rPr>
              <a:t>interactive</a:t>
            </a:r>
            <a:r>
              <a:rPr sz="1000" spc="-10" dirty="0">
                <a:solidFill>
                  <a:srgbClr val="1D1D1B"/>
                </a:solidFill>
                <a:latin typeface="Arial"/>
                <a:cs typeface="Arial"/>
              </a:rPr>
              <a:t> </a:t>
            </a:r>
            <a:r>
              <a:rPr sz="1000" dirty="0">
                <a:solidFill>
                  <a:srgbClr val="1D1D1B"/>
                </a:solidFill>
                <a:latin typeface="Arial"/>
                <a:cs typeface="Arial"/>
              </a:rPr>
              <a:t>multi-media</a:t>
            </a:r>
            <a:r>
              <a:rPr sz="1000" spc="-15" dirty="0">
                <a:solidFill>
                  <a:srgbClr val="1D1D1B"/>
                </a:solidFill>
                <a:latin typeface="Arial"/>
                <a:cs typeface="Arial"/>
              </a:rPr>
              <a:t> </a:t>
            </a:r>
            <a:r>
              <a:rPr sz="1000" spc="-10" dirty="0">
                <a:solidFill>
                  <a:srgbClr val="1D1D1B"/>
                </a:solidFill>
                <a:latin typeface="Arial"/>
                <a:cs typeface="Arial"/>
              </a:rPr>
              <a:t>product.</a:t>
            </a:r>
            <a:endParaRPr sz="1000" dirty="0">
              <a:latin typeface="Arial"/>
              <a:cs typeface="Arial"/>
            </a:endParaRPr>
          </a:p>
          <a:p>
            <a:pPr>
              <a:lnSpc>
                <a:spcPct val="100000"/>
              </a:lnSpc>
              <a:spcBef>
                <a:spcPts val="770"/>
              </a:spcBef>
            </a:pPr>
            <a:endParaRPr sz="1000" dirty="0">
              <a:latin typeface="Arial"/>
              <a:cs typeface="Arial"/>
            </a:endParaRPr>
          </a:p>
          <a:p>
            <a:pPr marL="12700" marR="142240">
              <a:lnSpc>
                <a:spcPct val="110000"/>
              </a:lnSpc>
              <a:spcBef>
                <a:spcPts val="5"/>
              </a:spcBef>
            </a:pPr>
            <a:r>
              <a:rPr sz="1000" dirty="0">
                <a:solidFill>
                  <a:srgbClr val="1D1D1B"/>
                </a:solidFill>
                <a:latin typeface="Arial"/>
                <a:cs typeface="Arial"/>
              </a:rPr>
              <a:t>As</a:t>
            </a:r>
            <a:r>
              <a:rPr sz="1000" spc="-20" dirty="0">
                <a:solidFill>
                  <a:srgbClr val="1D1D1B"/>
                </a:solidFill>
                <a:latin typeface="Arial"/>
                <a:cs typeface="Arial"/>
              </a:rPr>
              <a:t> </a:t>
            </a:r>
            <a:r>
              <a:rPr sz="1000" dirty="0">
                <a:solidFill>
                  <a:srgbClr val="1D1D1B"/>
                </a:solidFill>
                <a:latin typeface="Arial"/>
                <a:cs typeface="Arial"/>
              </a:rPr>
              <a:t>well</a:t>
            </a:r>
            <a:r>
              <a:rPr sz="1000" spc="-15" dirty="0">
                <a:solidFill>
                  <a:srgbClr val="1D1D1B"/>
                </a:solidFill>
                <a:latin typeface="Arial"/>
                <a:cs typeface="Arial"/>
              </a:rPr>
              <a:t> </a:t>
            </a:r>
            <a:r>
              <a:rPr sz="1000" dirty="0">
                <a:solidFill>
                  <a:srgbClr val="1D1D1B"/>
                </a:solidFill>
                <a:latin typeface="Arial"/>
                <a:cs typeface="Arial"/>
              </a:rPr>
              <a:t>as</a:t>
            </a:r>
            <a:r>
              <a:rPr sz="1000" spc="-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production of</a:t>
            </a:r>
            <a:r>
              <a:rPr sz="1000" spc="-25" dirty="0">
                <a:solidFill>
                  <a:srgbClr val="1D1D1B"/>
                </a:solidFill>
                <a:latin typeface="Arial"/>
                <a:cs typeface="Arial"/>
              </a:rPr>
              <a:t> </a:t>
            </a:r>
            <a:r>
              <a:rPr sz="1000" dirty="0">
                <a:solidFill>
                  <a:srgbClr val="1D1D1B"/>
                </a:solidFill>
                <a:latin typeface="Arial"/>
                <a:cs typeface="Arial"/>
              </a:rPr>
              <a:t>interactive media products,</a:t>
            </a:r>
            <a:r>
              <a:rPr sz="1000" spc="-5" dirty="0">
                <a:solidFill>
                  <a:srgbClr val="1D1D1B"/>
                </a:solidFill>
                <a:latin typeface="Arial"/>
                <a:cs typeface="Arial"/>
              </a:rPr>
              <a:t> </a:t>
            </a:r>
            <a:r>
              <a:rPr sz="1000" dirty="0">
                <a:solidFill>
                  <a:srgbClr val="1D1D1B"/>
                </a:solidFill>
                <a:latin typeface="Arial"/>
                <a:cs typeface="Arial"/>
              </a:rPr>
              <a:t>we</a:t>
            </a:r>
            <a:r>
              <a:rPr sz="1000" spc="-5" dirty="0">
                <a:solidFill>
                  <a:srgbClr val="1D1D1B"/>
                </a:solidFill>
                <a:latin typeface="Arial"/>
                <a:cs typeface="Arial"/>
              </a:rPr>
              <a:t> </a:t>
            </a:r>
            <a:r>
              <a:rPr sz="1000" spc="-20" dirty="0">
                <a:solidFill>
                  <a:srgbClr val="1D1D1B"/>
                </a:solidFill>
                <a:latin typeface="Arial"/>
                <a:cs typeface="Arial"/>
              </a:rPr>
              <a:t>also </a:t>
            </a:r>
            <a:r>
              <a:rPr sz="1000" dirty="0">
                <a:solidFill>
                  <a:srgbClr val="1D1D1B"/>
                </a:solidFill>
                <a:latin typeface="Arial"/>
                <a:cs typeface="Arial"/>
              </a:rPr>
              <a:t>look</a:t>
            </a:r>
            <a:r>
              <a:rPr sz="1000" spc="-20" dirty="0">
                <a:solidFill>
                  <a:srgbClr val="1D1D1B"/>
                </a:solidFill>
                <a:latin typeface="Arial"/>
                <a:cs typeface="Arial"/>
              </a:rPr>
              <a:t> </a:t>
            </a:r>
            <a:r>
              <a:rPr sz="1000" dirty="0">
                <a:solidFill>
                  <a:srgbClr val="1D1D1B"/>
                </a:solidFill>
                <a:latin typeface="Arial"/>
                <a:cs typeface="Arial"/>
              </a:rPr>
              <a:t>at</a:t>
            </a:r>
            <a:r>
              <a:rPr sz="1000" spc="-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importance</a:t>
            </a:r>
            <a:r>
              <a:rPr sz="1000" spc="1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spc="-10" dirty="0">
                <a:solidFill>
                  <a:srgbClr val="1D1D1B"/>
                </a:solidFill>
                <a:latin typeface="Arial"/>
                <a:cs typeface="Arial"/>
              </a:rPr>
              <a:t>evaluation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planning</a:t>
            </a:r>
            <a:r>
              <a:rPr sz="1000" spc="-5" dirty="0">
                <a:solidFill>
                  <a:srgbClr val="1D1D1B"/>
                </a:solidFill>
                <a:latin typeface="Arial"/>
                <a:cs typeface="Arial"/>
              </a:rPr>
              <a:t> </a:t>
            </a:r>
            <a:r>
              <a:rPr sz="1000" spc="-10" dirty="0">
                <a:solidFill>
                  <a:srgbClr val="1D1D1B"/>
                </a:solidFill>
                <a:latin typeface="Arial"/>
                <a:cs typeface="Arial"/>
              </a:rPr>
              <a:t>process, </a:t>
            </a:r>
            <a:r>
              <a:rPr sz="1000" dirty="0">
                <a:solidFill>
                  <a:srgbClr val="1D1D1B"/>
                </a:solidFill>
                <a:latin typeface="Arial"/>
                <a:cs typeface="Arial"/>
              </a:rPr>
              <a:t>including</a:t>
            </a:r>
            <a:r>
              <a:rPr sz="1000" spc="-10" dirty="0">
                <a:solidFill>
                  <a:srgbClr val="1D1D1B"/>
                </a:solidFill>
                <a:latin typeface="Arial"/>
                <a:cs typeface="Arial"/>
              </a:rPr>
              <a:t> </a:t>
            </a:r>
            <a:r>
              <a:rPr sz="1000" dirty="0">
                <a:solidFill>
                  <a:srgbClr val="1D1D1B"/>
                </a:solidFill>
                <a:latin typeface="Arial"/>
                <a:cs typeface="Arial"/>
              </a:rPr>
              <a:t>story</a:t>
            </a:r>
            <a:r>
              <a:rPr sz="1000" spc="-15" dirty="0">
                <a:solidFill>
                  <a:srgbClr val="1D1D1B"/>
                </a:solidFill>
                <a:latin typeface="Arial"/>
                <a:cs typeface="Arial"/>
              </a:rPr>
              <a:t> </a:t>
            </a:r>
            <a:r>
              <a:rPr sz="1000" dirty="0">
                <a:solidFill>
                  <a:srgbClr val="1D1D1B"/>
                </a:solidFill>
                <a:latin typeface="Arial"/>
                <a:cs typeface="Arial"/>
              </a:rPr>
              <a:t>boarding,</a:t>
            </a:r>
            <a:r>
              <a:rPr sz="1000" spc="10" dirty="0">
                <a:solidFill>
                  <a:srgbClr val="1D1D1B"/>
                </a:solidFill>
                <a:latin typeface="Arial"/>
                <a:cs typeface="Arial"/>
              </a:rPr>
              <a:t> </a:t>
            </a:r>
            <a:r>
              <a:rPr sz="1000" dirty="0">
                <a:solidFill>
                  <a:srgbClr val="1D1D1B"/>
                </a:solidFill>
                <a:latin typeface="Arial"/>
                <a:cs typeface="Arial"/>
              </a:rPr>
              <a:t>mind</a:t>
            </a:r>
            <a:r>
              <a:rPr sz="1000" spc="-20" dirty="0">
                <a:solidFill>
                  <a:srgbClr val="1D1D1B"/>
                </a:solidFill>
                <a:latin typeface="Arial"/>
                <a:cs typeface="Arial"/>
              </a:rPr>
              <a:t> </a:t>
            </a:r>
            <a:r>
              <a:rPr sz="1000" dirty="0">
                <a:solidFill>
                  <a:srgbClr val="1D1D1B"/>
                </a:solidFill>
                <a:latin typeface="Arial"/>
                <a:cs typeface="Arial"/>
              </a:rPr>
              <a:t>mapping</a:t>
            </a:r>
            <a:r>
              <a:rPr sz="1000" spc="1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mood</a:t>
            </a:r>
            <a:r>
              <a:rPr sz="1000" spc="-15" dirty="0">
                <a:solidFill>
                  <a:srgbClr val="1D1D1B"/>
                </a:solidFill>
                <a:latin typeface="Arial"/>
                <a:cs typeface="Arial"/>
              </a:rPr>
              <a:t> </a:t>
            </a:r>
            <a:r>
              <a:rPr sz="1000" spc="-10" dirty="0">
                <a:solidFill>
                  <a:srgbClr val="1D1D1B"/>
                </a:solidFill>
                <a:latin typeface="Arial"/>
                <a:cs typeface="Arial"/>
              </a:rPr>
              <a:t>boards.</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dirty="0">
              <a:latin typeface="Arial"/>
              <a:cs typeface="Arial"/>
            </a:endParaRPr>
          </a:p>
          <a:p>
            <a:pPr marL="12700">
              <a:lnSpc>
                <a:spcPct val="100000"/>
              </a:lnSpc>
              <a:spcBef>
                <a:spcPts val="475"/>
              </a:spcBef>
            </a:pP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course</a:t>
            </a:r>
            <a:r>
              <a:rPr sz="1000" spc="-35"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lead</a:t>
            </a:r>
            <a:r>
              <a:rPr sz="1000" spc="-10"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Level</a:t>
            </a:r>
            <a:r>
              <a:rPr sz="1000" spc="-30" dirty="0">
                <a:solidFill>
                  <a:srgbClr val="1D1D1B"/>
                </a:solidFill>
                <a:latin typeface="Arial"/>
                <a:cs typeface="Arial"/>
              </a:rPr>
              <a:t> </a:t>
            </a:r>
            <a:r>
              <a:rPr sz="1000" dirty="0">
                <a:solidFill>
                  <a:srgbClr val="1D1D1B"/>
                </a:solidFill>
                <a:latin typeface="Arial"/>
                <a:cs typeface="Arial"/>
              </a:rPr>
              <a:t>2</a:t>
            </a:r>
            <a:r>
              <a:rPr sz="1000" spc="-30" dirty="0">
                <a:solidFill>
                  <a:srgbClr val="1D1D1B"/>
                </a:solidFill>
                <a:latin typeface="Arial"/>
                <a:cs typeface="Arial"/>
              </a:rPr>
              <a:t> </a:t>
            </a:r>
            <a:r>
              <a:rPr sz="1000" dirty="0">
                <a:solidFill>
                  <a:srgbClr val="1D1D1B"/>
                </a:solidFill>
                <a:latin typeface="Arial"/>
                <a:cs typeface="Arial"/>
              </a:rPr>
              <a:t>Certificate in</a:t>
            </a:r>
            <a:r>
              <a:rPr sz="1000" spc="-30" dirty="0">
                <a:solidFill>
                  <a:srgbClr val="1D1D1B"/>
                </a:solidFill>
                <a:latin typeface="Arial"/>
                <a:cs typeface="Arial"/>
              </a:rPr>
              <a:t> </a:t>
            </a:r>
            <a:r>
              <a:rPr sz="1000" dirty="0">
                <a:solidFill>
                  <a:srgbClr val="1D1D1B"/>
                </a:solidFill>
                <a:latin typeface="Arial"/>
                <a:cs typeface="Arial"/>
              </a:rPr>
              <a:t>Creative</a:t>
            </a:r>
            <a:r>
              <a:rPr sz="1000" spc="10" dirty="0">
                <a:solidFill>
                  <a:srgbClr val="1D1D1B"/>
                </a:solidFill>
                <a:latin typeface="Arial"/>
                <a:cs typeface="Arial"/>
              </a:rPr>
              <a:t> </a:t>
            </a:r>
            <a:r>
              <a:rPr sz="1000" spc="-10" dirty="0">
                <a:solidFill>
                  <a:srgbClr val="1D1D1B"/>
                </a:solidFill>
                <a:latin typeface="Arial"/>
                <a:cs typeface="Arial"/>
              </a:rPr>
              <a:t>iMedia.</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Assessment</a:t>
            </a:r>
            <a:endParaRPr sz="1400" dirty="0">
              <a:latin typeface="Arial"/>
              <a:cs typeface="Arial"/>
            </a:endParaRPr>
          </a:p>
          <a:p>
            <a:pPr marL="12700" marR="5080">
              <a:lnSpc>
                <a:spcPct val="110000"/>
              </a:lnSpc>
              <a:spcBef>
                <a:spcPts val="350"/>
              </a:spcBef>
            </a:pP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course</a:t>
            </a:r>
            <a:r>
              <a:rPr sz="1000" spc="-20" dirty="0">
                <a:solidFill>
                  <a:srgbClr val="1D1D1B"/>
                </a:solidFill>
                <a:latin typeface="Arial"/>
                <a:cs typeface="Arial"/>
              </a:rPr>
              <a:t> </a:t>
            </a:r>
            <a:r>
              <a:rPr sz="1000" dirty="0">
                <a:solidFill>
                  <a:srgbClr val="1D1D1B"/>
                </a:solidFill>
                <a:latin typeface="Arial"/>
                <a:cs typeface="Arial"/>
              </a:rPr>
              <a:t>is</a:t>
            </a:r>
            <a:r>
              <a:rPr sz="1000" spc="-10" dirty="0">
                <a:solidFill>
                  <a:srgbClr val="1D1D1B"/>
                </a:solidFill>
                <a:latin typeface="Arial"/>
                <a:cs typeface="Arial"/>
              </a:rPr>
              <a:t> </a:t>
            </a:r>
            <a:r>
              <a:rPr sz="1000" dirty="0">
                <a:solidFill>
                  <a:srgbClr val="1D1D1B"/>
                </a:solidFill>
                <a:latin typeface="Arial"/>
                <a:cs typeface="Arial"/>
              </a:rPr>
              <a:t>currently</a:t>
            </a:r>
            <a:r>
              <a:rPr sz="1000" spc="-5" dirty="0">
                <a:solidFill>
                  <a:srgbClr val="1D1D1B"/>
                </a:solidFill>
                <a:latin typeface="Arial"/>
                <a:cs typeface="Arial"/>
              </a:rPr>
              <a:t> </a:t>
            </a:r>
            <a:r>
              <a:rPr sz="1000" dirty="0">
                <a:solidFill>
                  <a:srgbClr val="1D1D1B"/>
                </a:solidFill>
                <a:latin typeface="Arial"/>
                <a:cs typeface="Arial"/>
              </a:rPr>
              <a:t>made</a:t>
            </a:r>
            <a:r>
              <a:rPr sz="1000" spc="5" dirty="0">
                <a:solidFill>
                  <a:srgbClr val="1D1D1B"/>
                </a:solidFill>
                <a:latin typeface="Arial"/>
                <a:cs typeface="Arial"/>
              </a:rPr>
              <a:t> </a:t>
            </a:r>
            <a:r>
              <a:rPr sz="1000" dirty="0">
                <a:solidFill>
                  <a:srgbClr val="1D1D1B"/>
                </a:solidFill>
                <a:latin typeface="Arial"/>
                <a:cs typeface="Arial"/>
              </a:rPr>
              <a:t>up</a:t>
            </a:r>
            <a:r>
              <a:rPr sz="1000" spc="-1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three</a:t>
            </a:r>
            <a:r>
              <a:rPr sz="1000" spc="5" dirty="0">
                <a:solidFill>
                  <a:srgbClr val="1D1D1B"/>
                </a:solidFill>
                <a:latin typeface="Arial"/>
                <a:cs typeface="Arial"/>
              </a:rPr>
              <a:t> </a:t>
            </a:r>
            <a:r>
              <a:rPr sz="1000" dirty="0">
                <a:solidFill>
                  <a:srgbClr val="1D1D1B"/>
                </a:solidFill>
                <a:latin typeface="Arial"/>
                <a:cs typeface="Arial"/>
              </a:rPr>
              <a:t>internally</a:t>
            </a:r>
            <a:r>
              <a:rPr sz="1000" spc="-15" dirty="0">
                <a:solidFill>
                  <a:srgbClr val="1D1D1B"/>
                </a:solidFill>
                <a:latin typeface="Arial"/>
                <a:cs typeface="Arial"/>
              </a:rPr>
              <a:t> </a:t>
            </a:r>
            <a:r>
              <a:rPr sz="1000" spc="-10" dirty="0">
                <a:solidFill>
                  <a:srgbClr val="1D1D1B"/>
                </a:solidFill>
                <a:latin typeface="Arial"/>
                <a:cs typeface="Arial"/>
              </a:rPr>
              <a:t>moderated</a:t>
            </a:r>
            <a:r>
              <a:rPr sz="1000" spc="500" dirty="0">
                <a:solidFill>
                  <a:srgbClr val="1D1D1B"/>
                </a:solidFill>
                <a:latin typeface="Arial"/>
                <a:cs typeface="Arial"/>
              </a:rPr>
              <a:t> </a:t>
            </a:r>
            <a:r>
              <a:rPr sz="1000" dirty="0">
                <a:solidFill>
                  <a:srgbClr val="1D1D1B"/>
                </a:solidFill>
                <a:latin typeface="Arial"/>
                <a:cs typeface="Arial"/>
              </a:rPr>
              <a:t>units</a:t>
            </a:r>
            <a:r>
              <a:rPr sz="1000" spc="-3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one</a:t>
            </a:r>
            <a:r>
              <a:rPr sz="1000" spc="-20" dirty="0">
                <a:solidFill>
                  <a:srgbClr val="1D1D1B"/>
                </a:solidFill>
                <a:latin typeface="Arial"/>
                <a:cs typeface="Arial"/>
              </a:rPr>
              <a:t> </a:t>
            </a:r>
            <a:r>
              <a:rPr sz="1000" spc="-10" dirty="0">
                <a:solidFill>
                  <a:srgbClr val="1D1D1B"/>
                </a:solidFill>
                <a:latin typeface="Arial"/>
                <a:cs typeface="Arial"/>
              </a:rPr>
              <a:t>90-</a:t>
            </a:r>
            <a:r>
              <a:rPr sz="1000" dirty="0">
                <a:solidFill>
                  <a:srgbClr val="1D1D1B"/>
                </a:solidFill>
                <a:latin typeface="Arial"/>
                <a:cs typeface="Arial"/>
              </a:rPr>
              <a:t>minute</a:t>
            </a:r>
            <a:r>
              <a:rPr sz="1000" spc="-35" dirty="0">
                <a:solidFill>
                  <a:srgbClr val="1D1D1B"/>
                </a:solidFill>
                <a:latin typeface="Arial"/>
                <a:cs typeface="Arial"/>
              </a:rPr>
              <a:t> </a:t>
            </a:r>
            <a:r>
              <a:rPr sz="1000" spc="-10" dirty="0">
                <a:solidFill>
                  <a:srgbClr val="1D1D1B"/>
                </a:solidFill>
                <a:latin typeface="Arial"/>
                <a:cs typeface="Arial"/>
              </a:rPr>
              <a:t>exam, </a:t>
            </a:r>
            <a:r>
              <a:rPr sz="1000" dirty="0">
                <a:solidFill>
                  <a:srgbClr val="1D1D1B"/>
                </a:solidFill>
                <a:latin typeface="Arial"/>
                <a:cs typeface="Arial"/>
              </a:rPr>
              <a:t>awarded</a:t>
            </a:r>
            <a:r>
              <a:rPr sz="1000" spc="30" dirty="0">
                <a:solidFill>
                  <a:srgbClr val="1D1D1B"/>
                </a:solidFill>
                <a:latin typeface="Arial"/>
                <a:cs typeface="Arial"/>
              </a:rPr>
              <a:t> </a:t>
            </a:r>
            <a:r>
              <a:rPr sz="1000" dirty="0">
                <a:solidFill>
                  <a:srgbClr val="1D1D1B"/>
                </a:solidFill>
                <a:latin typeface="Arial"/>
                <a:cs typeface="Arial"/>
              </a:rPr>
              <a:t>at</a:t>
            </a:r>
            <a:r>
              <a:rPr sz="1000" spc="-15" dirty="0">
                <a:solidFill>
                  <a:srgbClr val="1D1D1B"/>
                </a:solidFill>
                <a:latin typeface="Arial"/>
                <a:cs typeface="Arial"/>
              </a:rPr>
              <a:t> </a:t>
            </a:r>
            <a:r>
              <a:rPr sz="1000" spc="-30" dirty="0">
                <a:solidFill>
                  <a:srgbClr val="1D1D1B"/>
                </a:solidFill>
                <a:latin typeface="Arial"/>
                <a:cs typeface="Arial"/>
              </a:rPr>
              <a:t>Pass, </a:t>
            </a:r>
            <a:r>
              <a:rPr sz="1000" dirty="0">
                <a:solidFill>
                  <a:srgbClr val="1D1D1B"/>
                </a:solidFill>
                <a:latin typeface="Arial"/>
                <a:cs typeface="Arial"/>
              </a:rPr>
              <a:t>Merit, </a:t>
            </a:r>
            <a:r>
              <a:rPr sz="1000" spc="-10" dirty="0">
                <a:solidFill>
                  <a:srgbClr val="1D1D1B"/>
                </a:solidFill>
                <a:latin typeface="Arial"/>
                <a:cs typeface="Arial"/>
              </a:rPr>
              <a:t>Distinction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Distinction*.</a:t>
            </a:r>
            <a:endParaRPr sz="1000" dirty="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Creative</a:t>
            </a:r>
            <a:r>
              <a:rPr spc="-155" dirty="0"/>
              <a:t> </a:t>
            </a:r>
            <a:r>
              <a:rPr spc="-10" dirty="0"/>
              <a:t>iMedia</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22</a:t>
            </a:fld>
            <a:endParaRPr spc="-2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113529" cy="631063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dirty="0">
              <a:latin typeface="Arial"/>
              <a:cs typeface="Arial"/>
            </a:endParaRPr>
          </a:p>
          <a:p>
            <a:pPr marL="12700" marR="35560">
              <a:lnSpc>
                <a:spcPct val="110100"/>
              </a:lnSpc>
              <a:spcBef>
                <a:spcPts val="355"/>
              </a:spcBef>
            </a:pPr>
            <a:r>
              <a:rPr sz="1000" dirty="0">
                <a:solidFill>
                  <a:srgbClr val="1D1D1B"/>
                </a:solidFill>
                <a:latin typeface="Arial"/>
                <a:cs typeface="Arial"/>
              </a:rPr>
              <a:t>Computer</a:t>
            </a:r>
            <a:r>
              <a:rPr sz="1000" spc="-5"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fosters</a:t>
            </a:r>
            <a:r>
              <a:rPr sz="1000" spc="-15" dirty="0">
                <a:solidFill>
                  <a:srgbClr val="1D1D1B"/>
                </a:solidFill>
                <a:latin typeface="Arial"/>
                <a:cs typeface="Arial"/>
              </a:rPr>
              <a:t> </a:t>
            </a:r>
            <a:r>
              <a:rPr sz="1000" dirty="0">
                <a:solidFill>
                  <a:srgbClr val="1D1D1B"/>
                </a:solidFill>
                <a:latin typeface="Arial"/>
                <a:cs typeface="Arial"/>
              </a:rPr>
              <a:t>young</a:t>
            </a:r>
            <a:r>
              <a:rPr sz="1000" spc="-35" dirty="0">
                <a:solidFill>
                  <a:srgbClr val="1D1D1B"/>
                </a:solidFill>
                <a:latin typeface="Arial"/>
                <a:cs typeface="Arial"/>
              </a:rPr>
              <a:t> </a:t>
            </a:r>
            <a:r>
              <a:rPr sz="1000" dirty="0">
                <a:solidFill>
                  <a:srgbClr val="1D1D1B"/>
                </a:solidFill>
                <a:latin typeface="Arial"/>
                <a:cs typeface="Arial"/>
              </a:rPr>
              <a:t>people’s</a:t>
            </a:r>
            <a:r>
              <a:rPr sz="1000" spc="15" dirty="0">
                <a:solidFill>
                  <a:srgbClr val="1D1D1B"/>
                </a:solidFill>
                <a:latin typeface="Arial"/>
                <a:cs typeface="Arial"/>
              </a:rPr>
              <a:t> </a:t>
            </a:r>
            <a:r>
              <a:rPr sz="1000" dirty="0">
                <a:solidFill>
                  <a:srgbClr val="1D1D1B"/>
                </a:solidFill>
                <a:latin typeface="Arial"/>
                <a:cs typeface="Arial"/>
              </a:rPr>
              <a:t>creativity</a:t>
            </a:r>
            <a:r>
              <a:rPr sz="1000" spc="-10" dirty="0">
                <a:solidFill>
                  <a:srgbClr val="1D1D1B"/>
                </a:solidFill>
                <a:latin typeface="Arial"/>
                <a:cs typeface="Arial"/>
              </a:rPr>
              <a:t> </a:t>
            </a:r>
            <a:r>
              <a:rPr sz="1000" spc="-25" dirty="0">
                <a:solidFill>
                  <a:srgbClr val="1D1D1B"/>
                </a:solidFill>
                <a:latin typeface="Arial"/>
                <a:cs typeface="Arial"/>
              </a:rPr>
              <a:t>and </a:t>
            </a:r>
            <a:r>
              <a:rPr sz="1000" spc="-10" dirty="0">
                <a:solidFill>
                  <a:srgbClr val="1D1D1B"/>
                </a:solidFill>
                <a:latin typeface="Arial"/>
                <a:cs typeface="Arial"/>
              </a:rPr>
              <a:t>inventiveness.</a:t>
            </a:r>
            <a:r>
              <a:rPr sz="1000" spc="-35" dirty="0">
                <a:solidFill>
                  <a:srgbClr val="1D1D1B"/>
                </a:solidFill>
                <a:latin typeface="Arial"/>
                <a:cs typeface="Arial"/>
              </a:rPr>
              <a:t> </a:t>
            </a:r>
            <a:r>
              <a:rPr sz="1000" dirty="0">
                <a:solidFill>
                  <a:srgbClr val="1D1D1B"/>
                </a:solidFill>
                <a:latin typeface="Arial"/>
                <a:cs typeface="Arial"/>
              </a:rPr>
              <a:t>Students</a:t>
            </a:r>
            <a:r>
              <a:rPr sz="1000" spc="-20" dirty="0">
                <a:solidFill>
                  <a:srgbClr val="1D1D1B"/>
                </a:solidFill>
                <a:latin typeface="Arial"/>
                <a:cs typeface="Arial"/>
              </a:rPr>
              <a:t> </a:t>
            </a:r>
            <a:r>
              <a:rPr sz="1000" dirty="0">
                <a:solidFill>
                  <a:srgbClr val="1D1D1B"/>
                </a:solidFill>
                <a:latin typeface="Arial"/>
                <a:cs typeface="Arial"/>
              </a:rPr>
              <a:t>will</a:t>
            </a:r>
            <a:r>
              <a:rPr sz="1000" spc="-35" dirty="0">
                <a:solidFill>
                  <a:srgbClr val="1D1D1B"/>
                </a:solidFill>
                <a:latin typeface="Arial"/>
                <a:cs typeface="Arial"/>
              </a:rPr>
              <a:t> </a:t>
            </a:r>
            <a:r>
              <a:rPr sz="1000" dirty="0">
                <a:solidFill>
                  <a:srgbClr val="1D1D1B"/>
                </a:solidFill>
                <a:latin typeface="Arial"/>
                <a:cs typeface="Arial"/>
              </a:rPr>
              <a:t>learn</a:t>
            </a:r>
            <a:r>
              <a:rPr sz="1000" spc="-15" dirty="0">
                <a:solidFill>
                  <a:srgbClr val="1D1D1B"/>
                </a:solidFill>
                <a:latin typeface="Arial"/>
                <a:cs typeface="Arial"/>
              </a:rPr>
              <a:t> </a:t>
            </a:r>
            <a:r>
              <a:rPr sz="1000" dirty="0">
                <a:solidFill>
                  <a:srgbClr val="1D1D1B"/>
                </a:solidFill>
                <a:latin typeface="Arial"/>
                <a:cs typeface="Arial"/>
              </a:rPr>
              <a:t>valuable</a:t>
            </a:r>
            <a:r>
              <a:rPr sz="1000" spc="-10" dirty="0">
                <a:solidFill>
                  <a:srgbClr val="1D1D1B"/>
                </a:solidFill>
                <a:latin typeface="Arial"/>
                <a:cs typeface="Arial"/>
              </a:rPr>
              <a:t> </a:t>
            </a:r>
            <a:r>
              <a:rPr sz="1000" dirty="0">
                <a:solidFill>
                  <a:srgbClr val="1D1D1B"/>
                </a:solidFill>
                <a:latin typeface="Arial"/>
                <a:cs typeface="Arial"/>
              </a:rPr>
              <a:t>thinking</a:t>
            </a:r>
            <a:r>
              <a:rPr sz="1000" spc="-5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programming skills</a:t>
            </a:r>
            <a:r>
              <a:rPr sz="1000" spc="-50" dirty="0">
                <a:solidFill>
                  <a:srgbClr val="1D1D1B"/>
                </a:solidFill>
                <a:latin typeface="Arial"/>
                <a:cs typeface="Arial"/>
              </a:rPr>
              <a:t> </a:t>
            </a:r>
            <a:r>
              <a:rPr sz="1000" dirty="0">
                <a:solidFill>
                  <a:srgbClr val="1D1D1B"/>
                </a:solidFill>
                <a:latin typeface="Arial"/>
                <a:cs typeface="Arial"/>
              </a:rPr>
              <a:t>that</a:t>
            </a:r>
            <a:r>
              <a:rPr sz="1000" spc="-30" dirty="0">
                <a:solidFill>
                  <a:srgbClr val="1D1D1B"/>
                </a:solidFill>
                <a:latin typeface="Arial"/>
                <a:cs typeface="Arial"/>
              </a:rPr>
              <a:t> </a:t>
            </a:r>
            <a:r>
              <a:rPr sz="1000" dirty="0">
                <a:solidFill>
                  <a:srgbClr val="1D1D1B"/>
                </a:solidFill>
                <a:latin typeface="Arial"/>
                <a:cs typeface="Arial"/>
              </a:rPr>
              <a:t>are</a:t>
            </a:r>
            <a:r>
              <a:rPr sz="1000" spc="-20" dirty="0">
                <a:solidFill>
                  <a:srgbClr val="1D1D1B"/>
                </a:solidFill>
                <a:latin typeface="Arial"/>
                <a:cs typeface="Arial"/>
              </a:rPr>
              <a:t> </a:t>
            </a:r>
            <a:r>
              <a:rPr sz="1000" dirty="0">
                <a:solidFill>
                  <a:srgbClr val="1D1D1B"/>
                </a:solidFill>
                <a:latin typeface="Arial"/>
                <a:cs typeface="Arial"/>
              </a:rPr>
              <a:t>extremely</a:t>
            </a:r>
            <a:r>
              <a:rPr sz="1000" spc="-10" dirty="0">
                <a:solidFill>
                  <a:srgbClr val="1D1D1B"/>
                </a:solidFill>
                <a:latin typeface="Arial"/>
                <a:cs typeface="Arial"/>
              </a:rPr>
              <a:t> </a:t>
            </a:r>
            <a:r>
              <a:rPr sz="1000" dirty="0">
                <a:solidFill>
                  <a:srgbClr val="1D1D1B"/>
                </a:solidFill>
                <a:latin typeface="Arial"/>
                <a:cs typeface="Arial"/>
              </a:rPr>
              <a:t>attractive</a:t>
            </a:r>
            <a:r>
              <a:rPr sz="1000" spc="-15"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the</a:t>
            </a:r>
            <a:r>
              <a:rPr sz="1000" spc="-40" dirty="0">
                <a:solidFill>
                  <a:srgbClr val="1D1D1B"/>
                </a:solidFill>
                <a:latin typeface="Arial"/>
                <a:cs typeface="Arial"/>
              </a:rPr>
              <a:t> </a:t>
            </a:r>
            <a:r>
              <a:rPr sz="1000" dirty="0">
                <a:solidFill>
                  <a:srgbClr val="1D1D1B"/>
                </a:solidFill>
                <a:latin typeface="Arial"/>
                <a:cs typeface="Arial"/>
              </a:rPr>
              <a:t>modern</a:t>
            </a:r>
            <a:r>
              <a:rPr sz="1000" spc="-25" dirty="0">
                <a:solidFill>
                  <a:srgbClr val="1D1D1B"/>
                </a:solidFill>
                <a:latin typeface="Arial"/>
                <a:cs typeface="Arial"/>
              </a:rPr>
              <a:t> </a:t>
            </a:r>
            <a:r>
              <a:rPr sz="1000" dirty="0">
                <a:solidFill>
                  <a:srgbClr val="1D1D1B"/>
                </a:solidFill>
                <a:latin typeface="Arial"/>
                <a:cs typeface="Arial"/>
              </a:rPr>
              <a:t>workplace.</a:t>
            </a:r>
            <a:r>
              <a:rPr sz="1000" spc="5" dirty="0">
                <a:solidFill>
                  <a:srgbClr val="1D1D1B"/>
                </a:solidFill>
                <a:latin typeface="Arial"/>
                <a:cs typeface="Arial"/>
              </a:rPr>
              <a:t> </a:t>
            </a:r>
            <a:r>
              <a:rPr sz="1000" dirty="0">
                <a:solidFill>
                  <a:srgbClr val="1D1D1B"/>
                </a:solidFill>
                <a:latin typeface="Arial"/>
                <a:cs typeface="Arial"/>
              </a:rPr>
              <a:t>They</a:t>
            </a:r>
            <a:r>
              <a:rPr sz="1000" spc="-30" dirty="0">
                <a:solidFill>
                  <a:srgbClr val="1D1D1B"/>
                </a:solidFill>
                <a:latin typeface="Arial"/>
                <a:cs typeface="Arial"/>
              </a:rPr>
              <a:t> </a:t>
            </a:r>
            <a:r>
              <a:rPr sz="1000" spc="-20" dirty="0">
                <a:solidFill>
                  <a:srgbClr val="1D1D1B"/>
                </a:solidFill>
                <a:latin typeface="Arial"/>
                <a:cs typeface="Arial"/>
              </a:rPr>
              <a:t>will </a:t>
            </a:r>
            <a:r>
              <a:rPr sz="1000" dirty="0">
                <a:solidFill>
                  <a:srgbClr val="1D1D1B"/>
                </a:solidFill>
                <a:latin typeface="Arial"/>
                <a:cs typeface="Arial"/>
              </a:rPr>
              <a:t>solve</a:t>
            </a:r>
            <a:r>
              <a:rPr sz="1000" spc="-30" dirty="0">
                <a:solidFill>
                  <a:srgbClr val="1D1D1B"/>
                </a:solidFill>
                <a:latin typeface="Arial"/>
                <a:cs typeface="Arial"/>
              </a:rPr>
              <a:t> </a:t>
            </a:r>
            <a:r>
              <a:rPr sz="1000" dirty="0">
                <a:solidFill>
                  <a:srgbClr val="1D1D1B"/>
                </a:solidFill>
                <a:latin typeface="Arial"/>
                <a:cs typeface="Arial"/>
              </a:rPr>
              <a:t>problems</a:t>
            </a:r>
            <a:r>
              <a:rPr sz="1000" spc="-15" dirty="0">
                <a:solidFill>
                  <a:srgbClr val="1D1D1B"/>
                </a:solidFill>
                <a:latin typeface="Arial"/>
                <a:cs typeface="Arial"/>
              </a:rPr>
              <a:t> </a:t>
            </a:r>
            <a:r>
              <a:rPr sz="1000" dirty="0">
                <a:solidFill>
                  <a:srgbClr val="1D1D1B"/>
                </a:solidFill>
                <a:latin typeface="Arial"/>
                <a:cs typeface="Arial"/>
              </a:rPr>
              <a:t>by</a:t>
            </a:r>
            <a:r>
              <a:rPr sz="1000" spc="-20" dirty="0">
                <a:solidFill>
                  <a:srgbClr val="1D1D1B"/>
                </a:solidFill>
                <a:latin typeface="Arial"/>
                <a:cs typeface="Arial"/>
              </a:rPr>
              <a:t> </a:t>
            </a:r>
            <a:r>
              <a:rPr sz="1000" dirty="0">
                <a:solidFill>
                  <a:srgbClr val="1D1D1B"/>
                </a:solidFill>
                <a:latin typeface="Arial"/>
                <a:cs typeface="Arial"/>
              </a:rPr>
              <a:t>using</a:t>
            </a:r>
            <a:r>
              <a:rPr sz="1000" spc="-35" dirty="0">
                <a:solidFill>
                  <a:srgbClr val="1D1D1B"/>
                </a:solidFill>
                <a:latin typeface="Arial"/>
                <a:cs typeface="Arial"/>
              </a:rPr>
              <a:t> </a:t>
            </a: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deep</a:t>
            </a:r>
            <a:r>
              <a:rPr sz="1000" spc="5" dirty="0">
                <a:solidFill>
                  <a:srgbClr val="1D1D1B"/>
                </a:solidFill>
                <a:latin typeface="Arial"/>
                <a:cs typeface="Arial"/>
              </a:rPr>
              <a:t> </a:t>
            </a:r>
            <a:r>
              <a:rPr sz="1000" dirty="0">
                <a:solidFill>
                  <a:srgbClr val="1D1D1B"/>
                </a:solidFill>
                <a:latin typeface="Arial"/>
                <a:cs typeface="Arial"/>
              </a:rPr>
              <a:t>understanding</a:t>
            </a:r>
            <a:r>
              <a:rPr sz="1000" spc="-5" dirty="0">
                <a:solidFill>
                  <a:srgbClr val="1D1D1B"/>
                </a:solidFill>
                <a:latin typeface="Arial"/>
                <a:cs typeface="Arial"/>
              </a:rPr>
              <a:t> </a:t>
            </a:r>
            <a:r>
              <a:rPr sz="1000" dirty="0">
                <a:solidFill>
                  <a:srgbClr val="1D1D1B"/>
                </a:solidFill>
                <a:latin typeface="Arial"/>
                <a:cs typeface="Arial"/>
              </a:rPr>
              <a:t>of</a:t>
            </a:r>
            <a:r>
              <a:rPr sz="1000" spc="-45" dirty="0">
                <a:solidFill>
                  <a:srgbClr val="1D1D1B"/>
                </a:solidFill>
                <a:latin typeface="Arial"/>
                <a:cs typeface="Arial"/>
              </a:rPr>
              <a:t> </a:t>
            </a:r>
            <a:r>
              <a:rPr sz="1000" dirty="0">
                <a:solidFill>
                  <a:srgbClr val="1D1D1B"/>
                </a:solidFill>
                <a:latin typeface="Arial"/>
                <a:cs typeface="Arial"/>
              </a:rPr>
              <a:t>computational </a:t>
            </a:r>
            <a:r>
              <a:rPr sz="1000" spc="-10" dirty="0">
                <a:solidFill>
                  <a:srgbClr val="1D1D1B"/>
                </a:solidFill>
                <a:latin typeface="Arial"/>
                <a:cs typeface="Arial"/>
              </a:rPr>
              <a:t>thinking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how</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apply</a:t>
            </a:r>
            <a:r>
              <a:rPr sz="1000" spc="10" dirty="0">
                <a:solidFill>
                  <a:srgbClr val="1D1D1B"/>
                </a:solidFill>
                <a:latin typeface="Arial"/>
                <a:cs typeface="Arial"/>
              </a:rPr>
              <a:t> </a:t>
            </a:r>
            <a:r>
              <a:rPr sz="1000" spc="-25" dirty="0">
                <a:solidFill>
                  <a:srgbClr val="1D1D1B"/>
                </a:solidFill>
                <a:latin typeface="Arial"/>
                <a:cs typeface="Arial"/>
              </a:rPr>
              <a:t>it.</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spcBef>
                <a:spcPts val="5"/>
              </a:spcBef>
            </a:pPr>
            <a:r>
              <a:rPr sz="1000" dirty="0">
                <a:solidFill>
                  <a:srgbClr val="1D1D1B"/>
                </a:solidFill>
                <a:latin typeface="Arial"/>
                <a:cs typeface="Arial"/>
              </a:rPr>
              <a:t>By</a:t>
            </a:r>
            <a:r>
              <a:rPr sz="1000" spc="-1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end of</a:t>
            </a:r>
            <a:r>
              <a:rPr sz="1000" spc="-3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course</a:t>
            </a:r>
            <a:r>
              <a:rPr sz="1000" spc="-10"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will:</a:t>
            </a:r>
            <a:endParaRPr sz="1000" dirty="0">
              <a:latin typeface="Arial"/>
              <a:cs typeface="Arial"/>
            </a:endParaRPr>
          </a:p>
          <a:p>
            <a:pPr marL="190500" marR="98425"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Have</a:t>
            </a:r>
            <a:r>
              <a:rPr sz="1000" spc="-25" dirty="0">
                <a:solidFill>
                  <a:srgbClr val="1D1D1B"/>
                </a:solidFill>
                <a:latin typeface="Arial"/>
                <a:cs typeface="Arial"/>
              </a:rPr>
              <a:t> </a:t>
            </a:r>
            <a:r>
              <a:rPr sz="1000" dirty="0">
                <a:solidFill>
                  <a:srgbClr val="1D1D1B"/>
                </a:solidFill>
                <a:latin typeface="Arial"/>
                <a:cs typeface="Arial"/>
              </a:rPr>
              <a:t>developed</a:t>
            </a:r>
            <a:r>
              <a:rPr sz="1000" spc="20" dirty="0">
                <a:solidFill>
                  <a:srgbClr val="1D1D1B"/>
                </a:solidFill>
                <a:latin typeface="Arial"/>
                <a:cs typeface="Arial"/>
              </a:rPr>
              <a:t> </a:t>
            </a:r>
            <a:r>
              <a:rPr sz="1000" dirty="0">
                <a:solidFill>
                  <a:srgbClr val="1D1D1B"/>
                </a:solidFill>
                <a:latin typeface="Arial"/>
                <a:cs typeface="Arial"/>
              </a:rPr>
              <a:t>an</a:t>
            </a:r>
            <a:r>
              <a:rPr sz="1000" spc="-30" dirty="0">
                <a:solidFill>
                  <a:srgbClr val="1D1D1B"/>
                </a:solidFill>
                <a:latin typeface="Arial"/>
                <a:cs typeface="Arial"/>
              </a:rPr>
              <a:t> </a:t>
            </a:r>
            <a:r>
              <a:rPr sz="1000" dirty="0">
                <a:solidFill>
                  <a:srgbClr val="1D1D1B"/>
                </a:solidFill>
                <a:latin typeface="Arial"/>
                <a:cs typeface="Arial"/>
              </a:rPr>
              <a:t>understanding</a:t>
            </a:r>
            <a:r>
              <a:rPr sz="1000" spc="-1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apply</a:t>
            </a:r>
            <a:r>
              <a:rPr sz="1000" spc="-5"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spc="-10" dirty="0">
                <a:solidFill>
                  <a:srgbClr val="1D1D1B"/>
                </a:solidFill>
                <a:latin typeface="Arial"/>
                <a:cs typeface="Arial"/>
              </a:rPr>
              <a:t>fundamental </a:t>
            </a:r>
            <a:r>
              <a:rPr sz="1000" dirty="0">
                <a:solidFill>
                  <a:srgbClr val="1D1D1B"/>
                </a:solidFill>
                <a:latin typeface="Arial"/>
                <a:cs typeface="Arial"/>
              </a:rPr>
              <a:t>principles</a:t>
            </a:r>
            <a:r>
              <a:rPr sz="1000" spc="1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concepts</a:t>
            </a:r>
            <a:r>
              <a:rPr sz="1000" spc="1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Computer Science,</a:t>
            </a:r>
            <a:r>
              <a:rPr sz="1000" spc="15" dirty="0">
                <a:solidFill>
                  <a:srgbClr val="1D1D1B"/>
                </a:solidFill>
                <a:latin typeface="Arial"/>
                <a:cs typeface="Arial"/>
              </a:rPr>
              <a:t> </a:t>
            </a:r>
            <a:r>
              <a:rPr sz="1000" dirty="0">
                <a:solidFill>
                  <a:srgbClr val="1D1D1B"/>
                </a:solidFill>
                <a:latin typeface="Arial"/>
                <a:cs typeface="Arial"/>
              </a:rPr>
              <a:t>including</a:t>
            </a:r>
            <a:r>
              <a:rPr sz="1000" spc="-20" dirty="0">
                <a:solidFill>
                  <a:srgbClr val="1D1D1B"/>
                </a:solidFill>
                <a:latin typeface="Arial"/>
                <a:cs typeface="Arial"/>
              </a:rPr>
              <a:t> </a:t>
            </a:r>
            <a:r>
              <a:rPr sz="1000" spc="-10" dirty="0">
                <a:solidFill>
                  <a:srgbClr val="1D1D1B"/>
                </a:solidFill>
                <a:latin typeface="Arial"/>
                <a:cs typeface="Arial"/>
              </a:rPr>
              <a:t>abstraction, </a:t>
            </a:r>
            <a:r>
              <a:rPr sz="1000" dirty="0">
                <a:solidFill>
                  <a:srgbClr val="1D1D1B"/>
                </a:solidFill>
                <a:latin typeface="Arial"/>
                <a:cs typeface="Arial"/>
              </a:rPr>
              <a:t>decomposition,</a:t>
            </a:r>
            <a:r>
              <a:rPr sz="1000" spc="-10" dirty="0">
                <a:solidFill>
                  <a:srgbClr val="1D1D1B"/>
                </a:solidFill>
                <a:latin typeface="Arial"/>
                <a:cs typeface="Arial"/>
              </a:rPr>
              <a:t> </a:t>
            </a:r>
            <a:r>
              <a:rPr sz="1000" dirty="0">
                <a:solidFill>
                  <a:srgbClr val="1D1D1B"/>
                </a:solidFill>
                <a:latin typeface="Arial"/>
                <a:cs typeface="Arial"/>
              </a:rPr>
              <a:t>logic,</a:t>
            </a:r>
            <a:r>
              <a:rPr sz="1000" spc="-20" dirty="0">
                <a:solidFill>
                  <a:srgbClr val="1D1D1B"/>
                </a:solidFill>
                <a:latin typeface="Arial"/>
                <a:cs typeface="Arial"/>
              </a:rPr>
              <a:t> </a:t>
            </a:r>
            <a:r>
              <a:rPr sz="1000" spc="-10" dirty="0">
                <a:solidFill>
                  <a:srgbClr val="1D1D1B"/>
                </a:solidFill>
                <a:latin typeface="Arial"/>
                <a:cs typeface="Arial"/>
              </a:rPr>
              <a:t>algorithms,</a:t>
            </a:r>
            <a:r>
              <a:rPr sz="1000" spc="-3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data</a:t>
            </a:r>
            <a:r>
              <a:rPr sz="1000" spc="-5" dirty="0">
                <a:solidFill>
                  <a:srgbClr val="1D1D1B"/>
                </a:solidFill>
                <a:latin typeface="Arial"/>
                <a:cs typeface="Arial"/>
              </a:rPr>
              <a:t> </a:t>
            </a:r>
            <a:r>
              <a:rPr sz="1000" spc="-10" dirty="0">
                <a:solidFill>
                  <a:srgbClr val="1D1D1B"/>
                </a:solidFill>
                <a:latin typeface="Arial"/>
                <a:cs typeface="Arial"/>
              </a:rPr>
              <a:t>representation.</a:t>
            </a:r>
            <a:endParaRPr sz="1000" dirty="0">
              <a:latin typeface="Arial"/>
              <a:cs typeface="Arial"/>
            </a:endParaRPr>
          </a:p>
          <a:p>
            <a:pPr marL="190500" marR="27940" indent="-178435" algn="just">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dirty="0">
                <a:solidFill>
                  <a:srgbClr val="1D1D1B"/>
                </a:solidFill>
                <a:latin typeface="Arial"/>
                <a:cs typeface="Arial"/>
              </a:rPr>
              <a:t>Be</a:t>
            </a:r>
            <a:r>
              <a:rPr sz="1000" spc="-20" dirty="0">
                <a:solidFill>
                  <a:srgbClr val="1D1D1B"/>
                </a:solidFill>
                <a:latin typeface="Arial"/>
                <a:cs typeface="Arial"/>
              </a:rPr>
              <a:t> </a:t>
            </a:r>
            <a:r>
              <a:rPr sz="1000" dirty="0">
                <a:solidFill>
                  <a:srgbClr val="1D1D1B"/>
                </a:solidFill>
                <a:latin typeface="Arial"/>
                <a:cs typeface="Arial"/>
              </a:rPr>
              <a:t>able</a:t>
            </a:r>
            <a:r>
              <a:rPr sz="1000" spc="-1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spc="-10" dirty="0">
                <a:solidFill>
                  <a:srgbClr val="1D1D1B"/>
                </a:solidFill>
                <a:latin typeface="Arial"/>
                <a:cs typeface="Arial"/>
              </a:rPr>
              <a:t>analyse</a:t>
            </a:r>
            <a:r>
              <a:rPr sz="1000" spc="-20" dirty="0">
                <a:solidFill>
                  <a:srgbClr val="1D1D1B"/>
                </a:solidFill>
                <a:latin typeface="Arial"/>
                <a:cs typeface="Arial"/>
              </a:rPr>
              <a:t> </a:t>
            </a:r>
            <a:r>
              <a:rPr sz="1000" dirty="0">
                <a:solidFill>
                  <a:srgbClr val="1D1D1B"/>
                </a:solidFill>
                <a:latin typeface="Arial"/>
                <a:cs typeface="Arial"/>
              </a:rPr>
              <a:t>problems in</a:t>
            </a:r>
            <a:r>
              <a:rPr sz="1000" spc="-35" dirty="0">
                <a:solidFill>
                  <a:srgbClr val="1D1D1B"/>
                </a:solidFill>
                <a:latin typeface="Arial"/>
                <a:cs typeface="Arial"/>
              </a:rPr>
              <a:t> </a:t>
            </a:r>
            <a:r>
              <a:rPr sz="1000" dirty="0">
                <a:solidFill>
                  <a:srgbClr val="1D1D1B"/>
                </a:solidFill>
                <a:latin typeface="Arial"/>
                <a:cs typeface="Arial"/>
              </a:rPr>
              <a:t>computational terms</a:t>
            </a:r>
            <a:r>
              <a:rPr sz="1000" spc="-20" dirty="0">
                <a:solidFill>
                  <a:srgbClr val="1D1D1B"/>
                </a:solidFill>
                <a:latin typeface="Arial"/>
                <a:cs typeface="Arial"/>
              </a:rPr>
              <a:t> </a:t>
            </a:r>
            <a:r>
              <a:rPr sz="1000" dirty="0">
                <a:solidFill>
                  <a:srgbClr val="1D1D1B"/>
                </a:solidFill>
                <a:latin typeface="Arial"/>
                <a:cs typeface="Arial"/>
              </a:rPr>
              <a:t>through</a:t>
            </a:r>
            <a:r>
              <a:rPr sz="1000" spc="-30" dirty="0">
                <a:solidFill>
                  <a:srgbClr val="1D1D1B"/>
                </a:solidFill>
                <a:latin typeface="Arial"/>
                <a:cs typeface="Arial"/>
              </a:rPr>
              <a:t> </a:t>
            </a:r>
            <a:r>
              <a:rPr sz="1000" spc="-10" dirty="0">
                <a:solidFill>
                  <a:srgbClr val="1D1D1B"/>
                </a:solidFill>
                <a:latin typeface="Arial"/>
                <a:cs typeface="Arial"/>
              </a:rPr>
              <a:t>practical </a:t>
            </a:r>
            <a:r>
              <a:rPr sz="1000" dirty="0">
                <a:solidFill>
                  <a:srgbClr val="1D1D1B"/>
                </a:solidFill>
                <a:latin typeface="Arial"/>
                <a:cs typeface="Arial"/>
              </a:rPr>
              <a:t>experience</a:t>
            </a:r>
            <a:r>
              <a:rPr sz="1000" spc="2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solving</a:t>
            </a:r>
            <a:r>
              <a:rPr sz="1000" spc="-40" dirty="0">
                <a:solidFill>
                  <a:srgbClr val="1D1D1B"/>
                </a:solidFill>
                <a:latin typeface="Arial"/>
                <a:cs typeface="Arial"/>
              </a:rPr>
              <a:t> </a:t>
            </a:r>
            <a:r>
              <a:rPr sz="1000" dirty="0">
                <a:solidFill>
                  <a:srgbClr val="1D1D1B"/>
                </a:solidFill>
                <a:latin typeface="Arial"/>
                <a:cs typeface="Arial"/>
              </a:rPr>
              <a:t>such</a:t>
            </a:r>
            <a:r>
              <a:rPr sz="1000" spc="-20" dirty="0">
                <a:solidFill>
                  <a:srgbClr val="1D1D1B"/>
                </a:solidFill>
                <a:latin typeface="Arial"/>
                <a:cs typeface="Arial"/>
              </a:rPr>
              <a:t> </a:t>
            </a:r>
            <a:r>
              <a:rPr sz="1000" dirty="0">
                <a:solidFill>
                  <a:srgbClr val="1D1D1B"/>
                </a:solidFill>
                <a:latin typeface="Arial"/>
                <a:cs typeface="Arial"/>
              </a:rPr>
              <a:t>problems,</a:t>
            </a:r>
            <a:r>
              <a:rPr sz="1000" spc="10" dirty="0">
                <a:solidFill>
                  <a:srgbClr val="1D1D1B"/>
                </a:solidFill>
                <a:latin typeface="Arial"/>
                <a:cs typeface="Arial"/>
              </a:rPr>
              <a:t> </a:t>
            </a:r>
            <a:r>
              <a:rPr sz="1000" dirty="0">
                <a:solidFill>
                  <a:srgbClr val="1D1D1B"/>
                </a:solidFill>
                <a:latin typeface="Arial"/>
                <a:cs typeface="Arial"/>
              </a:rPr>
              <a:t>including</a:t>
            </a:r>
            <a:r>
              <a:rPr sz="1000" spc="-20" dirty="0">
                <a:solidFill>
                  <a:srgbClr val="1D1D1B"/>
                </a:solidFill>
                <a:latin typeface="Arial"/>
                <a:cs typeface="Arial"/>
              </a:rPr>
              <a:t> </a:t>
            </a:r>
            <a:r>
              <a:rPr sz="1000" dirty="0">
                <a:solidFill>
                  <a:srgbClr val="1D1D1B"/>
                </a:solidFill>
                <a:latin typeface="Arial"/>
                <a:cs typeface="Arial"/>
              </a:rPr>
              <a:t>designing,</a:t>
            </a:r>
            <a:r>
              <a:rPr sz="1000" spc="-15" dirty="0">
                <a:solidFill>
                  <a:srgbClr val="1D1D1B"/>
                </a:solidFill>
                <a:latin typeface="Arial"/>
                <a:cs typeface="Arial"/>
              </a:rPr>
              <a:t> </a:t>
            </a:r>
            <a:r>
              <a:rPr sz="1000" dirty="0">
                <a:solidFill>
                  <a:srgbClr val="1D1D1B"/>
                </a:solidFill>
                <a:latin typeface="Arial"/>
                <a:cs typeface="Arial"/>
              </a:rPr>
              <a:t>writing</a:t>
            </a:r>
            <a:r>
              <a:rPr sz="1000" spc="-20" dirty="0">
                <a:solidFill>
                  <a:srgbClr val="1D1D1B"/>
                </a:solidFill>
                <a:latin typeface="Arial"/>
                <a:cs typeface="Arial"/>
              </a:rPr>
              <a:t> </a:t>
            </a:r>
            <a:r>
              <a:rPr sz="1000" spc="-25" dirty="0">
                <a:solidFill>
                  <a:srgbClr val="1D1D1B"/>
                </a:solidFill>
                <a:latin typeface="Arial"/>
                <a:cs typeface="Arial"/>
              </a:rPr>
              <a:t>and </a:t>
            </a:r>
            <a:r>
              <a:rPr sz="1000" dirty="0">
                <a:solidFill>
                  <a:srgbClr val="1D1D1B"/>
                </a:solidFill>
                <a:latin typeface="Arial"/>
                <a:cs typeface="Arial"/>
              </a:rPr>
              <a:t>debugging</a:t>
            </a:r>
            <a:r>
              <a:rPr sz="1000" spc="45" dirty="0">
                <a:solidFill>
                  <a:srgbClr val="1D1D1B"/>
                </a:solidFill>
                <a:latin typeface="Arial"/>
                <a:cs typeface="Arial"/>
              </a:rPr>
              <a:t> </a:t>
            </a:r>
            <a:r>
              <a:rPr sz="1000" spc="-10" dirty="0">
                <a:solidFill>
                  <a:srgbClr val="1D1D1B"/>
                </a:solidFill>
                <a:latin typeface="Arial"/>
                <a:cs typeface="Arial"/>
              </a:rPr>
              <a:t>programs.</a:t>
            </a:r>
            <a:endParaRPr sz="1000" dirty="0">
              <a:latin typeface="Arial"/>
              <a:cs typeface="Arial"/>
            </a:endParaRPr>
          </a:p>
          <a:p>
            <a:pPr marL="192405" indent="-179705" algn="just">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Be</a:t>
            </a:r>
            <a:r>
              <a:rPr sz="1000" spc="-20" dirty="0">
                <a:solidFill>
                  <a:srgbClr val="1D1D1B"/>
                </a:solidFill>
                <a:latin typeface="Arial"/>
                <a:cs typeface="Arial"/>
              </a:rPr>
              <a:t> </a:t>
            </a:r>
            <a:r>
              <a:rPr sz="1000" dirty="0">
                <a:solidFill>
                  <a:srgbClr val="1D1D1B"/>
                </a:solidFill>
                <a:latin typeface="Arial"/>
                <a:cs typeface="Arial"/>
              </a:rPr>
              <a:t>able to</a:t>
            </a:r>
            <a:r>
              <a:rPr sz="1000" spc="-25" dirty="0">
                <a:solidFill>
                  <a:srgbClr val="1D1D1B"/>
                </a:solidFill>
                <a:latin typeface="Arial"/>
                <a:cs typeface="Arial"/>
              </a:rPr>
              <a:t> </a:t>
            </a:r>
            <a:r>
              <a:rPr sz="1000" dirty="0">
                <a:solidFill>
                  <a:srgbClr val="1D1D1B"/>
                </a:solidFill>
                <a:latin typeface="Arial"/>
                <a:cs typeface="Arial"/>
              </a:rPr>
              <a:t>think</a:t>
            </a:r>
            <a:r>
              <a:rPr sz="1000" spc="-30" dirty="0">
                <a:solidFill>
                  <a:srgbClr val="1D1D1B"/>
                </a:solidFill>
                <a:latin typeface="Arial"/>
                <a:cs typeface="Arial"/>
              </a:rPr>
              <a:t> </a:t>
            </a:r>
            <a:r>
              <a:rPr sz="1000" dirty="0">
                <a:solidFill>
                  <a:srgbClr val="1D1D1B"/>
                </a:solidFill>
                <a:latin typeface="Arial"/>
                <a:cs typeface="Arial"/>
              </a:rPr>
              <a:t>creatively, </a:t>
            </a:r>
            <a:r>
              <a:rPr sz="1000" spc="-10" dirty="0">
                <a:solidFill>
                  <a:srgbClr val="1D1D1B"/>
                </a:solidFill>
                <a:latin typeface="Arial"/>
                <a:cs typeface="Arial"/>
              </a:rPr>
              <a:t>innovatively,</a:t>
            </a:r>
            <a:r>
              <a:rPr sz="1000" spc="-30" dirty="0">
                <a:solidFill>
                  <a:srgbClr val="1D1D1B"/>
                </a:solidFill>
                <a:latin typeface="Arial"/>
                <a:cs typeface="Arial"/>
              </a:rPr>
              <a:t> </a:t>
            </a:r>
            <a:r>
              <a:rPr sz="1000" spc="-10" dirty="0">
                <a:solidFill>
                  <a:srgbClr val="1D1D1B"/>
                </a:solidFill>
                <a:latin typeface="Arial"/>
                <a:cs typeface="Arial"/>
              </a:rPr>
              <a:t>analytically,</a:t>
            </a:r>
            <a:r>
              <a:rPr sz="1000" spc="-20" dirty="0">
                <a:solidFill>
                  <a:srgbClr val="1D1D1B"/>
                </a:solidFill>
                <a:latin typeface="Arial"/>
                <a:cs typeface="Arial"/>
              </a:rPr>
              <a:t> </a:t>
            </a:r>
            <a:r>
              <a:rPr sz="1000" spc="-10" dirty="0">
                <a:solidFill>
                  <a:srgbClr val="1D1D1B"/>
                </a:solidFill>
                <a:latin typeface="Arial"/>
                <a:cs typeface="Arial"/>
              </a:rPr>
              <a:t>logically</a:t>
            </a:r>
            <a:endParaRPr sz="1000" dirty="0">
              <a:latin typeface="Arial"/>
              <a:cs typeface="Arial"/>
            </a:endParaRPr>
          </a:p>
          <a:p>
            <a:pPr marL="190500" algn="just">
              <a:lnSpc>
                <a:spcPct val="100000"/>
              </a:lnSpc>
              <a:spcBef>
                <a:spcPts val="120"/>
              </a:spcBef>
            </a:pPr>
            <a:r>
              <a:rPr sz="1000" dirty="0">
                <a:solidFill>
                  <a:srgbClr val="1D1D1B"/>
                </a:solidFill>
                <a:latin typeface="Arial"/>
                <a:cs typeface="Arial"/>
              </a:rPr>
              <a:t>and</a:t>
            </a:r>
            <a:r>
              <a:rPr sz="1000" spc="-35" dirty="0">
                <a:solidFill>
                  <a:srgbClr val="1D1D1B"/>
                </a:solidFill>
                <a:latin typeface="Arial"/>
                <a:cs typeface="Arial"/>
              </a:rPr>
              <a:t> </a:t>
            </a:r>
            <a:r>
              <a:rPr sz="1000" spc="-10" dirty="0">
                <a:solidFill>
                  <a:srgbClr val="1D1D1B"/>
                </a:solidFill>
                <a:latin typeface="Arial"/>
                <a:cs typeface="Arial"/>
              </a:rPr>
              <a:t>critically.</a:t>
            </a:r>
            <a:endParaRPr sz="1000" dirty="0">
              <a:latin typeface="Arial"/>
              <a:cs typeface="Arial"/>
            </a:endParaRPr>
          </a:p>
          <a:p>
            <a:pPr marL="190500" marR="5080"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Have</a:t>
            </a:r>
            <a:r>
              <a:rPr sz="1000" spc="-25" dirty="0">
                <a:solidFill>
                  <a:srgbClr val="1D1D1B"/>
                </a:solidFill>
                <a:latin typeface="Arial"/>
                <a:cs typeface="Arial"/>
              </a:rPr>
              <a:t> </a:t>
            </a:r>
            <a:r>
              <a:rPr sz="1000" dirty="0">
                <a:solidFill>
                  <a:srgbClr val="1D1D1B"/>
                </a:solidFill>
                <a:latin typeface="Arial"/>
                <a:cs typeface="Arial"/>
              </a:rPr>
              <a:t>gained</a:t>
            </a:r>
            <a:r>
              <a:rPr sz="1000" spc="-15" dirty="0">
                <a:solidFill>
                  <a:srgbClr val="1D1D1B"/>
                </a:solidFill>
                <a:latin typeface="Arial"/>
                <a:cs typeface="Arial"/>
              </a:rPr>
              <a:t> </a:t>
            </a:r>
            <a:r>
              <a:rPr sz="1000" dirty="0">
                <a:solidFill>
                  <a:srgbClr val="1D1D1B"/>
                </a:solidFill>
                <a:latin typeface="Arial"/>
                <a:cs typeface="Arial"/>
              </a:rPr>
              <a:t>an</a:t>
            </a:r>
            <a:r>
              <a:rPr sz="1000" spc="-25" dirty="0">
                <a:solidFill>
                  <a:srgbClr val="1D1D1B"/>
                </a:solidFill>
                <a:latin typeface="Arial"/>
                <a:cs typeface="Arial"/>
              </a:rPr>
              <a:t> </a:t>
            </a:r>
            <a:r>
              <a:rPr sz="1000" dirty="0">
                <a:solidFill>
                  <a:srgbClr val="1D1D1B"/>
                </a:solidFill>
                <a:latin typeface="Arial"/>
                <a:cs typeface="Arial"/>
              </a:rPr>
              <a:t>understanding</a:t>
            </a:r>
            <a:r>
              <a:rPr sz="1000" spc="-10"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the</a:t>
            </a:r>
            <a:r>
              <a:rPr sz="1000" spc="-40" dirty="0">
                <a:solidFill>
                  <a:srgbClr val="1D1D1B"/>
                </a:solidFill>
                <a:latin typeface="Arial"/>
                <a:cs typeface="Arial"/>
              </a:rPr>
              <a:t> </a:t>
            </a:r>
            <a:r>
              <a:rPr sz="1000" dirty="0">
                <a:solidFill>
                  <a:srgbClr val="1D1D1B"/>
                </a:solidFill>
                <a:latin typeface="Arial"/>
                <a:cs typeface="Arial"/>
              </a:rPr>
              <a:t>components</a:t>
            </a:r>
            <a:r>
              <a:rPr sz="1000" spc="-15" dirty="0">
                <a:solidFill>
                  <a:srgbClr val="1D1D1B"/>
                </a:solidFill>
                <a:latin typeface="Arial"/>
                <a:cs typeface="Arial"/>
              </a:rPr>
              <a:t> </a:t>
            </a:r>
            <a:r>
              <a:rPr sz="1000" dirty="0">
                <a:solidFill>
                  <a:srgbClr val="1D1D1B"/>
                </a:solidFill>
                <a:latin typeface="Arial"/>
                <a:cs typeface="Arial"/>
              </a:rPr>
              <a:t>that</a:t>
            </a:r>
            <a:r>
              <a:rPr sz="1000" spc="-25" dirty="0">
                <a:solidFill>
                  <a:srgbClr val="1D1D1B"/>
                </a:solidFill>
                <a:latin typeface="Arial"/>
                <a:cs typeface="Arial"/>
              </a:rPr>
              <a:t> </a:t>
            </a:r>
            <a:r>
              <a:rPr sz="1000" dirty="0">
                <a:solidFill>
                  <a:srgbClr val="1D1D1B"/>
                </a:solidFill>
                <a:latin typeface="Arial"/>
                <a:cs typeface="Arial"/>
              </a:rPr>
              <a:t>make</a:t>
            </a:r>
            <a:r>
              <a:rPr sz="1000" spc="-30" dirty="0">
                <a:solidFill>
                  <a:srgbClr val="1D1D1B"/>
                </a:solidFill>
                <a:latin typeface="Arial"/>
                <a:cs typeface="Arial"/>
              </a:rPr>
              <a:t> </a:t>
            </a:r>
            <a:r>
              <a:rPr sz="1000" spc="-25" dirty="0">
                <a:solidFill>
                  <a:srgbClr val="1D1D1B"/>
                </a:solidFill>
                <a:latin typeface="Arial"/>
                <a:cs typeface="Arial"/>
              </a:rPr>
              <a:t>up</a:t>
            </a:r>
            <a:r>
              <a:rPr sz="1000" spc="500" dirty="0">
                <a:solidFill>
                  <a:srgbClr val="1D1D1B"/>
                </a:solidFill>
                <a:latin typeface="Arial"/>
                <a:cs typeface="Arial"/>
              </a:rPr>
              <a:t> </a:t>
            </a:r>
            <a:r>
              <a:rPr sz="1000" dirty="0">
                <a:solidFill>
                  <a:srgbClr val="1D1D1B"/>
                </a:solidFill>
                <a:latin typeface="Arial"/>
                <a:cs typeface="Arial"/>
              </a:rPr>
              <a:t>digital</a:t>
            </a:r>
            <a:r>
              <a:rPr sz="1000" spc="-5" dirty="0">
                <a:solidFill>
                  <a:srgbClr val="1D1D1B"/>
                </a:solidFill>
                <a:latin typeface="Arial"/>
                <a:cs typeface="Arial"/>
              </a:rPr>
              <a:t> </a:t>
            </a:r>
            <a:r>
              <a:rPr sz="1000" spc="-20" dirty="0">
                <a:solidFill>
                  <a:srgbClr val="1D1D1B"/>
                </a:solidFill>
                <a:latin typeface="Arial"/>
                <a:cs typeface="Arial"/>
              </a:rPr>
              <a:t>systems,</a:t>
            </a:r>
            <a:r>
              <a:rPr sz="1000" spc="-35" dirty="0">
                <a:solidFill>
                  <a:srgbClr val="1D1D1B"/>
                </a:solidFill>
                <a:latin typeface="Arial"/>
                <a:cs typeface="Arial"/>
              </a:rPr>
              <a:t> </a:t>
            </a:r>
            <a:r>
              <a:rPr sz="1000" dirty="0">
                <a:solidFill>
                  <a:srgbClr val="1D1D1B"/>
                </a:solidFill>
                <a:latin typeface="Arial"/>
                <a:cs typeface="Arial"/>
              </a:rPr>
              <a:t>and how</a:t>
            </a:r>
            <a:r>
              <a:rPr sz="1000" spc="-15" dirty="0">
                <a:solidFill>
                  <a:srgbClr val="1D1D1B"/>
                </a:solidFill>
                <a:latin typeface="Arial"/>
                <a:cs typeface="Arial"/>
              </a:rPr>
              <a:t> </a:t>
            </a:r>
            <a:r>
              <a:rPr sz="1000" dirty="0">
                <a:solidFill>
                  <a:srgbClr val="1D1D1B"/>
                </a:solidFill>
                <a:latin typeface="Arial"/>
                <a:cs typeface="Arial"/>
              </a:rPr>
              <a:t>they</a:t>
            </a:r>
            <a:r>
              <a:rPr sz="1000" spc="-10" dirty="0">
                <a:solidFill>
                  <a:srgbClr val="1D1D1B"/>
                </a:solidFill>
                <a:latin typeface="Arial"/>
                <a:cs typeface="Arial"/>
              </a:rPr>
              <a:t> </a:t>
            </a:r>
            <a:r>
              <a:rPr sz="1000" dirty="0">
                <a:solidFill>
                  <a:srgbClr val="1D1D1B"/>
                </a:solidFill>
                <a:latin typeface="Arial"/>
                <a:cs typeface="Arial"/>
              </a:rPr>
              <a:t>communicate</a:t>
            </a:r>
            <a:r>
              <a:rPr sz="1000" spc="-5" dirty="0">
                <a:solidFill>
                  <a:srgbClr val="1D1D1B"/>
                </a:solidFill>
                <a:latin typeface="Arial"/>
                <a:cs typeface="Arial"/>
              </a:rPr>
              <a:t> </a:t>
            </a:r>
            <a:r>
              <a:rPr sz="1000" dirty="0">
                <a:solidFill>
                  <a:srgbClr val="1D1D1B"/>
                </a:solidFill>
                <a:latin typeface="Arial"/>
                <a:cs typeface="Arial"/>
              </a:rPr>
              <a:t>with</a:t>
            </a:r>
            <a:r>
              <a:rPr sz="1000" spc="-20" dirty="0">
                <a:solidFill>
                  <a:srgbClr val="1D1D1B"/>
                </a:solidFill>
                <a:latin typeface="Arial"/>
                <a:cs typeface="Arial"/>
              </a:rPr>
              <a:t> </a:t>
            </a:r>
            <a:r>
              <a:rPr sz="1000" dirty="0">
                <a:solidFill>
                  <a:srgbClr val="1D1D1B"/>
                </a:solidFill>
                <a:latin typeface="Arial"/>
                <a:cs typeface="Arial"/>
              </a:rPr>
              <a:t>one</a:t>
            </a:r>
            <a:r>
              <a:rPr sz="1000" spc="-25" dirty="0">
                <a:solidFill>
                  <a:srgbClr val="1D1D1B"/>
                </a:solidFill>
                <a:latin typeface="Arial"/>
                <a:cs typeface="Arial"/>
              </a:rPr>
              <a:t> </a:t>
            </a:r>
            <a:r>
              <a:rPr sz="1000" dirty="0">
                <a:solidFill>
                  <a:srgbClr val="1D1D1B"/>
                </a:solidFill>
                <a:latin typeface="Arial"/>
                <a:cs typeface="Arial"/>
              </a:rPr>
              <a:t>another and </a:t>
            </a:r>
            <a:r>
              <a:rPr sz="1000" spc="-20" dirty="0">
                <a:solidFill>
                  <a:srgbClr val="1D1D1B"/>
                </a:solidFill>
                <a:latin typeface="Arial"/>
                <a:cs typeface="Arial"/>
              </a:rPr>
              <a:t>with </a:t>
            </a:r>
            <a:r>
              <a:rPr sz="1000" dirty="0">
                <a:solidFill>
                  <a:srgbClr val="1D1D1B"/>
                </a:solidFill>
                <a:latin typeface="Arial"/>
                <a:cs typeface="Arial"/>
              </a:rPr>
              <a:t>other</a:t>
            </a:r>
            <a:r>
              <a:rPr sz="1000" spc="20" dirty="0">
                <a:solidFill>
                  <a:srgbClr val="1D1D1B"/>
                </a:solidFill>
                <a:latin typeface="Arial"/>
                <a:cs typeface="Arial"/>
              </a:rPr>
              <a:t> </a:t>
            </a:r>
            <a:r>
              <a:rPr sz="1000" spc="-10" dirty="0">
                <a:solidFill>
                  <a:srgbClr val="1D1D1B"/>
                </a:solidFill>
                <a:latin typeface="Arial"/>
                <a:cs typeface="Arial"/>
              </a:rPr>
              <a:t>systems.</a:t>
            </a:r>
            <a:endParaRPr sz="1000" dirty="0">
              <a:latin typeface="Arial"/>
              <a:cs typeface="Arial"/>
            </a:endParaRPr>
          </a:p>
          <a:p>
            <a:pPr marL="190500" marR="12065"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Have</a:t>
            </a:r>
            <a:r>
              <a:rPr sz="1000" spc="-20" dirty="0">
                <a:solidFill>
                  <a:srgbClr val="1D1D1B"/>
                </a:solidFill>
                <a:latin typeface="Arial"/>
                <a:cs typeface="Arial"/>
              </a:rPr>
              <a:t> </a:t>
            </a:r>
            <a:r>
              <a:rPr sz="1000" dirty="0">
                <a:solidFill>
                  <a:srgbClr val="1D1D1B"/>
                </a:solidFill>
                <a:latin typeface="Arial"/>
                <a:cs typeface="Arial"/>
              </a:rPr>
              <a:t>developed</a:t>
            </a:r>
            <a:r>
              <a:rPr sz="1000" spc="20" dirty="0">
                <a:solidFill>
                  <a:srgbClr val="1D1D1B"/>
                </a:solidFill>
                <a:latin typeface="Arial"/>
                <a:cs typeface="Arial"/>
              </a:rPr>
              <a:t> </a:t>
            </a:r>
            <a:r>
              <a:rPr sz="1000" dirty="0">
                <a:solidFill>
                  <a:srgbClr val="1D1D1B"/>
                </a:solidFill>
                <a:latin typeface="Arial"/>
                <a:cs typeface="Arial"/>
              </a:rPr>
              <a:t>an</a:t>
            </a:r>
            <a:r>
              <a:rPr sz="1000" spc="-25" dirty="0">
                <a:solidFill>
                  <a:srgbClr val="1D1D1B"/>
                </a:solidFill>
                <a:latin typeface="Arial"/>
                <a:cs typeface="Arial"/>
              </a:rPr>
              <a:t> </a:t>
            </a:r>
            <a:r>
              <a:rPr sz="1000" dirty="0">
                <a:solidFill>
                  <a:srgbClr val="1D1D1B"/>
                </a:solidFill>
                <a:latin typeface="Arial"/>
                <a:cs typeface="Arial"/>
              </a:rPr>
              <a:t>understanding</a:t>
            </a:r>
            <a:r>
              <a:rPr sz="1000" spc="-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impacts</a:t>
            </a:r>
            <a:r>
              <a:rPr sz="1000" spc="-10"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digital</a:t>
            </a:r>
            <a:r>
              <a:rPr sz="1000" spc="-25" dirty="0">
                <a:solidFill>
                  <a:srgbClr val="1D1D1B"/>
                </a:solidFill>
                <a:latin typeface="Arial"/>
                <a:cs typeface="Arial"/>
              </a:rPr>
              <a:t> </a:t>
            </a:r>
            <a:r>
              <a:rPr sz="1000" spc="-10" dirty="0">
                <a:solidFill>
                  <a:srgbClr val="1D1D1B"/>
                </a:solidFill>
                <a:latin typeface="Arial"/>
                <a:cs typeface="Arial"/>
              </a:rPr>
              <a:t>technology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individual</a:t>
            </a:r>
            <a:r>
              <a:rPr sz="1000" spc="5" dirty="0">
                <a:solidFill>
                  <a:srgbClr val="1D1D1B"/>
                </a:solidFill>
                <a:latin typeface="Arial"/>
                <a:cs typeface="Arial"/>
              </a:rPr>
              <a:t> </a:t>
            </a:r>
            <a:r>
              <a:rPr sz="1000" dirty="0">
                <a:solidFill>
                  <a:srgbClr val="1D1D1B"/>
                </a:solidFill>
                <a:latin typeface="Arial"/>
                <a:cs typeface="Arial"/>
              </a:rPr>
              <a:t>and to</a:t>
            </a:r>
            <a:r>
              <a:rPr sz="1000" spc="-15" dirty="0">
                <a:solidFill>
                  <a:srgbClr val="1D1D1B"/>
                </a:solidFill>
                <a:latin typeface="Arial"/>
                <a:cs typeface="Arial"/>
              </a:rPr>
              <a:t> </a:t>
            </a:r>
            <a:r>
              <a:rPr sz="1000" dirty="0">
                <a:solidFill>
                  <a:srgbClr val="1D1D1B"/>
                </a:solidFill>
                <a:latin typeface="Arial"/>
                <a:cs typeface="Arial"/>
              </a:rPr>
              <a:t>wider</a:t>
            </a:r>
            <a:r>
              <a:rPr sz="1000" spc="15" dirty="0">
                <a:solidFill>
                  <a:srgbClr val="1D1D1B"/>
                </a:solidFill>
                <a:latin typeface="Arial"/>
                <a:cs typeface="Arial"/>
              </a:rPr>
              <a:t> </a:t>
            </a:r>
            <a:r>
              <a:rPr sz="1000" spc="-10" dirty="0">
                <a:solidFill>
                  <a:srgbClr val="1D1D1B"/>
                </a:solidFill>
                <a:latin typeface="Arial"/>
                <a:cs typeface="Arial"/>
              </a:rPr>
              <a:t>society.</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Be</a:t>
            </a:r>
            <a:r>
              <a:rPr sz="1000" spc="-25" dirty="0">
                <a:solidFill>
                  <a:srgbClr val="1D1D1B"/>
                </a:solidFill>
                <a:latin typeface="Arial"/>
                <a:cs typeface="Arial"/>
              </a:rPr>
              <a:t> </a:t>
            </a:r>
            <a:r>
              <a:rPr sz="1000" dirty="0">
                <a:solidFill>
                  <a:srgbClr val="1D1D1B"/>
                </a:solidFill>
                <a:latin typeface="Arial"/>
                <a:cs typeface="Arial"/>
              </a:rPr>
              <a:t>able</a:t>
            </a:r>
            <a:r>
              <a:rPr sz="1000" spc="-5" dirty="0">
                <a:solidFill>
                  <a:srgbClr val="1D1D1B"/>
                </a:solidFill>
                <a:latin typeface="Arial"/>
                <a:cs typeface="Arial"/>
              </a:rPr>
              <a:t> </a:t>
            </a:r>
            <a:r>
              <a:rPr sz="1000" dirty="0">
                <a:solidFill>
                  <a:srgbClr val="1D1D1B"/>
                </a:solidFill>
                <a:latin typeface="Arial"/>
                <a:cs typeface="Arial"/>
              </a:rPr>
              <a:t>apply</a:t>
            </a:r>
            <a:r>
              <a:rPr sz="1000" spc="5" dirty="0">
                <a:solidFill>
                  <a:srgbClr val="1D1D1B"/>
                </a:solidFill>
                <a:latin typeface="Arial"/>
                <a:cs typeface="Arial"/>
              </a:rPr>
              <a:t> </a:t>
            </a:r>
            <a:r>
              <a:rPr sz="1000" spc="-10" dirty="0">
                <a:solidFill>
                  <a:srgbClr val="1D1D1B"/>
                </a:solidFill>
                <a:latin typeface="Arial"/>
                <a:cs typeface="Arial"/>
              </a:rPr>
              <a:t>mathematical</a:t>
            </a:r>
            <a:r>
              <a:rPr sz="1000" spc="10" dirty="0">
                <a:solidFill>
                  <a:srgbClr val="1D1D1B"/>
                </a:solidFill>
                <a:latin typeface="Arial"/>
                <a:cs typeface="Arial"/>
              </a:rPr>
              <a:t> </a:t>
            </a:r>
            <a:r>
              <a:rPr sz="1000" spc="-10" dirty="0">
                <a:solidFill>
                  <a:srgbClr val="1D1D1B"/>
                </a:solidFill>
                <a:latin typeface="Arial"/>
                <a:cs typeface="Arial"/>
              </a:rPr>
              <a:t>skills</a:t>
            </a:r>
            <a:r>
              <a:rPr sz="1000" spc="-45" dirty="0">
                <a:solidFill>
                  <a:srgbClr val="1D1D1B"/>
                </a:solidFill>
                <a:latin typeface="Arial"/>
                <a:cs typeface="Arial"/>
              </a:rPr>
              <a:t> </a:t>
            </a:r>
            <a:r>
              <a:rPr sz="1000" dirty="0">
                <a:solidFill>
                  <a:srgbClr val="1D1D1B"/>
                </a:solidFill>
                <a:latin typeface="Arial"/>
                <a:cs typeface="Arial"/>
              </a:rPr>
              <a:t>relevant</a:t>
            </a:r>
            <a:r>
              <a:rPr sz="1000" spc="-15"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Computer </a:t>
            </a:r>
            <a:r>
              <a:rPr sz="1000" spc="-10" dirty="0">
                <a:solidFill>
                  <a:srgbClr val="1D1D1B"/>
                </a:solidFill>
                <a:latin typeface="Arial"/>
                <a:cs typeface="Arial"/>
              </a:rPr>
              <a:t>Science.</a:t>
            </a:r>
            <a:endParaRPr sz="1000" dirty="0">
              <a:latin typeface="Arial"/>
              <a:cs typeface="Arial"/>
            </a:endParaRPr>
          </a:p>
          <a:p>
            <a:pPr>
              <a:lnSpc>
                <a:spcPct val="100000"/>
              </a:lnSpc>
              <a:spcBef>
                <a:spcPts val="890"/>
              </a:spcBef>
            </a:pPr>
            <a:endParaRPr sz="1000" dirty="0">
              <a:latin typeface="Arial"/>
              <a:cs typeface="Arial"/>
            </a:endParaRPr>
          </a:p>
          <a:p>
            <a:pPr marL="12700">
              <a:lnSpc>
                <a:spcPct val="100000"/>
              </a:lnSpc>
            </a:pP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will</a:t>
            </a:r>
            <a:r>
              <a:rPr sz="1000" spc="-10" dirty="0">
                <a:solidFill>
                  <a:srgbClr val="1D1D1B"/>
                </a:solidFill>
                <a:latin typeface="Arial"/>
                <a:cs typeface="Arial"/>
              </a:rPr>
              <a:t> </a:t>
            </a:r>
            <a:r>
              <a:rPr sz="1000" dirty="0">
                <a:solidFill>
                  <a:srgbClr val="1D1D1B"/>
                </a:solidFill>
                <a:latin typeface="Arial"/>
                <a:cs typeface="Arial"/>
              </a:rPr>
              <a:t>require at</a:t>
            </a:r>
            <a:r>
              <a:rPr sz="1000" spc="-10" dirty="0">
                <a:solidFill>
                  <a:srgbClr val="1D1D1B"/>
                </a:solidFill>
                <a:latin typeface="Arial"/>
                <a:cs typeface="Arial"/>
              </a:rPr>
              <a:t> least</a:t>
            </a:r>
            <a:r>
              <a:rPr sz="1000" spc="-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grade</a:t>
            </a:r>
            <a:r>
              <a:rPr sz="1000" spc="10" dirty="0">
                <a:solidFill>
                  <a:srgbClr val="1D1D1B"/>
                </a:solidFill>
                <a:latin typeface="Arial"/>
                <a:cs typeface="Arial"/>
              </a:rPr>
              <a:t> </a:t>
            </a:r>
            <a:r>
              <a:rPr sz="1000" dirty="0">
                <a:solidFill>
                  <a:srgbClr val="1D1D1B"/>
                </a:solidFill>
                <a:latin typeface="Arial"/>
                <a:cs typeface="Arial"/>
              </a:rPr>
              <a:t>6</a:t>
            </a:r>
            <a:r>
              <a:rPr sz="1000" spc="-30"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spc="-10" dirty="0">
                <a:solidFill>
                  <a:srgbClr val="1D1D1B"/>
                </a:solidFill>
                <a:latin typeface="Arial"/>
                <a:cs typeface="Arial"/>
              </a:rPr>
              <a:t>Mathematics</a:t>
            </a:r>
            <a:r>
              <a:rPr sz="1000" spc="2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Science.</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dirty="0">
              <a:latin typeface="Arial"/>
              <a:cs typeface="Arial"/>
            </a:endParaRPr>
          </a:p>
          <a:p>
            <a:pPr marL="12700">
              <a:lnSpc>
                <a:spcPct val="100000"/>
              </a:lnSpc>
              <a:spcBef>
                <a:spcPts val="475"/>
              </a:spcBef>
            </a:pPr>
            <a:r>
              <a:rPr sz="1000" spc="-30" dirty="0">
                <a:solidFill>
                  <a:srgbClr val="1D1D1B"/>
                </a:solidFill>
                <a:latin typeface="Arial"/>
                <a:cs typeface="Arial"/>
              </a:rPr>
              <a:t>GCSE </a:t>
            </a:r>
            <a:r>
              <a:rPr sz="1000" dirty="0">
                <a:solidFill>
                  <a:srgbClr val="1D1D1B"/>
                </a:solidFill>
                <a:latin typeface="Arial"/>
                <a:cs typeface="Arial"/>
              </a:rPr>
              <a:t>level</a:t>
            </a:r>
            <a:r>
              <a:rPr sz="1000" spc="-15" dirty="0">
                <a:solidFill>
                  <a:srgbClr val="1D1D1B"/>
                </a:solidFill>
                <a:latin typeface="Arial"/>
                <a:cs typeface="Arial"/>
              </a:rPr>
              <a:t> </a:t>
            </a:r>
            <a:r>
              <a:rPr sz="1000" dirty="0">
                <a:solidFill>
                  <a:srgbClr val="1D1D1B"/>
                </a:solidFill>
                <a:latin typeface="Arial"/>
                <a:cs typeface="Arial"/>
              </a:rPr>
              <a:t>grade</a:t>
            </a:r>
            <a:r>
              <a:rPr sz="1000" spc="-10" dirty="0">
                <a:solidFill>
                  <a:srgbClr val="1D1D1B"/>
                </a:solidFill>
                <a:latin typeface="Arial"/>
                <a:cs typeface="Arial"/>
              </a:rPr>
              <a:t> </a:t>
            </a:r>
            <a:r>
              <a:rPr sz="1000" spc="-20" dirty="0">
                <a:solidFill>
                  <a:srgbClr val="1D1D1B"/>
                </a:solidFill>
                <a:latin typeface="Arial"/>
                <a:cs typeface="Arial"/>
              </a:rPr>
              <a:t>9–1.</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Assessment</a:t>
            </a:r>
            <a:endParaRPr sz="1400" dirty="0">
              <a:latin typeface="Arial"/>
              <a:cs typeface="Arial"/>
            </a:endParaRPr>
          </a:p>
          <a:p>
            <a:pPr marL="12700" marR="34925">
              <a:lnSpc>
                <a:spcPct val="110000"/>
              </a:lnSpc>
              <a:spcBef>
                <a:spcPts val="355"/>
              </a:spcBef>
            </a:pPr>
            <a:r>
              <a:rPr sz="1000" dirty="0">
                <a:solidFill>
                  <a:srgbClr val="1D1D1B"/>
                </a:solidFill>
                <a:latin typeface="Arial"/>
                <a:cs typeface="Arial"/>
              </a:rPr>
              <a:t>There</a:t>
            </a:r>
            <a:r>
              <a:rPr sz="1000" spc="-10" dirty="0">
                <a:solidFill>
                  <a:srgbClr val="1D1D1B"/>
                </a:solidFill>
                <a:latin typeface="Arial"/>
                <a:cs typeface="Arial"/>
              </a:rPr>
              <a:t> </a:t>
            </a:r>
            <a:r>
              <a:rPr sz="1000" dirty="0">
                <a:solidFill>
                  <a:srgbClr val="1D1D1B"/>
                </a:solidFill>
                <a:latin typeface="Arial"/>
                <a:cs typeface="Arial"/>
              </a:rPr>
              <a:t>are</a:t>
            </a:r>
            <a:r>
              <a:rPr sz="1000" spc="-25" dirty="0">
                <a:solidFill>
                  <a:srgbClr val="1D1D1B"/>
                </a:solidFill>
                <a:latin typeface="Arial"/>
                <a:cs typeface="Arial"/>
              </a:rPr>
              <a:t> </a:t>
            </a:r>
            <a:r>
              <a:rPr sz="1000" dirty="0">
                <a:solidFill>
                  <a:srgbClr val="1D1D1B"/>
                </a:solidFill>
                <a:latin typeface="Arial"/>
                <a:cs typeface="Arial"/>
              </a:rPr>
              <a:t>two</a:t>
            </a:r>
            <a:r>
              <a:rPr sz="1000" spc="-30" dirty="0">
                <a:solidFill>
                  <a:srgbClr val="1D1D1B"/>
                </a:solidFill>
                <a:latin typeface="Arial"/>
                <a:cs typeface="Arial"/>
              </a:rPr>
              <a:t> </a:t>
            </a:r>
            <a:r>
              <a:rPr sz="1000" dirty="0">
                <a:solidFill>
                  <a:srgbClr val="1D1D1B"/>
                </a:solidFill>
                <a:latin typeface="Arial"/>
                <a:cs typeface="Arial"/>
              </a:rPr>
              <a:t>components</a:t>
            </a:r>
            <a:r>
              <a:rPr sz="1000" spc="-15"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final</a:t>
            </a:r>
            <a:r>
              <a:rPr sz="1000" spc="-25" dirty="0">
                <a:solidFill>
                  <a:srgbClr val="1D1D1B"/>
                </a:solidFill>
                <a:latin typeface="Arial"/>
                <a:cs typeface="Arial"/>
              </a:rPr>
              <a:t> </a:t>
            </a:r>
            <a:r>
              <a:rPr sz="1000" dirty="0">
                <a:solidFill>
                  <a:srgbClr val="1D1D1B"/>
                </a:solidFill>
                <a:latin typeface="Arial"/>
                <a:cs typeface="Arial"/>
              </a:rPr>
              <a:t>qualification</a:t>
            </a:r>
            <a:r>
              <a:rPr sz="1000" spc="-20" dirty="0">
                <a:solidFill>
                  <a:srgbClr val="1D1D1B"/>
                </a:solidFill>
                <a:latin typeface="Arial"/>
                <a:cs typeface="Arial"/>
              </a:rPr>
              <a:t> </a:t>
            </a:r>
            <a:r>
              <a:rPr sz="1000" dirty="0">
                <a:solidFill>
                  <a:srgbClr val="1D1D1B"/>
                </a:solidFill>
                <a:latin typeface="Arial"/>
                <a:cs typeface="Arial"/>
              </a:rPr>
              <a:t>each</a:t>
            </a:r>
            <a:r>
              <a:rPr sz="1000" spc="-10" dirty="0">
                <a:solidFill>
                  <a:srgbClr val="1D1D1B"/>
                </a:solidFill>
                <a:latin typeface="Arial"/>
                <a:cs typeface="Arial"/>
              </a:rPr>
              <a:t> </a:t>
            </a:r>
            <a:r>
              <a:rPr sz="1000" dirty="0">
                <a:solidFill>
                  <a:srgbClr val="1D1D1B"/>
                </a:solidFill>
                <a:latin typeface="Arial"/>
                <a:cs typeface="Arial"/>
              </a:rPr>
              <a:t>worth</a:t>
            </a:r>
            <a:r>
              <a:rPr sz="1000" spc="-35" dirty="0">
                <a:solidFill>
                  <a:srgbClr val="1D1D1B"/>
                </a:solidFill>
                <a:latin typeface="Arial"/>
                <a:cs typeface="Arial"/>
              </a:rPr>
              <a:t> </a:t>
            </a:r>
            <a:r>
              <a:rPr sz="1000" spc="-20" dirty="0">
                <a:solidFill>
                  <a:srgbClr val="1D1D1B"/>
                </a:solidFill>
                <a:latin typeface="Arial"/>
                <a:cs typeface="Arial"/>
              </a:rPr>
              <a:t>50%; </a:t>
            </a:r>
            <a:r>
              <a:rPr sz="1000" dirty="0">
                <a:solidFill>
                  <a:srgbClr val="1D1D1B"/>
                </a:solidFill>
                <a:latin typeface="Arial"/>
                <a:cs typeface="Arial"/>
              </a:rPr>
              <a:t>Computer</a:t>
            </a:r>
            <a:r>
              <a:rPr sz="1000" spc="10" dirty="0">
                <a:solidFill>
                  <a:srgbClr val="1D1D1B"/>
                </a:solidFill>
                <a:latin typeface="Arial"/>
                <a:cs typeface="Arial"/>
              </a:rPr>
              <a:t> </a:t>
            </a:r>
            <a:r>
              <a:rPr sz="1000" spc="-10" dirty="0">
                <a:solidFill>
                  <a:srgbClr val="1D1D1B"/>
                </a:solidFill>
                <a:latin typeface="Arial"/>
                <a:cs typeface="Arial"/>
              </a:rPr>
              <a:t>systems</a:t>
            </a:r>
            <a:r>
              <a:rPr sz="1000" spc="-1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spc="-10" dirty="0">
                <a:solidFill>
                  <a:srgbClr val="1D1D1B"/>
                </a:solidFill>
                <a:latin typeface="Arial"/>
                <a:cs typeface="Arial"/>
              </a:rPr>
              <a:t>Computational</a:t>
            </a:r>
            <a:r>
              <a:rPr sz="1000" spc="5" dirty="0">
                <a:solidFill>
                  <a:srgbClr val="1D1D1B"/>
                </a:solidFill>
                <a:latin typeface="Arial"/>
                <a:cs typeface="Arial"/>
              </a:rPr>
              <a:t> </a:t>
            </a:r>
            <a:r>
              <a:rPr sz="1000" dirty="0">
                <a:solidFill>
                  <a:srgbClr val="1D1D1B"/>
                </a:solidFill>
                <a:latin typeface="Arial"/>
                <a:cs typeface="Arial"/>
              </a:rPr>
              <a:t>thinking</a:t>
            </a:r>
            <a:r>
              <a:rPr sz="1000" spc="-2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algorithms</a:t>
            </a:r>
            <a:r>
              <a:rPr sz="1000" spc="-15" dirty="0">
                <a:solidFill>
                  <a:srgbClr val="1D1D1B"/>
                </a:solidFill>
                <a:latin typeface="Arial"/>
                <a:cs typeface="Arial"/>
              </a:rPr>
              <a:t> </a:t>
            </a:r>
            <a:r>
              <a:rPr sz="1000" dirty="0">
                <a:solidFill>
                  <a:srgbClr val="1D1D1B"/>
                </a:solidFill>
                <a:latin typeface="Arial"/>
                <a:cs typeface="Arial"/>
              </a:rPr>
              <a:t>which </a:t>
            </a:r>
            <a:r>
              <a:rPr sz="1000" spc="-25" dirty="0">
                <a:solidFill>
                  <a:srgbClr val="1D1D1B"/>
                </a:solidFill>
                <a:latin typeface="Arial"/>
                <a:cs typeface="Arial"/>
              </a:rPr>
              <a:t>are </a:t>
            </a:r>
            <a:r>
              <a:rPr sz="1000" spc="-20" dirty="0">
                <a:solidFill>
                  <a:srgbClr val="1D1D1B"/>
                </a:solidFill>
                <a:latin typeface="Arial"/>
                <a:cs typeface="Arial"/>
              </a:rPr>
              <a:t>assessed</a:t>
            </a:r>
            <a:r>
              <a:rPr sz="1000" dirty="0">
                <a:solidFill>
                  <a:srgbClr val="1D1D1B"/>
                </a:solidFill>
                <a:latin typeface="Arial"/>
                <a:cs typeface="Arial"/>
              </a:rPr>
              <a:t> via</a:t>
            </a:r>
            <a:r>
              <a:rPr sz="1000" spc="-25" dirty="0">
                <a:solidFill>
                  <a:srgbClr val="1D1D1B"/>
                </a:solidFill>
                <a:latin typeface="Arial"/>
                <a:cs typeface="Arial"/>
              </a:rPr>
              <a:t> </a:t>
            </a:r>
            <a:r>
              <a:rPr sz="1000" dirty="0">
                <a:solidFill>
                  <a:srgbClr val="1D1D1B"/>
                </a:solidFill>
                <a:latin typeface="Arial"/>
                <a:cs typeface="Arial"/>
              </a:rPr>
              <a:t>written</a:t>
            </a:r>
            <a:r>
              <a:rPr sz="1000" spc="-15" dirty="0">
                <a:solidFill>
                  <a:srgbClr val="1D1D1B"/>
                </a:solidFill>
                <a:latin typeface="Arial"/>
                <a:cs typeface="Arial"/>
              </a:rPr>
              <a:t> </a:t>
            </a:r>
            <a:r>
              <a:rPr sz="1000" spc="-10" dirty="0">
                <a:solidFill>
                  <a:srgbClr val="1D1D1B"/>
                </a:solidFill>
                <a:latin typeface="Arial"/>
                <a:cs typeface="Arial"/>
              </a:rPr>
              <a:t>paper.</a:t>
            </a:r>
            <a:endParaRPr sz="1000" dirty="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Computer </a:t>
            </a:r>
            <a:r>
              <a:rPr spc="-10" dirty="0"/>
              <a:t>Science</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23</a:t>
            </a:fld>
            <a:endParaRPr spc="-2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29454"/>
            <a:ext cx="4437380" cy="3986529"/>
          </a:xfrm>
          <a:prstGeom prst="rect">
            <a:avLst/>
          </a:prstGeom>
        </p:spPr>
        <p:txBody>
          <a:bodyPr vert="horz" wrap="square" lIns="0" tIns="76200" rIns="0" bIns="0" rtlCol="0">
            <a:spAutoFit/>
          </a:bodyPr>
          <a:lstStyle/>
          <a:p>
            <a:pPr marL="12700">
              <a:lnSpc>
                <a:spcPct val="100000"/>
              </a:lnSpc>
              <a:spcBef>
                <a:spcPts val="60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07300"/>
              </a:lnSpc>
              <a:spcBef>
                <a:spcPts val="325"/>
              </a:spcBef>
            </a:pPr>
            <a:r>
              <a:rPr sz="1200" dirty="0">
                <a:solidFill>
                  <a:srgbClr val="1D1D1B"/>
                </a:solidFill>
                <a:latin typeface="Calibri"/>
                <a:cs typeface="Calibri"/>
              </a:rPr>
              <a:t>The</a:t>
            </a:r>
            <a:r>
              <a:rPr sz="1200" spc="-20" dirty="0">
                <a:solidFill>
                  <a:srgbClr val="1D1D1B"/>
                </a:solidFill>
                <a:latin typeface="Calibri"/>
                <a:cs typeface="Calibri"/>
              </a:rPr>
              <a:t> </a:t>
            </a:r>
            <a:r>
              <a:rPr sz="1200" dirty="0">
                <a:solidFill>
                  <a:srgbClr val="1D1D1B"/>
                </a:solidFill>
                <a:latin typeface="Calibri"/>
                <a:cs typeface="Calibri"/>
              </a:rPr>
              <a:t>child</a:t>
            </a:r>
            <a:r>
              <a:rPr sz="1200" spc="-20" dirty="0">
                <a:solidFill>
                  <a:srgbClr val="1D1D1B"/>
                </a:solidFill>
                <a:latin typeface="Calibri"/>
                <a:cs typeface="Calibri"/>
              </a:rPr>
              <a:t> </a:t>
            </a:r>
            <a:r>
              <a:rPr sz="1200" dirty="0">
                <a:solidFill>
                  <a:srgbClr val="1D1D1B"/>
                </a:solidFill>
                <a:latin typeface="Calibri"/>
                <a:cs typeface="Calibri"/>
              </a:rPr>
              <a:t>care</a:t>
            </a:r>
            <a:r>
              <a:rPr sz="1200" spc="-20" dirty="0">
                <a:solidFill>
                  <a:srgbClr val="1D1D1B"/>
                </a:solidFill>
                <a:latin typeface="Calibri"/>
                <a:cs typeface="Calibri"/>
              </a:rPr>
              <a:t> </a:t>
            </a:r>
            <a:r>
              <a:rPr sz="1200" dirty="0">
                <a:solidFill>
                  <a:srgbClr val="1D1D1B"/>
                </a:solidFill>
                <a:latin typeface="Calibri"/>
                <a:cs typeface="Calibri"/>
              </a:rPr>
              <a:t>course will</a:t>
            </a:r>
            <a:r>
              <a:rPr sz="1200" spc="-15" dirty="0">
                <a:solidFill>
                  <a:srgbClr val="1D1D1B"/>
                </a:solidFill>
                <a:latin typeface="Calibri"/>
                <a:cs typeface="Calibri"/>
              </a:rPr>
              <a:t> </a:t>
            </a:r>
            <a:r>
              <a:rPr sz="1200" dirty="0">
                <a:solidFill>
                  <a:srgbClr val="1D1D1B"/>
                </a:solidFill>
                <a:latin typeface="Calibri"/>
                <a:cs typeface="Calibri"/>
              </a:rPr>
              <a:t>give</a:t>
            </a:r>
            <a:r>
              <a:rPr sz="1200" spc="-10" dirty="0">
                <a:solidFill>
                  <a:srgbClr val="1D1D1B"/>
                </a:solidFill>
                <a:latin typeface="Calibri"/>
                <a:cs typeface="Calibri"/>
              </a:rPr>
              <a:t> students</a:t>
            </a:r>
            <a:r>
              <a:rPr sz="1200" spc="-40" dirty="0">
                <a:solidFill>
                  <a:srgbClr val="1D1D1B"/>
                </a:solidFill>
                <a:latin typeface="Calibri"/>
                <a:cs typeface="Calibri"/>
              </a:rPr>
              <a:t> </a:t>
            </a:r>
            <a:r>
              <a:rPr sz="1200" dirty="0">
                <a:solidFill>
                  <a:srgbClr val="1D1D1B"/>
                </a:solidFill>
                <a:latin typeface="Calibri"/>
                <a:cs typeface="Calibri"/>
              </a:rPr>
              <a:t>an</a:t>
            </a:r>
            <a:r>
              <a:rPr sz="1200" spc="-15" dirty="0">
                <a:solidFill>
                  <a:srgbClr val="1D1D1B"/>
                </a:solidFill>
                <a:latin typeface="Calibri"/>
                <a:cs typeface="Calibri"/>
              </a:rPr>
              <a:t> </a:t>
            </a:r>
            <a:r>
              <a:rPr sz="1200" spc="-10" dirty="0">
                <a:solidFill>
                  <a:srgbClr val="1D1D1B"/>
                </a:solidFill>
                <a:latin typeface="Calibri"/>
                <a:cs typeface="Calibri"/>
              </a:rPr>
              <a:t>understanding</a:t>
            </a:r>
            <a:r>
              <a:rPr sz="1200" spc="-50" dirty="0">
                <a:solidFill>
                  <a:srgbClr val="1D1D1B"/>
                </a:solidFill>
                <a:latin typeface="Calibri"/>
                <a:cs typeface="Calibri"/>
              </a:rPr>
              <a:t> </a:t>
            </a:r>
            <a:r>
              <a:rPr sz="1200" dirty="0">
                <a:solidFill>
                  <a:srgbClr val="1D1D1B"/>
                </a:solidFill>
                <a:latin typeface="Calibri"/>
                <a:cs typeface="Calibri"/>
              </a:rPr>
              <a:t>of</a:t>
            </a:r>
            <a:r>
              <a:rPr sz="1200" spc="-15" dirty="0">
                <a:solidFill>
                  <a:srgbClr val="1D1D1B"/>
                </a:solidFill>
                <a:latin typeface="Calibri"/>
                <a:cs typeface="Calibri"/>
              </a:rPr>
              <a:t> </a:t>
            </a:r>
            <a:r>
              <a:rPr sz="1200" spc="-10" dirty="0">
                <a:solidFill>
                  <a:srgbClr val="1D1D1B"/>
                </a:solidFill>
                <a:latin typeface="Calibri"/>
                <a:cs typeface="Calibri"/>
              </a:rPr>
              <a:t>holistic</a:t>
            </a:r>
            <a:r>
              <a:rPr sz="1200" spc="500" dirty="0">
                <a:solidFill>
                  <a:srgbClr val="1D1D1B"/>
                </a:solidFill>
                <a:latin typeface="Calibri"/>
                <a:cs typeface="Calibri"/>
              </a:rPr>
              <a:t> </a:t>
            </a:r>
            <a:r>
              <a:rPr sz="1200" dirty="0">
                <a:solidFill>
                  <a:srgbClr val="1D1D1B"/>
                </a:solidFill>
                <a:latin typeface="Calibri"/>
                <a:cs typeface="Calibri"/>
              </a:rPr>
              <a:t>child</a:t>
            </a:r>
            <a:r>
              <a:rPr sz="1200" spc="10" dirty="0">
                <a:solidFill>
                  <a:srgbClr val="1D1D1B"/>
                </a:solidFill>
                <a:latin typeface="Calibri"/>
                <a:cs typeface="Calibri"/>
              </a:rPr>
              <a:t> </a:t>
            </a:r>
            <a:r>
              <a:rPr sz="1200" spc="-10" dirty="0">
                <a:solidFill>
                  <a:srgbClr val="1D1D1B"/>
                </a:solidFill>
                <a:latin typeface="Calibri"/>
                <a:cs typeface="Calibri"/>
              </a:rPr>
              <a:t>development,</a:t>
            </a:r>
            <a:r>
              <a:rPr sz="1200" spc="-25" dirty="0">
                <a:solidFill>
                  <a:srgbClr val="1D1D1B"/>
                </a:solidFill>
                <a:latin typeface="Calibri"/>
                <a:cs typeface="Calibri"/>
              </a:rPr>
              <a:t> </a:t>
            </a:r>
            <a:r>
              <a:rPr sz="1200" spc="-10" dirty="0">
                <a:solidFill>
                  <a:srgbClr val="1D1D1B"/>
                </a:solidFill>
                <a:latin typeface="Calibri"/>
                <a:cs typeface="Calibri"/>
              </a:rPr>
              <a:t>factors</a:t>
            </a:r>
            <a:r>
              <a:rPr sz="1200" spc="5" dirty="0">
                <a:solidFill>
                  <a:srgbClr val="1D1D1B"/>
                </a:solidFill>
                <a:latin typeface="Calibri"/>
                <a:cs typeface="Calibri"/>
              </a:rPr>
              <a:t> </a:t>
            </a:r>
            <a:r>
              <a:rPr sz="1200" dirty="0">
                <a:solidFill>
                  <a:srgbClr val="1D1D1B"/>
                </a:solidFill>
                <a:latin typeface="Calibri"/>
                <a:cs typeface="Calibri"/>
              </a:rPr>
              <a:t>that influence</a:t>
            </a:r>
            <a:r>
              <a:rPr sz="1200" spc="-15" dirty="0">
                <a:solidFill>
                  <a:srgbClr val="1D1D1B"/>
                </a:solidFill>
                <a:latin typeface="Calibri"/>
                <a:cs typeface="Calibri"/>
              </a:rPr>
              <a:t> </a:t>
            </a:r>
            <a:r>
              <a:rPr sz="1200" spc="-10" dirty="0">
                <a:solidFill>
                  <a:srgbClr val="1D1D1B"/>
                </a:solidFill>
                <a:latin typeface="Calibri"/>
                <a:cs typeface="Calibri"/>
              </a:rPr>
              <a:t>development,</a:t>
            </a:r>
            <a:r>
              <a:rPr sz="1200" spc="-15" dirty="0">
                <a:solidFill>
                  <a:srgbClr val="1D1D1B"/>
                </a:solidFill>
                <a:latin typeface="Calibri"/>
                <a:cs typeface="Calibri"/>
              </a:rPr>
              <a:t> </a:t>
            </a:r>
            <a:r>
              <a:rPr sz="1200" spc="-10" dirty="0">
                <a:solidFill>
                  <a:srgbClr val="1D1D1B"/>
                </a:solidFill>
                <a:latin typeface="Calibri"/>
                <a:cs typeface="Calibri"/>
              </a:rPr>
              <a:t>expectations </a:t>
            </a:r>
            <a:r>
              <a:rPr sz="1200" spc="-25" dirty="0">
                <a:solidFill>
                  <a:srgbClr val="1D1D1B"/>
                </a:solidFill>
                <a:latin typeface="Calibri"/>
                <a:cs typeface="Calibri"/>
              </a:rPr>
              <a:t>of </a:t>
            </a:r>
            <a:r>
              <a:rPr sz="1200" dirty="0">
                <a:solidFill>
                  <a:srgbClr val="1D1D1B"/>
                </a:solidFill>
                <a:latin typeface="Calibri"/>
                <a:cs typeface="Calibri"/>
              </a:rPr>
              <a:t>an early</a:t>
            </a:r>
            <a:r>
              <a:rPr sz="1200" spc="-5" dirty="0">
                <a:solidFill>
                  <a:srgbClr val="1D1D1B"/>
                </a:solidFill>
                <a:latin typeface="Calibri"/>
                <a:cs typeface="Calibri"/>
              </a:rPr>
              <a:t> </a:t>
            </a:r>
            <a:r>
              <a:rPr sz="1200" dirty="0">
                <a:solidFill>
                  <a:srgbClr val="1D1D1B"/>
                </a:solidFill>
                <a:latin typeface="Calibri"/>
                <a:cs typeface="Calibri"/>
              </a:rPr>
              <a:t>years</a:t>
            </a:r>
            <a:r>
              <a:rPr sz="1200" spc="-5" dirty="0">
                <a:solidFill>
                  <a:srgbClr val="1D1D1B"/>
                </a:solidFill>
                <a:latin typeface="Calibri"/>
                <a:cs typeface="Calibri"/>
              </a:rPr>
              <a:t> </a:t>
            </a:r>
            <a:r>
              <a:rPr sz="1200" spc="-10" dirty="0">
                <a:solidFill>
                  <a:srgbClr val="1D1D1B"/>
                </a:solidFill>
                <a:latin typeface="Calibri"/>
                <a:cs typeface="Calibri"/>
              </a:rPr>
              <a:t>practitioner</a:t>
            </a:r>
            <a:r>
              <a:rPr sz="1200" spc="-25" dirty="0">
                <a:solidFill>
                  <a:srgbClr val="1D1D1B"/>
                </a:solidFill>
                <a:latin typeface="Calibri"/>
                <a:cs typeface="Calibri"/>
              </a:rPr>
              <a:t> </a:t>
            </a:r>
            <a:r>
              <a:rPr sz="1200" dirty="0">
                <a:solidFill>
                  <a:srgbClr val="1D1D1B"/>
                </a:solidFill>
                <a:latin typeface="Calibri"/>
                <a:cs typeface="Calibri"/>
              </a:rPr>
              <a:t>and</a:t>
            </a:r>
            <a:r>
              <a:rPr sz="1200" spc="-10" dirty="0">
                <a:solidFill>
                  <a:srgbClr val="1D1D1B"/>
                </a:solidFill>
                <a:latin typeface="Calibri"/>
                <a:cs typeface="Calibri"/>
              </a:rPr>
              <a:t> </a:t>
            </a:r>
            <a:r>
              <a:rPr sz="1200" dirty="0">
                <a:solidFill>
                  <a:srgbClr val="1D1D1B"/>
                </a:solidFill>
                <a:latin typeface="Calibri"/>
                <a:cs typeface="Calibri"/>
              </a:rPr>
              <a:t>their</a:t>
            </a:r>
            <a:r>
              <a:rPr sz="1200" spc="-25" dirty="0">
                <a:solidFill>
                  <a:srgbClr val="1D1D1B"/>
                </a:solidFill>
                <a:latin typeface="Calibri"/>
                <a:cs typeface="Calibri"/>
              </a:rPr>
              <a:t> </a:t>
            </a:r>
            <a:r>
              <a:rPr sz="1200" dirty="0">
                <a:solidFill>
                  <a:srgbClr val="1D1D1B"/>
                </a:solidFill>
                <a:latin typeface="Calibri"/>
                <a:cs typeface="Calibri"/>
              </a:rPr>
              <a:t>roles</a:t>
            </a:r>
            <a:r>
              <a:rPr sz="1200" spc="5" dirty="0">
                <a:solidFill>
                  <a:srgbClr val="1D1D1B"/>
                </a:solidFill>
                <a:latin typeface="Calibri"/>
                <a:cs typeface="Calibri"/>
              </a:rPr>
              <a:t> </a:t>
            </a:r>
            <a:r>
              <a:rPr sz="1200" dirty="0">
                <a:solidFill>
                  <a:srgbClr val="1D1D1B"/>
                </a:solidFill>
                <a:latin typeface="Calibri"/>
                <a:cs typeface="Calibri"/>
              </a:rPr>
              <a:t>and</a:t>
            </a:r>
            <a:r>
              <a:rPr sz="1200" spc="-10" dirty="0">
                <a:solidFill>
                  <a:srgbClr val="1D1D1B"/>
                </a:solidFill>
                <a:latin typeface="Calibri"/>
                <a:cs typeface="Calibri"/>
              </a:rPr>
              <a:t> responsibilities</a:t>
            </a:r>
            <a:r>
              <a:rPr sz="1200" spc="-30" dirty="0">
                <a:solidFill>
                  <a:srgbClr val="1D1D1B"/>
                </a:solidFill>
                <a:latin typeface="Calibri"/>
                <a:cs typeface="Calibri"/>
              </a:rPr>
              <a:t> </a:t>
            </a:r>
            <a:r>
              <a:rPr sz="1200" dirty="0">
                <a:solidFill>
                  <a:srgbClr val="1D1D1B"/>
                </a:solidFill>
                <a:latin typeface="Calibri"/>
                <a:cs typeface="Calibri"/>
              </a:rPr>
              <a:t>in </a:t>
            </a:r>
            <a:r>
              <a:rPr sz="1200" spc="-50" dirty="0">
                <a:solidFill>
                  <a:srgbClr val="1D1D1B"/>
                </a:solidFill>
                <a:latin typeface="Calibri"/>
                <a:cs typeface="Calibri"/>
              </a:rPr>
              <a:t>a </a:t>
            </a:r>
            <a:r>
              <a:rPr sz="1200" spc="-10" dirty="0">
                <a:solidFill>
                  <a:srgbClr val="1D1D1B"/>
                </a:solidFill>
                <a:latin typeface="Calibri"/>
                <a:cs typeface="Calibri"/>
              </a:rPr>
              <a:t>childcare</a:t>
            </a:r>
            <a:r>
              <a:rPr sz="1200" spc="5" dirty="0">
                <a:solidFill>
                  <a:srgbClr val="1D1D1B"/>
                </a:solidFill>
                <a:latin typeface="Calibri"/>
                <a:cs typeface="Calibri"/>
              </a:rPr>
              <a:t> </a:t>
            </a:r>
            <a:r>
              <a:rPr sz="1200" spc="-10" dirty="0">
                <a:solidFill>
                  <a:srgbClr val="1D1D1B"/>
                </a:solidFill>
                <a:latin typeface="Calibri"/>
                <a:cs typeface="Calibri"/>
              </a:rPr>
              <a:t>setting.</a:t>
            </a:r>
            <a:endParaRPr sz="1200">
              <a:latin typeface="Calibri"/>
              <a:cs typeface="Calibri"/>
            </a:endParaRPr>
          </a:p>
          <a:p>
            <a:pPr marL="12700">
              <a:lnSpc>
                <a:spcPct val="100000"/>
              </a:lnSpc>
              <a:spcBef>
                <a:spcPts val="900"/>
              </a:spcBef>
            </a:pPr>
            <a:r>
              <a:rPr sz="1200" dirty="0">
                <a:solidFill>
                  <a:srgbClr val="1D1D1B"/>
                </a:solidFill>
                <a:latin typeface="Calibri"/>
                <a:cs typeface="Calibri"/>
              </a:rPr>
              <a:t>This</a:t>
            </a:r>
            <a:r>
              <a:rPr sz="1200" spc="-10" dirty="0">
                <a:solidFill>
                  <a:srgbClr val="1D1D1B"/>
                </a:solidFill>
                <a:latin typeface="Calibri"/>
                <a:cs typeface="Calibri"/>
              </a:rPr>
              <a:t> qualification</a:t>
            </a:r>
            <a:r>
              <a:rPr sz="1200" spc="-20" dirty="0">
                <a:solidFill>
                  <a:srgbClr val="1D1D1B"/>
                </a:solidFill>
                <a:latin typeface="Calibri"/>
                <a:cs typeface="Calibri"/>
              </a:rPr>
              <a:t> </a:t>
            </a:r>
            <a:r>
              <a:rPr sz="1200" dirty="0">
                <a:solidFill>
                  <a:srgbClr val="1D1D1B"/>
                </a:solidFill>
                <a:latin typeface="Calibri"/>
                <a:cs typeface="Calibri"/>
              </a:rPr>
              <a:t>aims</a:t>
            </a:r>
            <a:r>
              <a:rPr sz="1200" spc="5" dirty="0">
                <a:solidFill>
                  <a:srgbClr val="1D1D1B"/>
                </a:solidFill>
                <a:latin typeface="Calibri"/>
                <a:cs typeface="Calibri"/>
              </a:rPr>
              <a:t> </a:t>
            </a:r>
            <a:r>
              <a:rPr sz="1200" spc="-25" dirty="0">
                <a:solidFill>
                  <a:srgbClr val="1D1D1B"/>
                </a:solidFill>
                <a:latin typeface="Calibri"/>
                <a:cs typeface="Calibri"/>
              </a:rPr>
              <a:t>to:</a:t>
            </a:r>
            <a:endParaRPr sz="1200">
              <a:latin typeface="Calibri"/>
              <a:cs typeface="Calibri"/>
            </a:endParaRPr>
          </a:p>
          <a:p>
            <a:pPr marL="123825" indent="-111125">
              <a:lnSpc>
                <a:spcPct val="100000"/>
              </a:lnSpc>
              <a:spcBef>
                <a:spcPts val="925"/>
              </a:spcBef>
              <a:buChar char="•"/>
              <a:tabLst>
                <a:tab pos="123825" algn="l"/>
              </a:tabLst>
            </a:pPr>
            <a:r>
              <a:rPr sz="1200" dirty="0">
                <a:solidFill>
                  <a:srgbClr val="1D1D1B"/>
                </a:solidFill>
                <a:latin typeface="Calibri"/>
                <a:cs typeface="Calibri"/>
              </a:rPr>
              <a:t>focus</a:t>
            </a:r>
            <a:r>
              <a:rPr sz="1200" spc="-20" dirty="0">
                <a:solidFill>
                  <a:srgbClr val="1D1D1B"/>
                </a:solidFill>
                <a:latin typeface="Calibri"/>
                <a:cs typeface="Calibri"/>
              </a:rPr>
              <a:t> </a:t>
            </a:r>
            <a:r>
              <a:rPr sz="1200" dirty="0">
                <a:solidFill>
                  <a:srgbClr val="1D1D1B"/>
                </a:solidFill>
                <a:latin typeface="Calibri"/>
                <a:cs typeface="Calibri"/>
              </a:rPr>
              <a:t>on the</a:t>
            </a:r>
            <a:r>
              <a:rPr sz="1200" spc="-30" dirty="0">
                <a:solidFill>
                  <a:srgbClr val="1D1D1B"/>
                </a:solidFill>
                <a:latin typeface="Calibri"/>
                <a:cs typeface="Calibri"/>
              </a:rPr>
              <a:t> </a:t>
            </a:r>
            <a:r>
              <a:rPr sz="1200" dirty="0">
                <a:solidFill>
                  <a:srgbClr val="1D1D1B"/>
                </a:solidFill>
                <a:latin typeface="Calibri"/>
                <a:cs typeface="Calibri"/>
              </a:rPr>
              <a:t>study</a:t>
            </a:r>
            <a:r>
              <a:rPr sz="1200" spc="-35" dirty="0">
                <a:solidFill>
                  <a:srgbClr val="1D1D1B"/>
                </a:solidFill>
                <a:latin typeface="Calibri"/>
                <a:cs typeface="Calibri"/>
              </a:rPr>
              <a:t> </a:t>
            </a:r>
            <a:r>
              <a:rPr sz="1200" dirty="0">
                <a:solidFill>
                  <a:srgbClr val="1D1D1B"/>
                </a:solidFill>
                <a:latin typeface="Calibri"/>
                <a:cs typeface="Calibri"/>
              </a:rPr>
              <a:t>of</a:t>
            </a:r>
            <a:r>
              <a:rPr sz="1200" spc="-10" dirty="0">
                <a:solidFill>
                  <a:srgbClr val="1D1D1B"/>
                </a:solidFill>
                <a:latin typeface="Calibri"/>
                <a:cs typeface="Calibri"/>
              </a:rPr>
              <a:t> </a:t>
            </a:r>
            <a:r>
              <a:rPr sz="1200" dirty="0">
                <a:solidFill>
                  <a:srgbClr val="1D1D1B"/>
                </a:solidFill>
                <a:latin typeface="Calibri"/>
                <a:cs typeface="Calibri"/>
              </a:rPr>
              <a:t>child</a:t>
            </a:r>
            <a:r>
              <a:rPr sz="1200" spc="-25" dirty="0">
                <a:solidFill>
                  <a:srgbClr val="1D1D1B"/>
                </a:solidFill>
                <a:latin typeface="Calibri"/>
                <a:cs typeface="Calibri"/>
              </a:rPr>
              <a:t> </a:t>
            </a:r>
            <a:r>
              <a:rPr sz="1200" spc="-10" dirty="0">
                <a:solidFill>
                  <a:srgbClr val="1D1D1B"/>
                </a:solidFill>
                <a:latin typeface="Calibri"/>
                <a:cs typeface="Calibri"/>
              </a:rPr>
              <a:t>development</a:t>
            </a:r>
            <a:r>
              <a:rPr sz="1200" spc="-40" dirty="0">
                <a:solidFill>
                  <a:srgbClr val="1D1D1B"/>
                </a:solidFill>
                <a:latin typeface="Calibri"/>
                <a:cs typeface="Calibri"/>
              </a:rPr>
              <a:t> </a:t>
            </a:r>
            <a:r>
              <a:rPr sz="1200" dirty="0">
                <a:solidFill>
                  <a:srgbClr val="1D1D1B"/>
                </a:solidFill>
                <a:latin typeface="Calibri"/>
                <a:cs typeface="Calibri"/>
              </a:rPr>
              <a:t>and</a:t>
            </a:r>
            <a:r>
              <a:rPr sz="1200" spc="-20" dirty="0">
                <a:solidFill>
                  <a:srgbClr val="1D1D1B"/>
                </a:solidFill>
                <a:latin typeface="Calibri"/>
                <a:cs typeface="Calibri"/>
              </a:rPr>
              <a:t> </a:t>
            </a:r>
            <a:r>
              <a:rPr sz="1200" dirty="0">
                <a:solidFill>
                  <a:srgbClr val="1D1D1B"/>
                </a:solidFill>
                <a:latin typeface="Calibri"/>
                <a:cs typeface="Calibri"/>
              </a:rPr>
              <a:t>care</a:t>
            </a:r>
            <a:r>
              <a:rPr sz="1200" spc="-15" dirty="0">
                <a:solidFill>
                  <a:srgbClr val="1D1D1B"/>
                </a:solidFill>
                <a:latin typeface="Calibri"/>
                <a:cs typeface="Calibri"/>
              </a:rPr>
              <a:t> </a:t>
            </a:r>
            <a:r>
              <a:rPr sz="1200" dirty="0">
                <a:solidFill>
                  <a:srgbClr val="1D1D1B"/>
                </a:solidFill>
                <a:latin typeface="Calibri"/>
                <a:cs typeface="Calibri"/>
              </a:rPr>
              <a:t>in</a:t>
            </a:r>
            <a:r>
              <a:rPr sz="1200" spc="-15" dirty="0">
                <a:solidFill>
                  <a:srgbClr val="1D1D1B"/>
                </a:solidFill>
                <a:latin typeface="Calibri"/>
                <a:cs typeface="Calibri"/>
              </a:rPr>
              <a:t> </a:t>
            </a:r>
            <a:r>
              <a:rPr sz="1200" dirty="0">
                <a:solidFill>
                  <a:srgbClr val="1D1D1B"/>
                </a:solidFill>
                <a:latin typeface="Calibri"/>
                <a:cs typeface="Calibri"/>
              </a:rPr>
              <a:t>the</a:t>
            </a:r>
            <a:r>
              <a:rPr sz="1200" spc="-15" dirty="0">
                <a:solidFill>
                  <a:srgbClr val="1D1D1B"/>
                </a:solidFill>
                <a:latin typeface="Calibri"/>
                <a:cs typeface="Calibri"/>
              </a:rPr>
              <a:t> </a:t>
            </a:r>
            <a:r>
              <a:rPr sz="1200" dirty="0">
                <a:solidFill>
                  <a:srgbClr val="1D1D1B"/>
                </a:solidFill>
                <a:latin typeface="Calibri"/>
                <a:cs typeface="Calibri"/>
              </a:rPr>
              <a:t>early</a:t>
            </a:r>
            <a:r>
              <a:rPr sz="1200" spc="-20" dirty="0">
                <a:solidFill>
                  <a:srgbClr val="1D1D1B"/>
                </a:solidFill>
                <a:latin typeface="Calibri"/>
                <a:cs typeface="Calibri"/>
              </a:rPr>
              <a:t> </a:t>
            </a:r>
            <a:r>
              <a:rPr sz="1200" spc="-10" dirty="0">
                <a:solidFill>
                  <a:srgbClr val="1D1D1B"/>
                </a:solidFill>
                <a:latin typeface="Calibri"/>
                <a:cs typeface="Calibri"/>
              </a:rPr>
              <a:t>years</a:t>
            </a:r>
            <a:endParaRPr sz="1200">
              <a:latin typeface="Calibri"/>
              <a:cs typeface="Calibri"/>
            </a:endParaRPr>
          </a:p>
          <a:p>
            <a:pPr marL="123825" indent="-111125">
              <a:lnSpc>
                <a:spcPct val="100000"/>
              </a:lnSpc>
              <a:spcBef>
                <a:spcPts val="145"/>
              </a:spcBef>
              <a:buChar char="•"/>
              <a:tabLst>
                <a:tab pos="123825" algn="l"/>
              </a:tabLst>
            </a:pPr>
            <a:r>
              <a:rPr sz="1200" dirty="0">
                <a:solidFill>
                  <a:srgbClr val="1D1D1B"/>
                </a:solidFill>
                <a:latin typeface="Calibri"/>
                <a:cs typeface="Calibri"/>
              </a:rPr>
              <a:t>offer</a:t>
            </a:r>
            <a:r>
              <a:rPr sz="1200" spc="-45" dirty="0">
                <a:solidFill>
                  <a:srgbClr val="1D1D1B"/>
                </a:solidFill>
                <a:latin typeface="Calibri"/>
                <a:cs typeface="Calibri"/>
              </a:rPr>
              <a:t> </a:t>
            </a:r>
            <a:r>
              <a:rPr sz="1200" dirty="0">
                <a:solidFill>
                  <a:srgbClr val="1D1D1B"/>
                </a:solidFill>
                <a:latin typeface="Calibri"/>
                <a:cs typeface="Calibri"/>
              </a:rPr>
              <a:t>breadth</a:t>
            </a:r>
            <a:r>
              <a:rPr sz="1200" spc="-50" dirty="0">
                <a:solidFill>
                  <a:srgbClr val="1D1D1B"/>
                </a:solidFill>
                <a:latin typeface="Calibri"/>
                <a:cs typeface="Calibri"/>
              </a:rPr>
              <a:t> </a:t>
            </a:r>
            <a:r>
              <a:rPr sz="1200" dirty="0">
                <a:solidFill>
                  <a:srgbClr val="1D1D1B"/>
                </a:solidFill>
                <a:latin typeface="Calibri"/>
                <a:cs typeface="Calibri"/>
              </a:rPr>
              <a:t>and</a:t>
            </a:r>
            <a:r>
              <a:rPr sz="1200" spc="-30" dirty="0">
                <a:solidFill>
                  <a:srgbClr val="1D1D1B"/>
                </a:solidFill>
                <a:latin typeface="Calibri"/>
                <a:cs typeface="Calibri"/>
              </a:rPr>
              <a:t> </a:t>
            </a:r>
            <a:r>
              <a:rPr sz="1200" dirty="0">
                <a:solidFill>
                  <a:srgbClr val="1D1D1B"/>
                </a:solidFill>
                <a:latin typeface="Calibri"/>
                <a:cs typeface="Calibri"/>
              </a:rPr>
              <a:t>depth</a:t>
            </a:r>
            <a:r>
              <a:rPr sz="1200" spc="-50" dirty="0">
                <a:solidFill>
                  <a:srgbClr val="1D1D1B"/>
                </a:solidFill>
                <a:latin typeface="Calibri"/>
                <a:cs typeface="Calibri"/>
              </a:rPr>
              <a:t> </a:t>
            </a:r>
            <a:r>
              <a:rPr sz="1200" dirty="0">
                <a:solidFill>
                  <a:srgbClr val="1D1D1B"/>
                </a:solidFill>
                <a:latin typeface="Calibri"/>
                <a:cs typeface="Calibri"/>
              </a:rPr>
              <a:t>of</a:t>
            </a:r>
            <a:r>
              <a:rPr sz="1200" spc="-15" dirty="0">
                <a:solidFill>
                  <a:srgbClr val="1D1D1B"/>
                </a:solidFill>
                <a:latin typeface="Calibri"/>
                <a:cs typeface="Calibri"/>
              </a:rPr>
              <a:t> </a:t>
            </a:r>
            <a:r>
              <a:rPr sz="1200" spc="-20" dirty="0">
                <a:solidFill>
                  <a:srgbClr val="1D1D1B"/>
                </a:solidFill>
                <a:latin typeface="Calibri"/>
                <a:cs typeface="Calibri"/>
              </a:rPr>
              <a:t>study,</a:t>
            </a:r>
            <a:r>
              <a:rPr sz="1200" spc="-35" dirty="0">
                <a:solidFill>
                  <a:srgbClr val="1D1D1B"/>
                </a:solidFill>
                <a:latin typeface="Calibri"/>
                <a:cs typeface="Calibri"/>
              </a:rPr>
              <a:t> </a:t>
            </a:r>
            <a:r>
              <a:rPr sz="1200" spc="-10" dirty="0">
                <a:solidFill>
                  <a:srgbClr val="1D1D1B"/>
                </a:solidFill>
                <a:latin typeface="Calibri"/>
                <a:cs typeface="Calibri"/>
              </a:rPr>
              <a:t>incorporating</a:t>
            </a:r>
            <a:r>
              <a:rPr sz="1200" spc="-45" dirty="0">
                <a:solidFill>
                  <a:srgbClr val="1D1D1B"/>
                </a:solidFill>
                <a:latin typeface="Calibri"/>
                <a:cs typeface="Calibri"/>
              </a:rPr>
              <a:t> </a:t>
            </a:r>
            <a:r>
              <a:rPr sz="1200" dirty="0">
                <a:solidFill>
                  <a:srgbClr val="1D1D1B"/>
                </a:solidFill>
                <a:latin typeface="Calibri"/>
                <a:cs typeface="Calibri"/>
              </a:rPr>
              <a:t>a</a:t>
            </a:r>
            <a:r>
              <a:rPr sz="1200" spc="-25" dirty="0">
                <a:solidFill>
                  <a:srgbClr val="1D1D1B"/>
                </a:solidFill>
                <a:latin typeface="Calibri"/>
                <a:cs typeface="Calibri"/>
              </a:rPr>
              <a:t> </a:t>
            </a:r>
            <a:r>
              <a:rPr sz="1200" dirty="0">
                <a:solidFill>
                  <a:srgbClr val="1D1D1B"/>
                </a:solidFill>
                <a:latin typeface="Calibri"/>
                <a:cs typeface="Calibri"/>
              </a:rPr>
              <a:t>key core</a:t>
            </a:r>
            <a:r>
              <a:rPr sz="1200" spc="-10" dirty="0">
                <a:solidFill>
                  <a:srgbClr val="1D1D1B"/>
                </a:solidFill>
                <a:latin typeface="Calibri"/>
                <a:cs typeface="Calibri"/>
              </a:rPr>
              <a:t> </a:t>
            </a:r>
            <a:r>
              <a:rPr sz="1200" spc="-25" dirty="0">
                <a:solidFill>
                  <a:srgbClr val="1D1D1B"/>
                </a:solidFill>
                <a:latin typeface="Calibri"/>
                <a:cs typeface="Calibri"/>
              </a:rPr>
              <a:t>of</a:t>
            </a:r>
            <a:endParaRPr sz="1200">
              <a:latin typeface="Calibri"/>
              <a:cs typeface="Calibri"/>
            </a:endParaRPr>
          </a:p>
          <a:p>
            <a:pPr marL="12700">
              <a:lnSpc>
                <a:spcPct val="100000"/>
              </a:lnSpc>
              <a:spcBef>
                <a:spcPts val="140"/>
              </a:spcBef>
            </a:pPr>
            <a:r>
              <a:rPr sz="1200" spc="-10" dirty="0">
                <a:solidFill>
                  <a:srgbClr val="1D1D1B"/>
                </a:solidFill>
                <a:latin typeface="Calibri"/>
                <a:cs typeface="Calibri"/>
              </a:rPr>
              <a:t>knowledge</a:t>
            </a:r>
            <a:endParaRPr sz="1200">
              <a:latin typeface="Calibri"/>
              <a:cs typeface="Calibri"/>
            </a:endParaRPr>
          </a:p>
          <a:p>
            <a:pPr marL="123825" indent="-111125">
              <a:lnSpc>
                <a:spcPct val="100000"/>
              </a:lnSpc>
              <a:spcBef>
                <a:spcPts val="145"/>
              </a:spcBef>
              <a:buChar char="•"/>
              <a:tabLst>
                <a:tab pos="123825" algn="l"/>
              </a:tabLst>
            </a:pPr>
            <a:r>
              <a:rPr sz="1200" dirty="0">
                <a:solidFill>
                  <a:srgbClr val="1D1D1B"/>
                </a:solidFill>
                <a:latin typeface="Calibri"/>
                <a:cs typeface="Calibri"/>
              </a:rPr>
              <a:t>provide</a:t>
            </a:r>
            <a:r>
              <a:rPr sz="1200" spc="-30" dirty="0">
                <a:solidFill>
                  <a:srgbClr val="1D1D1B"/>
                </a:solidFill>
                <a:latin typeface="Calibri"/>
                <a:cs typeface="Calibri"/>
              </a:rPr>
              <a:t> </a:t>
            </a:r>
            <a:r>
              <a:rPr sz="1200" spc="-10" dirty="0">
                <a:solidFill>
                  <a:srgbClr val="1D1D1B"/>
                </a:solidFill>
                <a:latin typeface="Calibri"/>
                <a:cs typeface="Calibri"/>
              </a:rPr>
              <a:t>opportunities</a:t>
            </a:r>
            <a:r>
              <a:rPr sz="1200" spc="-35" dirty="0">
                <a:solidFill>
                  <a:srgbClr val="1D1D1B"/>
                </a:solidFill>
                <a:latin typeface="Calibri"/>
                <a:cs typeface="Calibri"/>
              </a:rPr>
              <a:t> </a:t>
            </a:r>
            <a:r>
              <a:rPr sz="1200" dirty="0">
                <a:solidFill>
                  <a:srgbClr val="1D1D1B"/>
                </a:solidFill>
                <a:latin typeface="Calibri"/>
                <a:cs typeface="Calibri"/>
              </a:rPr>
              <a:t>to</a:t>
            </a:r>
            <a:r>
              <a:rPr sz="1200" spc="5" dirty="0">
                <a:solidFill>
                  <a:srgbClr val="1D1D1B"/>
                </a:solidFill>
                <a:latin typeface="Calibri"/>
                <a:cs typeface="Calibri"/>
              </a:rPr>
              <a:t> </a:t>
            </a:r>
            <a:r>
              <a:rPr sz="1200" dirty="0">
                <a:solidFill>
                  <a:srgbClr val="1D1D1B"/>
                </a:solidFill>
                <a:latin typeface="Calibri"/>
                <a:cs typeface="Calibri"/>
              </a:rPr>
              <a:t>acquire</a:t>
            </a:r>
            <a:r>
              <a:rPr sz="1200" spc="-30" dirty="0">
                <a:solidFill>
                  <a:srgbClr val="1D1D1B"/>
                </a:solidFill>
                <a:latin typeface="Calibri"/>
                <a:cs typeface="Calibri"/>
              </a:rPr>
              <a:t> </a:t>
            </a:r>
            <a:r>
              <a:rPr sz="1200" dirty="0">
                <a:solidFill>
                  <a:srgbClr val="1D1D1B"/>
                </a:solidFill>
                <a:latin typeface="Calibri"/>
                <a:cs typeface="Calibri"/>
              </a:rPr>
              <a:t>a number</a:t>
            </a:r>
            <a:r>
              <a:rPr sz="1200" spc="-25" dirty="0">
                <a:solidFill>
                  <a:srgbClr val="1D1D1B"/>
                </a:solidFill>
                <a:latin typeface="Calibri"/>
                <a:cs typeface="Calibri"/>
              </a:rPr>
              <a:t> </a:t>
            </a:r>
            <a:r>
              <a:rPr sz="1200" dirty="0">
                <a:solidFill>
                  <a:srgbClr val="1D1D1B"/>
                </a:solidFill>
                <a:latin typeface="Calibri"/>
                <a:cs typeface="Calibri"/>
              </a:rPr>
              <a:t>of </a:t>
            </a:r>
            <a:r>
              <a:rPr sz="1200" spc="-10" dirty="0">
                <a:solidFill>
                  <a:srgbClr val="1D1D1B"/>
                </a:solidFill>
                <a:latin typeface="Calibri"/>
                <a:cs typeface="Calibri"/>
              </a:rPr>
              <a:t>practical </a:t>
            </a:r>
            <a:r>
              <a:rPr sz="1200" dirty="0">
                <a:solidFill>
                  <a:srgbClr val="1D1D1B"/>
                </a:solidFill>
                <a:latin typeface="Calibri"/>
                <a:cs typeface="Calibri"/>
              </a:rPr>
              <a:t>and</a:t>
            </a:r>
            <a:r>
              <a:rPr sz="1200" spc="-15" dirty="0">
                <a:solidFill>
                  <a:srgbClr val="1D1D1B"/>
                </a:solidFill>
                <a:latin typeface="Calibri"/>
                <a:cs typeface="Calibri"/>
              </a:rPr>
              <a:t> </a:t>
            </a:r>
            <a:r>
              <a:rPr sz="1200" spc="-10" dirty="0">
                <a:solidFill>
                  <a:srgbClr val="1D1D1B"/>
                </a:solidFill>
                <a:latin typeface="Calibri"/>
                <a:cs typeface="Calibri"/>
              </a:rPr>
              <a:t>technical</a:t>
            </a:r>
            <a:endParaRPr sz="1200">
              <a:latin typeface="Calibri"/>
              <a:cs typeface="Calibri"/>
            </a:endParaRPr>
          </a:p>
          <a:p>
            <a:pPr marL="12700">
              <a:lnSpc>
                <a:spcPct val="100000"/>
              </a:lnSpc>
              <a:spcBef>
                <a:spcPts val="145"/>
              </a:spcBef>
            </a:pPr>
            <a:r>
              <a:rPr sz="1200" spc="-10" dirty="0">
                <a:solidFill>
                  <a:srgbClr val="1D1D1B"/>
                </a:solidFill>
                <a:latin typeface="Calibri"/>
                <a:cs typeface="Calibri"/>
              </a:rPr>
              <a:t>skills</a:t>
            </a:r>
            <a:endParaRPr sz="1200">
              <a:latin typeface="Calibri"/>
              <a:cs typeface="Calibri"/>
            </a:endParaRPr>
          </a:p>
          <a:p>
            <a:pPr>
              <a:lnSpc>
                <a:spcPct val="100000"/>
              </a:lnSpc>
              <a:spcBef>
                <a:spcPts val="300"/>
              </a:spcBef>
            </a:pPr>
            <a:endParaRPr sz="1200">
              <a:latin typeface="Calibri"/>
              <a:cs typeface="Calibri"/>
            </a:endParaRPr>
          </a:p>
          <a:p>
            <a:pPr marL="12700">
              <a:lnSpc>
                <a:spcPct val="100000"/>
              </a:lnSpc>
              <a:spcBef>
                <a:spcPts val="5"/>
              </a:spcBef>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65"/>
              </a:spcBef>
            </a:pPr>
            <a:r>
              <a:rPr sz="1200" dirty="0">
                <a:solidFill>
                  <a:srgbClr val="1D1D1B"/>
                </a:solidFill>
                <a:latin typeface="Calibri"/>
                <a:cs typeface="Calibri"/>
              </a:rPr>
              <a:t>NCFE</a:t>
            </a:r>
            <a:r>
              <a:rPr sz="1200" spc="-20" dirty="0">
                <a:solidFill>
                  <a:srgbClr val="1D1D1B"/>
                </a:solidFill>
                <a:latin typeface="Calibri"/>
                <a:cs typeface="Calibri"/>
              </a:rPr>
              <a:t> </a:t>
            </a:r>
            <a:r>
              <a:rPr sz="1200" dirty="0">
                <a:solidFill>
                  <a:srgbClr val="1D1D1B"/>
                </a:solidFill>
                <a:latin typeface="Calibri"/>
                <a:cs typeface="Calibri"/>
              </a:rPr>
              <a:t>CACHE</a:t>
            </a:r>
            <a:r>
              <a:rPr sz="1200" spc="15" dirty="0">
                <a:solidFill>
                  <a:srgbClr val="1D1D1B"/>
                </a:solidFill>
                <a:latin typeface="Calibri"/>
                <a:cs typeface="Calibri"/>
              </a:rPr>
              <a:t> </a:t>
            </a:r>
            <a:r>
              <a:rPr sz="1200" dirty="0">
                <a:solidFill>
                  <a:srgbClr val="1D1D1B"/>
                </a:solidFill>
                <a:latin typeface="Calibri"/>
                <a:cs typeface="Calibri"/>
              </a:rPr>
              <a:t>Level</a:t>
            </a:r>
            <a:r>
              <a:rPr sz="1200" spc="-30" dirty="0">
                <a:solidFill>
                  <a:srgbClr val="1D1D1B"/>
                </a:solidFill>
                <a:latin typeface="Calibri"/>
                <a:cs typeface="Calibri"/>
              </a:rPr>
              <a:t> </a:t>
            </a:r>
            <a:r>
              <a:rPr sz="1200" dirty="0">
                <a:solidFill>
                  <a:srgbClr val="1D1D1B"/>
                </a:solidFill>
                <a:latin typeface="Calibri"/>
                <a:cs typeface="Calibri"/>
              </a:rPr>
              <a:t>1/2</a:t>
            </a:r>
            <a:r>
              <a:rPr sz="1200" spc="-10" dirty="0">
                <a:solidFill>
                  <a:srgbClr val="1D1D1B"/>
                </a:solidFill>
                <a:latin typeface="Calibri"/>
                <a:cs typeface="Calibri"/>
              </a:rPr>
              <a:t> </a:t>
            </a:r>
            <a:r>
              <a:rPr sz="1200" dirty="0">
                <a:solidFill>
                  <a:srgbClr val="1D1D1B"/>
                </a:solidFill>
                <a:latin typeface="Calibri"/>
                <a:cs typeface="Calibri"/>
              </a:rPr>
              <a:t>in</a:t>
            </a:r>
            <a:r>
              <a:rPr sz="1200" spc="-15" dirty="0">
                <a:solidFill>
                  <a:srgbClr val="1D1D1B"/>
                </a:solidFill>
                <a:latin typeface="Calibri"/>
                <a:cs typeface="Calibri"/>
              </a:rPr>
              <a:t> </a:t>
            </a:r>
            <a:r>
              <a:rPr sz="1200" dirty="0">
                <a:solidFill>
                  <a:srgbClr val="1D1D1B"/>
                </a:solidFill>
                <a:latin typeface="Calibri"/>
                <a:cs typeface="Calibri"/>
              </a:rPr>
              <a:t>Child</a:t>
            </a:r>
            <a:r>
              <a:rPr sz="1200" spc="-25" dirty="0">
                <a:solidFill>
                  <a:srgbClr val="1D1D1B"/>
                </a:solidFill>
                <a:latin typeface="Calibri"/>
                <a:cs typeface="Calibri"/>
              </a:rPr>
              <a:t> </a:t>
            </a:r>
            <a:r>
              <a:rPr sz="1200" spc="-10" dirty="0">
                <a:solidFill>
                  <a:srgbClr val="1D1D1B"/>
                </a:solidFill>
                <a:latin typeface="Calibri"/>
                <a:cs typeface="Calibri"/>
              </a:rPr>
              <a:t>Development</a:t>
            </a:r>
            <a:r>
              <a:rPr sz="1200" spc="-40" dirty="0">
                <a:solidFill>
                  <a:srgbClr val="1D1D1B"/>
                </a:solidFill>
                <a:latin typeface="Calibri"/>
                <a:cs typeface="Calibri"/>
              </a:rPr>
              <a:t> </a:t>
            </a:r>
            <a:r>
              <a:rPr sz="1200" dirty="0">
                <a:solidFill>
                  <a:srgbClr val="1D1D1B"/>
                </a:solidFill>
                <a:latin typeface="Calibri"/>
                <a:cs typeface="Calibri"/>
              </a:rPr>
              <a:t>and</a:t>
            </a:r>
            <a:r>
              <a:rPr sz="1200" spc="-25" dirty="0">
                <a:solidFill>
                  <a:srgbClr val="1D1D1B"/>
                </a:solidFill>
                <a:latin typeface="Calibri"/>
                <a:cs typeface="Calibri"/>
              </a:rPr>
              <a:t> </a:t>
            </a:r>
            <a:r>
              <a:rPr sz="1200" dirty="0">
                <a:solidFill>
                  <a:srgbClr val="1D1D1B"/>
                </a:solidFill>
                <a:latin typeface="Calibri"/>
                <a:cs typeface="Calibri"/>
              </a:rPr>
              <a:t>Care</a:t>
            </a:r>
            <a:r>
              <a:rPr sz="1200" spc="-20" dirty="0">
                <a:solidFill>
                  <a:srgbClr val="1D1D1B"/>
                </a:solidFill>
                <a:latin typeface="Calibri"/>
                <a:cs typeface="Calibri"/>
              </a:rPr>
              <a:t> </a:t>
            </a:r>
            <a:r>
              <a:rPr sz="1200" dirty="0">
                <a:solidFill>
                  <a:srgbClr val="1D1D1B"/>
                </a:solidFill>
                <a:latin typeface="Calibri"/>
                <a:cs typeface="Calibri"/>
              </a:rPr>
              <a:t>in</a:t>
            </a:r>
            <a:r>
              <a:rPr sz="1200" spc="-25" dirty="0">
                <a:solidFill>
                  <a:srgbClr val="1D1D1B"/>
                </a:solidFill>
                <a:latin typeface="Calibri"/>
                <a:cs typeface="Calibri"/>
              </a:rPr>
              <a:t> </a:t>
            </a:r>
            <a:r>
              <a:rPr sz="1200" dirty="0">
                <a:solidFill>
                  <a:srgbClr val="1D1D1B"/>
                </a:solidFill>
                <a:latin typeface="Calibri"/>
                <a:cs typeface="Calibri"/>
              </a:rPr>
              <a:t>the</a:t>
            </a:r>
            <a:r>
              <a:rPr sz="1200" spc="-15" dirty="0">
                <a:solidFill>
                  <a:srgbClr val="1D1D1B"/>
                </a:solidFill>
                <a:latin typeface="Calibri"/>
                <a:cs typeface="Calibri"/>
              </a:rPr>
              <a:t> </a:t>
            </a:r>
            <a:r>
              <a:rPr sz="1200" dirty="0">
                <a:solidFill>
                  <a:srgbClr val="1D1D1B"/>
                </a:solidFill>
                <a:latin typeface="Calibri"/>
                <a:cs typeface="Calibri"/>
              </a:rPr>
              <a:t>Early</a:t>
            </a:r>
            <a:r>
              <a:rPr sz="1200" spc="-20" dirty="0">
                <a:solidFill>
                  <a:srgbClr val="1D1D1B"/>
                </a:solidFill>
                <a:latin typeface="Calibri"/>
                <a:cs typeface="Calibri"/>
              </a:rPr>
              <a:t> </a:t>
            </a:r>
            <a:r>
              <a:rPr sz="1200" spc="-10" dirty="0">
                <a:solidFill>
                  <a:srgbClr val="1D1D1B"/>
                </a:solidFill>
                <a:latin typeface="Calibri"/>
                <a:cs typeface="Calibri"/>
              </a:rPr>
              <a:t>Years</a:t>
            </a:r>
            <a:endParaRPr sz="1200">
              <a:latin typeface="Calibri"/>
              <a:cs typeface="Calibri"/>
            </a:endParaRPr>
          </a:p>
          <a:p>
            <a:pPr>
              <a:lnSpc>
                <a:spcPct val="100000"/>
              </a:lnSpc>
              <a:spcBef>
                <a:spcPts val="1060"/>
              </a:spcBef>
            </a:pPr>
            <a:endParaRPr sz="1200">
              <a:latin typeface="Calibri"/>
              <a:cs typeface="Calibri"/>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64"/>
              </a:spcBef>
            </a:pPr>
            <a:r>
              <a:rPr sz="1200" dirty="0">
                <a:solidFill>
                  <a:srgbClr val="1D1D1B"/>
                </a:solidFill>
                <a:latin typeface="Calibri"/>
                <a:cs typeface="Calibri"/>
              </a:rPr>
              <a:t>Externally</a:t>
            </a:r>
            <a:r>
              <a:rPr sz="1200" spc="-40" dirty="0">
                <a:solidFill>
                  <a:srgbClr val="1D1D1B"/>
                </a:solidFill>
                <a:latin typeface="Calibri"/>
                <a:cs typeface="Calibri"/>
              </a:rPr>
              <a:t> </a:t>
            </a:r>
            <a:r>
              <a:rPr sz="1200" dirty="0">
                <a:solidFill>
                  <a:srgbClr val="1D1D1B"/>
                </a:solidFill>
                <a:latin typeface="Calibri"/>
                <a:cs typeface="Calibri"/>
              </a:rPr>
              <a:t>set</a:t>
            </a:r>
            <a:r>
              <a:rPr sz="1200" spc="-5" dirty="0">
                <a:solidFill>
                  <a:srgbClr val="1D1D1B"/>
                </a:solidFill>
                <a:latin typeface="Calibri"/>
                <a:cs typeface="Calibri"/>
              </a:rPr>
              <a:t> </a:t>
            </a:r>
            <a:r>
              <a:rPr sz="1200" spc="-10" dirty="0">
                <a:solidFill>
                  <a:srgbClr val="1D1D1B"/>
                </a:solidFill>
                <a:latin typeface="Calibri"/>
                <a:cs typeface="Calibri"/>
              </a:rPr>
              <a:t>assessments</a:t>
            </a:r>
            <a:r>
              <a:rPr sz="1200" spc="10" dirty="0">
                <a:solidFill>
                  <a:srgbClr val="1D1D1B"/>
                </a:solidFill>
                <a:latin typeface="Calibri"/>
                <a:cs typeface="Calibri"/>
              </a:rPr>
              <a:t> </a:t>
            </a:r>
            <a:r>
              <a:rPr sz="1200" spc="-10" dirty="0">
                <a:solidFill>
                  <a:srgbClr val="1D1D1B"/>
                </a:solidFill>
                <a:latin typeface="Calibri"/>
                <a:cs typeface="Calibri"/>
              </a:rPr>
              <a:t>(coursework)</a:t>
            </a:r>
            <a:r>
              <a:rPr sz="1200" dirty="0">
                <a:solidFill>
                  <a:srgbClr val="1D1D1B"/>
                </a:solidFill>
                <a:latin typeface="Calibri"/>
                <a:cs typeface="Calibri"/>
              </a:rPr>
              <a:t> and</a:t>
            </a:r>
            <a:r>
              <a:rPr sz="1200" spc="-30" dirty="0">
                <a:solidFill>
                  <a:srgbClr val="1D1D1B"/>
                </a:solidFill>
                <a:latin typeface="Calibri"/>
                <a:cs typeface="Calibri"/>
              </a:rPr>
              <a:t> </a:t>
            </a:r>
            <a:r>
              <a:rPr sz="1200" dirty="0">
                <a:solidFill>
                  <a:srgbClr val="1D1D1B"/>
                </a:solidFill>
                <a:latin typeface="Calibri"/>
                <a:cs typeface="Calibri"/>
              </a:rPr>
              <a:t>an</a:t>
            </a:r>
            <a:r>
              <a:rPr sz="1200" spc="-15" dirty="0">
                <a:solidFill>
                  <a:srgbClr val="1D1D1B"/>
                </a:solidFill>
                <a:latin typeface="Calibri"/>
                <a:cs typeface="Calibri"/>
              </a:rPr>
              <a:t> </a:t>
            </a:r>
            <a:r>
              <a:rPr sz="1200" dirty="0">
                <a:solidFill>
                  <a:srgbClr val="1D1D1B"/>
                </a:solidFill>
                <a:latin typeface="Calibri"/>
                <a:cs typeface="Calibri"/>
              </a:rPr>
              <a:t>external</a:t>
            </a:r>
            <a:r>
              <a:rPr sz="1200" spc="-35" dirty="0">
                <a:solidFill>
                  <a:srgbClr val="1D1D1B"/>
                </a:solidFill>
                <a:latin typeface="Calibri"/>
                <a:cs typeface="Calibri"/>
              </a:rPr>
              <a:t> </a:t>
            </a:r>
            <a:r>
              <a:rPr sz="1200" spc="-10" dirty="0">
                <a:solidFill>
                  <a:srgbClr val="1D1D1B"/>
                </a:solidFill>
                <a:latin typeface="Calibri"/>
                <a:cs typeface="Calibri"/>
              </a:rPr>
              <a:t>exam.</a:t>
            </a:r>
            <a:endParaRPr sz="1200">
              <a:latin typeface="Calibri"/>
              <a:cs typeface="Calibri"/>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Child</a:t>
            </a:r>
            <a:r>
              <a:rPr spc="-25" dirty="0"/>
              <a:t> </a:t>
            </a:r>
            <a:r>
              <a:rPr spc="-20" dirty="0"/>
              <a:t>Care</a:t>
            </a:r>
          </a:p>
        </p:txBody>
      </p:sp>
      <p:grpSp>
        <p:nvGrpSpPr>
          <p:cNvPr id="6" name="object 6"/>
          <p:cNvGrpSpPr/>
          <p:nvPr/>
        </p:nvGrpSpPr>
        <p:grpSpPr>
          <a:xfrm>
            <a:off x="5486400" y="3869435"/>
            <a:ext cx="1676400" cy="2148840"/>
            <a:chOff x="5486400" y="3869435"/>
            <a:chExt cx="1676400" cy="2148840"/>
          </a:xfrm>
        </p:grpSpPr>
        <p:pic>
          <p:nvPicPr>
            <p:cNvPr id="7" name="object 7"/>
            <p:cNvPicPr/>
            <p:nvPr/>
          </p:nvPicPr>
          <p:blipFill>
            <a:blip r:embed="rId2" cstate="print"/>
            <a:stretch>
              <a:fillRect/>
            </a:stretch>
          </p:blipFill>
          <p:spPr>
            <a:xfrm>
              <a:off x="5486400" y="3869435"/>
              <a:ext cx="1676400" cy="2148840"/>
            </a:xfrm>
            <a:prstGeom prst="rect">
              <a:avLst/>
            </a:prstGeom>
          </p:spPr>
        </p:pic>
        <p:pic>
          <p:nvPicPr>
            <p:cNvPr id="8" name="object 8"/>
            <p:cNvPicPr/>
            <p:nvPr/>
          </p:nvPicPr>
          <p:blipFill>
            <a:blip r:embed="rId3" cstate="print"/>
            <a:stretch>
              <a:fillRect/>
            </a:stretch>
          </p:blipFill>
          <p:spPr>
            <a:xfrm>
              <a:off x="5760720" y="4622291"/>
              <a:ext cx="1127759" cy="1127760"/>
            </a:xfrm>
            <a:prstGeom prst="rect">
              <a:avLst/>
            </a:prstGeom>
          </p:spPr>
        </p:pic>
        <p:pic>
          <p:nvPicPr>
            <p:cNvPr id="9" name="object 9"/>
            <p:cNvPicPr/>
            <p:nvPr/>
          </p:nvPicPr>
          <p:blipFill>
            <a:blip r:embed="rId4" cstate="print"/>
            <a:stretch>
              <a:fillRect/>
            </a:stretch>
          </p:blipFill>
          <p:spPr>
            <a:xfrm>
              <a:off x="5756147" y="4628387"/>
              <a:ext cx="1156716" cy="1158239"/>
            </a:xfrm>
            <a:prstGeom prst="rect">
              <a:avLst/>
            </a:prstGeom>
          </p:spPr>
        </p:pic>
      </p:grpSp>
      <p:sp>
        <p:nvSpPr>
          <p:cNvPr id="12" name="object 12"/>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24</a:t>
            </a:fld>
            <a:endParaRPr spc="-2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097654" cy="405511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000"/>
              </a:lnSpc>
              <a:spcBef>
                <a:spcPts val="355"/>
              </a:spcBef>
            </a:pPr>
            <a:r>
              <a:rPr sz="1000" spc="-30" dirty="0">
                <a:solidFill>
                  <a:srgbClr val="1D1D1B"/>
                </a:solidFill>
                <a:latin typeface="Arial"/>
                <a:cs typeface="Arial"/>
              </a:rPr>
              <a:t>GCSE</a:t>
            </a:r>
            <a:r>
              <a:rPr sz="1000" spc="-35" dirty="0">
                <a:solidFill>
                  <a:srgbClr val="1D1D1B"/>
                </a:solidFill>
                <a:latin typeface="Arial"/>
                <a:cs typeface="Arial"/>
              </a:rPr>
              <a:t> </a:t>
            </a:r>
            <a:r>
              <a:rPr sz="1000" spc="-10" dirty="0">
                <a:solidFill>
                  <a:srgbClr val="1D1D1B"/>
                </a:solidFill>
                <a:latin typeface="Arial"/>
                <a:cs typeface="Arial"/>
              </a:rPr>
              <a:t>Drama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lively</a:t>
            </a:r>
            <a:r>
              <a:rPr sz="1000" spc="-3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exciting</a:t>
            </a:r>
            <a:r>
              <a:rPr sz="1000" spc="-25" dirty="0">
                <a:solidFill>
                  <a:srgbClr val="1D1D1B"/>
                </a:solidFill>
                <a:latin typeface="Arial"/>
                <a:cs typeface="Arial"/>
              </a:rPr>
              <a:t> </a:t>
            </a:r>
            <a:r>
              <a:rPr sz="1000" dirty="0">
                <a:solidFill>
                  <a:srgbClr val="1D1D1B"/>
                </a:solidFill>
                <a:latin typeface="Arial"/>
                <a:cs typeface="Arial"/>
              </a:rPr>
              <a:t>subject</a:t>
            </a:r>
            <a:r>
              <a:rPr sz="1000" spc="-20" dirty="0">
                <a:solidFill>
                  <a:srgbClr val="1D1D1B"/>
                </a:solidFill>
                <a:latin typeface="Arial"/>
                <a:cs typeface="Arial"/>
              </a:rPr>
              <a:t> </a:t>
            </a:r>
            <a:r>
              <a:rPr sz="1000" dirty="0">
                <a:solidFill>
                  <a:srgbClr val="1D1D1B"/>
                </a:solidFill>
                <a:latin typeface="Arial"/>
                <a:cs typeface="Arial"/>
              </a:rPr>
              <a:t>that</a:t>
            </a:r>
            <a:r>
              <a:rPr sz="1000" spc="-20" dirty="0">
                <a:solidFill>
                  <a:srgbClr val="1D1D1B"/>
                </a:solidFill>
                <a:latin typeface="Arial"/>
                <a:cs typeface="Arial"/>
              </a:rPr>
              <a:t> </a:t>
            </a:r>
            <a:r>
              <a:rPr sz="1000" spc="-10" dirty="0">
                <a:solidFill>
                  <a:srgbClr val="1D1D1B"/>
                </a:solidFill>
                <a:latin typeface="Arial"/>
                <a:cs typeface="Arial"/>
              </a:rPr>
              <a:t>allows</a:t>
            </a:r>
            <a:r>
              <a:rPr sz="1000" spc="-25" dirty="0">
                <a:solidFill>
                  <a:srgbClr val="1D1D1B"/>
                </a:solidFill>
                <a:latin typeface="Arial"/>
                <a:cs typeface="Arial"/>
              </a:rPr>
              <a:t> </a:t>
            </a:r>
            <a:r>
              <a:rPr sz="1000" dirty="0">
                <a:solidFill>
                  <a:srgbClr val="1D1D1B"/>
                </a:solidFill>
                <a:latin typeface="Arial"/>
                <a:cs typeface="Arial"/>
              </a:rPr>
              <a:t>students</a:t>
            </a:r>
            <a:r>
              <a:rPr sz="1000" spc="-30"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spc="-25" dirty="0">
                <a:solidFill>
                  <a:srgbClr val="1D1D1B"/>
                </a:solidFill>
                <a:latin typeface="Arial"/>
                <a:cs typeface="Arial"/>
              </a:rPr>
              <a:t>all </a:t>
            </a:r>
            <a:r>
              <a:rPr sz="1000" spc="-10" dirty="0">
                <a:solidFill>
                  <a:srgbClr val="1D1D1B"/>
                </a:solidFill>
                <a:latin typeface="Arial"/>
                <a:cs typeface="Arial"/>
              </a:rPr>
              <a:t>abilities</a:t>
            </a:r>
            <a:r>
              <a:rPr sz="1000" spc="-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fully</a:t>
            </a:r>
            <a:r>
              <a:rPr sz="1000" spc="-35" dirty="0">
                <a:solidFill>
                  <a:srgbClr val="1D1D1B"/>
                </a:solidFill>
                <a:latin typeface="Arial"/>
                <a:cs typeface="Arial"/>
              </a:rPr>
              <a:t> </a:t>
            </a:r>
            <a:r>
              <a:rPr sz="1000" dirty="0">
                <a:solidFill>
                  <a:srgbClr val="1D1D1B"/>
                </a:solidFill>
                <a:latin typeface="Arial"/>
                <a:cs typeface="Arial"/>
              </a:rPr>
              <a:t>develop</a:t>
            </a:r>
            <a:r>
              <a:rPr sz="1000" spc="15" dirty="0">
                <a:solidFill>
                  <a:srgbClr val="1D1D1B"/>
                </a:solidFill>
                <a:latin typeface="Arial"/>
                <a:cs typeface="Arial"/>
              </a:rPr>
              <a:t> </a:t>
            </a:r>
            <a:r>
              <a:rPr sz="1000" dirty="0">
                <a:solidFill>
                  <a:srgbClr val="1D1D1B"/>
                </a:solidFill>
                <a:latin typeface="Arial"/>
                <a:cs typeface="Arial"/>
              </a:rPr>
              <a:t>their</a:t>
            </a:r>
            <a:r>
              <a:rPr sz="1000" spc="-5" dirty="0">
                <a:solidFill>
                  <a:srgbClr val="1D1D1B"/>
                </a:solidFill>
                <a:latin typeface="Arial"/>
                <a:cs typeface="Arial"/>
              </a:rPr>
              <a:t> </a:t>
            </a:r>
            <a:r>
              <a:rPr sz="1000" dirty="0">
                <a:solidFill>
                  <a:srgbClr val="1D1D1B"/>
                </a:solidFill>
                <a:latin typeface="Arial"/>
                <a:cs typeface="Arial"/>
              </a:rPr>
              <a:t>performance</a:t>
            </a:r>
            <a:r>
              <a:rPr sz="1000" spc="15" dirty="0">
                <a:solidFill>
                  <a:srgbClr val="1D1D1B"/>
                </a:solidFill>
                <a:latin typeface="Arial"/>
                <a:cs typeface="Arial"/>
              </a:rPr>
              <a:t> </a:t>
            </a:r>
            <a:r>
              <a:rPr sz="1000" spc="-10" dirty="0">
                <a:solidFill>
                  <a:srgbClr val="1D1D1B"/>
                </a:solidFill>
                <a:latin typeface="Arial"/>
                <a:cs typeface="Arial"/>
              </a:rPr>
              <a:t>skills</a:t>
            </a:r>
            <a:r>
              <a:rPr sz="1000" spc="-35" dirty="0">
                <a:solidFill>
                  <a:srgbClr val="1D1D1B"/>
                </a:solidFill>
                <a:latin typeface="Arial"/>
                <a:cs typeface="Arial"/>
              </a:rPr>
              <a:t> </a:t>
            </a:r>
            <a:r>
              <a:rPr sz="1000" dirty="0">
                <a:solidFill>
                  <a:srgbClr val="1D1D1B"/>
                </a:solidFill>
                <a:latin typeface="Arial"/>
                <a:cs typeface="Arial"/>
              </a:rPr>
              <a:t>and increase </a:t>
            </a:r>
            <a:r>
              <a:rPr sz="1000" spc="-10" dirty="0">
                <a:solidFill>
                  <a:srgbClr val="1D1D1B"/>
                </a:solidFill>
                <a:latin typeface="Arial"/>
                <a:cs typeface="Arial"/>
              </a:rPr>
              <a:t>their </a:t>
            </a:r>
            <a:r>
              <a:rPr sz="1000" dirty="0">
                <a:solidFill>
                  <a:srgbClr val="1D1D1B"/>
                </a:solidFill>
                <a:latin typeface="Arial"/>
                <a:cs typeface="Arial"/>
              </a:rPr>
              <a:t>confidence</a:t>
            </a:r>
            <a:r>
              <a:rPr sz="1000" spc="5" dirty="0">
                <a:solidFill>
                  <a:srgbClr val="1D1D1B"/>
                </a:solidFill>
                <a:latin typeface="Arial"/>
                <a:cs typeface="Arial"/>
              </a:rPr>
              <a:t> </a:t>
            </a:r>
            <a:r>
              <a:rPr sz="1000" dirty="0">
                <a:solidFill>
                  <a:srgbClr val="1D1D1B"/>
                </a:solidFill>
                <a:latin typeface="Arial"/>
                <a:cs typeface="Arial"/>
              </a:rPr>
              <a:t>through</a:t>
            </a:r>
            <a:r>
              <a:rPr sz="1000" spc="-3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exploration</a:t>
            </a:r>
            <a:r>
              <a:rPr sz="1000" spc="-15"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different theatre</a:t>
            </a:r>
            <a:r>
              <a:rPr sz="1000" spc="-5" dirty="0">
                <a:solidFill>
                  <a:srgbClr val="1D1D1B"/>
                </a:solidFill>
                <a:latin typeface="Arial"/>
                <a:cs typeface="Arial"/>
              </a:rPr>
              <a:t> </a:t>
            </a:r>
            <a:r>
              <a:rPr sz="1000" dirty="0">
                <a:solidFill>
                  <a:srgbClr val="1D1D1B"/>
                </a:solidFill>
                <a:latin typeface="Arial"/>
                <a:cs typeface="Arial"/>
              </a:rPr>
              <a:t>styles</a:t>
            </a:r>
            <a:r>
              <a:rPr sz="1000" spc="-1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spc="-10" dirty="0">
                <a:solidFill>
                  <a:srgbClr val="1D1D1B"/>
                </a:solidFill>
                <a:latin typeface="Arial"/>
                <a:cs typeface="Arial"/>
              </a:rPr>
              <a:t>genres.</a:t>
            </a:r>
            <a:endParaRPr sz="1000">
              <a:latin typeface="Arial"/>
              <a:cs typeface="Arial"/>
            </a:endParaRPr>
          </a:p>
          <a:p>
            <a:pPr>
              <a:lnSpc>
                <a:spcPct val="100000"/>
              </a:lnSpc>
              <a:spcBef>
                <a:spcPts val="890"/>
              </a:spcBef>
            </a:pPr>
            <a:endParaRPr sz="1000">
              <a:latin typeface="Arial"/>
              <a:cs typeface="Arial"/>
            </a:endParaRPr>
          </a:p>
          <a:p>
            <a:pPr marL="12700">
              <a:lnSpc>
                <a:spcPct val="100000"/>
              </a:lnSpc>
            </a:pPr>
            <a:r>
              <a:rPr sz="1000" dirty="0">
                <a:solidFill>
                  <a:srgbClr val="1D1D1B"/>
                </a:solidFill>
                <a:latin typeface="Arial"/>
                <a:cs typeface="Arial"/>
              </a:rPr>
              <a:t>Students</a:t>
            </a:r>
            <a:r>
              <a:rPr sz="1000" spc="-30" dirty="0">
                <a:solidFill>
                  <a:srgbClr val="1D1D1B"/>
                </a:solidFill>
                <a:latin typeface="Arial"/>
                <a:cs typeface="Arial"/>
              </a:rPr>
              <a:t> </a:t>
            </a:r>
            <a:r>
              <a:rPr sz="1000" spc="-10" dirty="0">
                <a:solidFill>
                  <a:srgbClr val="1D1D1B"/>
                </a:solidFill>
                <a:latin typeface="Arial"/>
                <a:cs typeface="Arial"/>
              </a:rPr>
              <a:t>will:</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Study</a:t>
            </a:r>
            <a:r>
              <a:rPr sz="1000" spc="-10" dirty="0">
                <a:solidFill>
                  <a:srgbClr val="1D1D1B"/>
                </a:solidFill>
                <a:latin typeface="Arial"/>
                <a:cs typeface="Arial"/>
              </a:rPr>
              <a:t> </a:t>
            </a:r>
            <a:r>
              <a:rPr sz="1000" dirty="0">
                <a:solidFill>
                  <a:srgbClr val="1D1D1B"/>
                </a:solidFill>
                <a:latin typeface="Arial"/>
                <a:cs typeface="Arial"/>
              </a:rPr>
              <a:t>two</a:t>
            </a:r>
            <a:r>
              <a:rPr sz="1000" spc="-10" dirty="0">
                <a:solidFill>
                  <a:srgbClr val="1D1D1B"/>
                </a:solidFill>
                <a:latin typeface="Arial"/>
                <a:cs typeface="Arial"/>
              </a:rPr>
              <a:t> plays.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‘devised</a:t>
            </a:r>
            <a:r>
              <a:rPr sz="1000" spc="-5" dirty="0">
                <a:solidFill>
                  <a:srgbClr val="1D1D1B"/>
                </a:solidFill>
                <a:latin typeface="Arial"/>
                <a:cs typeface="Arial"/>
              </a:rPr>
              <a:t> </a:t>
            </a:r>
            <a:r>
              <a:rPr sz="1000" dirty="0">
                <a:solidFill>
                  <a:srgbClr val="1D1D1B"/>
                </a:solidFill>
                <a:latin typeface="Arial"/>
                <a:cs typeface="Arial"/>
              </a:rPr>
              <a:t>performance’</a:t>
            </a:r>
            <a:r>
              <a:rPr sz="1000" spc="20" dirty="0">
                <a:solidFill>
                  <a:srgbClr val="1D1D1B"/>
                </a:solidFill>
                <a:latin typeface="Arial"/>
                <a:cs typeface="Arial"/>
              </a:rPr>
              <a:t> </a:t>
            </a:r>
            <a:r>
              <a:rPr sz="1000" dirty="0">
                <a:solidFill>
                  <a:srgbClr val="1D1D1B"/>
                </a:solidFill>
                <a:latin typeface="Arial"/>
                <a:cs typeface="Arial"/>
              </a:rPr>
              <a:t>in</a:t>
            </a:r>
            <a:r>
              <a:rPr sz="1000" spc="-40" dirty="0">
                <a:solidFill>
                  <a:srgbClr val="1D1D1B"/>
                </a:solidFill>
                <a:latin typeface="Arial"/>
                <a:cs typeface="Arial"/>
              </a:rPr>
              <a:t> </a:t>
            </a:r>
            <a:r>
              <a:rPr sz="1000" dirty="0">
                <a:solidFill>
                  <a:srgbClr val="1D1D1B"/>
                </a:solidFill>
                <a:latin typeface="Arial"/>
                <a:cs typeface="Arial"/>
              </a:rPr>
              <a:t>response</a:t>
            </a:r>
            <a:r>
              <a:rPr sz="1000" spc="-5"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spc="-10" dirty="0">
                <a:solidFill>
                  <a:srgbClr val="1D1D1B"/>
                </a:solidFill>
                <a:latin typeface="Arial"/>
                <a:cs typeface="Arial"/>
              </a:rPr>
              <a:t>stimulus.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a</a:t>
            </a:r>
            <a:r>
              <a:rPr sz="1000" spc="5" dirty="0">
                <a:solidFill>
                  <a:srgbClr val="1D1D1B"/>
                </a:solidFill>
                <a:latin typeface="Arial"/>
                <a:cs typeface="Arial"/>
              </a:rPr>
              <a:t> </a:t>
            </a:r>
            <a:r>
              <a:rPr sz="1000" spc="-10" dirty="0">
                <a:solidFill>
                  <a:srgbClr val="1D1D1B"/>
                </a:solidFill>
                <a:latin typeface="Arial"/>
                <a:cs typeface="Arial"/>
              </a:rPr>
              <a:t>900-</a:t>
            </a:r>
            <a:r>
              <a:rPr sz="1000" dirty="0">
                <a:solidFill>
                  <a:srgbClr val="1D1D1B"/>
                </a:solidFill>
                <a:latin typeface="Arial"/>
                <a:cs typeface="Arial"/>
              </a:rPr>
              <a:t>word</a:t>
            </a:r>
            <a:r>
              <a:rPr sz="1000" spc="10" dirty="0">
                <a:solidFill>
                  <a:srgbClr val="1D1D1B"/>
                </a:solidFill>
                <a:latin typeface="Arial"/>
                <a:cs typeface="Arial"/>
              </a:rPr>
              <a:t> </a:t>
            </a:r>
            <a:r>
              <a:rPr sz="1000" dirty="0">
                <a:solidFill>
                  <a:srgbClr val="1D1D1B"/>
                </a:solidFill>
                <a:latin typeface="Arial"/>
                <a:cs typeface="Arial"/>
              </a:rPr>
              <a:t>portfolio to</a:t>
            </a:r>
            <a:r>
              <a:rPr sz="1000" spc="-15" dirty="0">
                <a:solidFill>
                  <a:srgbClr val="1D1D1B"/>
                </a:solidFill>
                <a:latin typeface="Arial"/>
                <a:cs typeface="Arial"/>
              </a:rPr>
              <a:t> </a:t>
            </a:r>
            <a:r>
              <a:rPr sz="1000" dirty="0">
                <a:solidFill>
                  <a:srgbClr val="1D1D1B"/>
                </a:solidFill>
                <a:latin typeface="Arial"/>
                <a:cs typeface="Arial"/>
              </a:rPr>
              <a:t>support</a:t>
            </a:r>
            <a:r>
              <a:rPr sz="1000" spc="25" dirty="0">
                <a:solidFill>
                  <a:srgbClr val="1D1D1B"/>
                </a:solidFill>
                <a:latin typeface="Arial"/>
                <a:cs typeface="Arial"/>
              </a:rPr>
              <a:t> </a:t>
            </a:r>
            <a:r>
              <a:rPr sz="1000" dirty="0">
                <a:solidFill>
                  <a:srgbClr val="1D1D1B"/>
                </a:solidFill>
                <a:latin typeface="Arial"/>
                <a:cs typeface="Arial"/>
              </a:rPr>
              <a:t>their practical</a:t>
            </a:r>
            <a:r>
              <a:rPr sz="1000" spc="55" dirty="0">
                <a:solidFill>
                  <a:srgbClr val="1D1D1B"/>
                </a:solidFill>
                <a:latin typeface="Arial"/>
                <a:cs typeface="Arial"/>
              </a:rPr>
              <a:t> </a:t>
            </a:r>
            <a:r>
              <a:rPr sz="1000" spc="-10" dirty="0">
                <a:solidFill>
                  <a:srgbClr val="1D1D1B"/>
                </a:solidFill>
                <a:latin typeface="Arial"/>
                <a:cs typeface="Arial"/>
              </a:rPr>
              <a:t>performance.</a:t>
            </a:r>
            <a:endParaRPr sz="1000">
              <a:latin typeface="Arial"/>
              <a:cs typeface="Arial"/>
            </a:endParaRPr>
          </a:p>
          <a:p>
            <a:pPr marL="190500" marR="448309"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spc="-10" dirty="0">
                <a:solidFill>
                  <a:srgbClr val="1D1D1B"/>
                </a:solidFill>
                <a:latin typeface="Arial"/>
                <a:cs typeface="Arial"/>
              </a:rPr>
              <a:t>Take</a:t>
            </a:r>
            <a:r>
              <a:rPr sz="1000" spc="-3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written</a:t>
            </a:r>
            <a:r>
              <a:rPr sz="1000" spc="-20" dirty="0">
                <a:solidFill>
                  <a:srgbClr val="1D1D1B"/>
                </a:solidFill>
                <a:latin typeface="Arial"/>
                <a:cs typeface="Arial"/>
              </a:rPr>
              <a:t> </a:t>
            </a:r>
            <a:r>
              <a:rPr sz="1000" dirty="0">
                <a:solidFill>
                  <a:srgbClr val="1D1D1B"/>
                </a:solidFill>
                <a:latin typeface="Arial"/>
                <a:cs typeface="Arial"/>
              </a:rPr>
              <a:t>exam</a:t>
            </a:r>
            <a:r>
              <a:rPr sz="1000" spc="-15" dirty="0">
                <a:solidFill>
                  <a:srgbClr val="1D1D1B"/>
                </a:solidFill>
                <a:latin typeface="Arial"/>
                <a:cs typeface="Arial"/>
              </a:rPr>
              <a:t> </a:t>
            </a:r>
            <a:r>
              <a:rPr sz="1000" dirty="0">
                <a:solidFill>
                  <a:srgbClr val="1D1D1B"/>
                </a:solidFill>
                <a:latin typeface="Arial"/>
                <a:cs typeface="Arial"/>
              </a:rPr>
              <a:t>based</a:t>
            </a:r>
            <a:r>
              <a:rPr sz="1000" spc="-15" dirty="0">
                <a:solidFill>
                  <a:srgbClr val="1D1D1B"/>
                </a:solidFill>
                <a:latin typeface="Arial"/>
                <a:cs typeface="Arial"/>
              </a:rPr>
              <a:t> </a:t>
            </a:r>
            <a:r>
              <a:rPr sz="1000" dirty="0">
                <a:solidFill>
                  <a:srgbClr val="1D1D1B"/>
                </a:solidFill>
                <a:latin typeface="Arial"/>
                <a:cs typeface="Arial"/>
              </a:rPr>
              <a:t>on</a:t>
            </a:r>
            <a:r>
              <a:rPr sz="1000" spc="-35" dirty="0">
                <a:solidFill>
                  <a:srgbClr val="1D1D1B"/>
                </a:solidFill>
                <a:latin typeface="Arial"/>
                <a:cs typeface="Arial"/>
              </a:rPr>
              <a:t> </a:t>
            </a:r>
            <a:r>
              <a:rPr sz="1000" dirty="0">
                <a:solidFill>
                  <a:srgbClr val="1D1D1B"/>
                </a:solidFill>
                <a:latin typeface="Arial"/>
                <a:cs typeface="Arial"/>
              </a:rPr>
              <a:t>their</a:t>
            </a:r>
            <a:r>
              <a:rPr sz="1000" spc="-15" dirty="0">
                <a:solidFill>
                  <a:srgbClr val="1D1D1B"/>
                </a:solidFill>
                <a:latin typeface="Arial"/>
                <a:cs typeface="Arial"/>
              </a:rPr>
              <a:t> </a:t>
            </a:r>
            <a:r>
              <a:rPr sz="1000" dirty="0">
                <a:solidFill>
                  <a:srgbClr val="1D1D1B"/>
                </a:solidFill>
                <a:latin typeface="Arial"/>
                <a:cs typeface="Arial"/>
              </a:rPr>
              <a:t>set</a:t>
            </a:r>
            <a:r>
              <a:rPr sz="1000" spc="-30" dirty="0">
                <a:solidFill>
                  <a:srgbClr val="1D1D1B"/>
                </a:solidFill>
                <a:latin typeface="Arial"/>
                <a:cs typeface="Arial"/>
              </a:rPr>
              <a:t> </a:t>
            </a:r>
            <a:r>
              <a:rPr sz="1000" dirty="0">
                <a:solidFill>
                  <a:srgbClr val="1D1D1B"/>
                </a:solidFill>
                <a:latin typeface="Arial"/>
                <a:cs typeface="Arial"/>
              </a:rPr>
              <a:t>text</a:t>
            </a:r>
            <a:r>
              <a:rPr sz="1000" spc="-3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response</a:t>
            </a:r>
            <a:r>
              <a:rPr sz="1000" spc="-10" dirty="0">
                <a:solidFill>
                  <a:srgbClr val="1D1D1B"/>
                </a:solidFill>
                <a:latin typeface="Arial"/>
                <a:cs typeface="Arial"/>
              </a:rPr>
              <a:t> </a:t>
            </a:r>
            <a:r>
              <a:rPr sz="1000" spc="-25" dirty="0">
                <a:solidFill>
                  <a:srgbClr val="1D1D1B"/>
                </a:solidFill>
                <a:latin typeface="Arial"/>
                <a:cs typeface="Arial"/>
              </a:rPr>
              <a:t>to </a:t>
            </a:r>
            <a:r>
              <a:rPr sz="1000" dirty="0">
                <a:solidFill>
                  <a:srgbClr val="1D1D1B"/>
                </a:solidFill>
                <a:latin typeface="Arial"/>
                <a:cs typeface="Arial"/>
              </a:rPr>
              <a:t>live</a:t>
            </a:r>
            <a:r>
              <a:rPr sz="1000" spc="-45" dirty="0">
                <a:solidFill>
                  <a:srgbClr val="1D1D1B"/>
                </a:solidFill>
                <a:latin typeface="Arial"/>
                <a:cs typeface="Arial"/>
              </a:rPr>
              <a:t> </a:t>
            </a:r>
            <a:r>
              <a:rPr sz="1000" spc="-10" dirty="0">
                <a:solidFill>
                  <a:srgbClr val="1D1D1B"/>
                </a:solidFill>
                <a:latin typeface="Arial"/>
                <a:cs typeface="Arial"/>
              </a:rPr>
              <a:t>theatre.</a:t>
            </a:r>
            <a:endParaRPr sz="1000">
              <a:latin typeface="Arial"/>
              <a:cs typeface="Arial"/>
            </a:endParaRPr>
          </a:p>
          <a:p>
            <a:pPr>
              <a:lnSpc>
                <a:spcPct val="100000"/>
              </a:lnSpc>
              <a:spcBef>
                <a:spcPts val="890"/>
              </a:spcBef>
              <a:buClr>
                <a:srgbClr val="E9473E"/>
              </a:buClr>
              <a:buFont typeface="Cambria"/>
              <a:buChar char="•"/>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0"/>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90"/>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92405" indent="-179705">
              <a:lnSpc>
                <a:spcPct val="100000"/>
              </a:lnSpc>
              <a:spcBef>
                <a:spcPts val="470"/>
              </a:spcBef>
              <a:buClr>
                <a:srgbClr val="E9473E"/>
              </a:buClr>
              <a:buFont typeface="Cambria"/>
              <a:buChar char="•"/>
              <a:tabLst>
                <a:tab pos="192405" algn="l"/>
              </a:tabLst>
            </a:pPr>
            <a:r>
              <a:rPr sz="1000" dirty="0">
                <a:solidFill>
                  <a:srgbClr val="1D1D1B"/>
                </a:solidFill>
                <a:latin typeface="Arial"/>
                <a:cs typeface="Arial"/>
              </a:rPr>
              <a:t>Component</a:t>
            </a:r>
            <a:r>
              <a:rPr sz="1000" spc="-5" dirty="0">
                <a:solidFill>
                  <a:srgbClr val="1D1D1B"/>
                </a:solidFill>
                <a:latin typeface="Arial"/>
                <a:cs typeface="Arial"/>
              </a:rPr>
              <a:t> </a:t>
            </a:r>
            <a:r>
              <a:rPr sz="1000" dirty="0">
                <a:solidFill>
                  <a:srgbClr val="1D1D1B"/>
                </a:solidFill>
                <a:latin typeface="Arial"/>
                <a:cs typeface="Arial"/>
              </a:rPr>
              <a:t>1:</a:t>
            </a:r>
            <a:r>
              <a:rPr sz="1000" spc="-15" dirty="0">
                <a:solidFill>
                  <a:srgbClr val="1D1D1B"/>
                </a:solidFill>
                <a:latin typeface="Arial"/>
                <a:cs typeface="Arial"/>
              </a:rPr>
              <a:t> </a:t>
            </a:r>
            <a:r>
              <a:rPr sz="1000" spc="-10" dirty="0">
                <a:solidFill>
                  <a:srgbClr val="1D1D1B"/>
                </a:solidFill>
                <a:latin typeface="Arial"/>
                <a:cs typeface="Arial"/>
              </a:rPr>
              <a:t>Devised</a:t>
            </a:r>
            <a:r>
              <a:rPr sz="1000" spc="-5" dirty="0">
                <a:solidFill>
                  <a:srgbClr val="1D1D1B"/>
                </a:solidFill>
                <a:latin typeface="Arial"/>
                <a:cs typeface="Arial"/>
              </a:rPr>
              <a:t> </a:t>
            </a:r>
            <a:r>
              <a:rPr sz="1000" dirty="0">
                <a:solidFill>
                  <a:srgbClr val="1D1D1B"/>
                </a:solidFill>
                <a:latin typeface="Arial"/>
                <a:cs typeface="Arial"/>
              </a:rPr>
              <a:t>performance</a:t>
            </a:r>
            <a:r>
              <a:rPr sz="1000" spc="25" dirty="0">
                <a:solidFill>
                  <a:srgbClr val="1D1D1B"/>
                </a:solidFill>
                <a:latin typeface="Arial"/>
                <a:cs typeface="Arial"/>
              </a:rPr>
              <a:t> </a:t>
            </a:r>
            <a:r>
              <a:rPr sz="1000" dirty="0">
                <a:solidFill>
                  <a:srgbClr val="1D1D1B"/>
                </a:solidFill>
                <a:latin typeface="Arial"/>
                <a:cs typeface="Arial"/>
              </a:rPr>
              <a:t>and portfolio</a:t>
            </a:r>
            <a:r>
              <a:rPr sz="1000" spc="-15" dirty="0">
                <a:solidFill>
                  <a:srgbClr val="1D1D1B"/>
                </a:solidFill>
                <a:latin typeface="Arial"/>
                <a:cs typeface="Arial"/>
              </a:rPr>
              <a:t> </a:t>
            </a:r>
            <a:r>
              <a:rPr sz="1000" spc="-20" dirty="0">
                <a:solidFill>
                  <a:srgbClr val="1D1D1B"/>
                </a:solidFill>
                <a:latin typeface="Arial"/>
                <a:cs typeface="Arial"/>
              </a:rPr>
              <a:t>(40%)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Component</a:t>
            </a:r>
            <a:r>
              <a:rPr sz="1000" spc="-15" dirty="0">
                <a:solidFill>
                  <a:srgbClr val="1D1D1B"/>
                </a:solidFill>
                <a:latin typeface="Arial"/>
                <a:cs typeface="Arial"/>
              </a:rPr>
              <a:t> </a:t>
            </a:r>
            <a:r>
              <a:rPr sz="1000" dirty="0">
                <a:solidFill>
                  <a:srgbClr val="1D1D1B"/>
                </a:solidFill>
                <a:latin typeface="Arial"/>
                <a:cs typeface="Arial"/>
              </a:rPr>
              <a:t>2:</a:t>
            </a:r>
            <a:r>
              <a:rPr sz="1000" spc="-20" dirty="0">
                <a:solidFill>
                  <a:srgbClr val="1D1D1B"/>
                </a:solidFill>
                <a:latin typeface="Arial"/>
                <a:cs typeface="Arial"/>
              </a:rPr>
              <a:t> </a:t>
            </a:r>
            <a:r>
              <a:rPr sz="1000" dirty="0">
                <a:solidFill>
                  <a:srgbClr val="1D1D1B"/>
                </a:solidFill>
                <a:latin typeface="Arial"/>
                <a:cs typeface="Arial"/>
              </a:rPr>
              <a:t>Performing</a:t>
            </a:r>
            <a:r>
              <a:rPr sz="1000" spc="-20" dirty="0">
                <a:solidFill>
                  <a:srgbClr val="1D1D1B"/>
                </a:solidFill>
                <a:latin typeface="Arial"/>
                <a:cs typeface="Arial"/>
              </a:rPr>
              <a:t> </a:t>
            </a:r>
            <a:r>
              <a:rPr sz="1000" dirty="0">
                <a:solidFill>
                  <a:srgbClr val="1D1D1B"/>
                </a:solidFill>
                <a:latin typeface="Arial"/>
                <a:cs typeface="Arial"/>
              </a:rPr>
              <a:t>from</a:t>
            </a:r>
            <a:r>
              <a:rPr sz="1000" spc="-20"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text</a:t>
            </a:r>
            <a:r>
              <a:rPr sz="1000" spc="-10" dirty="0">
                <a:solidFill>
                  <a:srgbClr val="1D1D1B"/>
                </a:solidFill>
                <a:latin typeface="Arial"/>
                <a:cs typeface="Arial"/>
              </a:rPr>
              <a:t> </a:t>
            </a:r>
            <a:r>
              <a:rPr sz="1000" spc="-20" dirty="0">
                <a:solidFill>
                  <a:srgbClr val="1D1D1B"/>
                </a:solidFill>
                <a:latin typeface="Arial"/>
                <a:cs typeface="Arial"/>
              </a:rPr>
              <a:t>(20%)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Component</a:t>
            </a:r>
            <a:r>
              <a:rPr sz="1000" spc="-25" dirty="0">
                <a:solidFill>
                  <a:srgbClr val="1D1D1B"/>
                </a:solidFill>
                <a:latin typeface="Arial"/>
                <a:cs typeface="Arial"/>
              </a:rPr>
              <a:t> </a:t>
            </a:r>
            <a:r>
              <a:rPr sz="1000" dirty="0">
                <a:solidFill>
                  <a:srgbClr val="1D1D1B"/>
                </a:solidFill>
                <a:latin typeface="Arial"/>
                <a:cs typeface="Arial"/>
              </a:rPr>
              <a:t>3:</a:t>
            </a:r>
            <a:r>
              <a:rPr sz="1000" spc="-30" dirty="0">
                <a:solidFill>
                  <a:srgbClr val="1D1D1B"/>
                </a:solidFill>
                <a:latin typeface="Arial"/>
                <a:cs typeface="Arial"/>
              </a:rPr>
              <a:t> </a:t>
            </a:r>
            <a:r>
              <a:rPr sz="1000" dirty="0">
                <a:solidFill>
                  <a:srgbClr val="1D1D1B"/>
                </a:solidFill>
                <a:latin typeface="Arial"/>
                <a:cs typeface="Arial"/>
              </a:rPr>
              <a:t>Written</a:t>
            </a:r>
            <a:r>
              <a:rPr sz="1000" spc="-30" dirty="0">
                <a:solidFill>
                  <a:srgbClr val="1D1D1B"/>
                </a:solidFill>
                <a:latin typeface="Arial"/>
                <a:cs typeface="Arial"/>
              </a:rPr>
              <a:t> </a:t>
            </a:r>
            <a:r>
              <a:rPr sz="1000" spc="-25" dirty="0">
                <a:solidFill>
                  <a:srgbClr val="1D1D1B"/>
                </a:solidFill>
                <a:latin typeface="Arial"/>
                <a:cs typeface="Arial"/>
              </a:rPr>
              <a:t>Exam </a:t>
            </a:r>
            <a:r>
              <a:rPr sz="1000" spc="-10" dirty="0">
                <a:solidFill>
                  <a:srgbClr val="1D1D1B"/>
                </a:solidFill>
                <a:latin typeface="Arial"/>
                <a:cs typeface="Arial"/>
              </a:rPr>
              <a:t>(40%)</a:t>
            </a:r>
            <a:endParaRPr sz="1000">
              <a:latin typeface="Arial"/>
              <a:cs typeface="Arial"/>
            </a:endParaRPr>
          </a:p>
        </p:txBody>
      </p:sp>
      <p:sp>
        <p:nvSpPr>
          <p:cNvPr id="5" name="object 5"/>
          <p:cNvSpPr txBox="1">
            <a:spLocks noGrp="1"/>
          </p:cNvSpPr>
          <p:nvPr>
            <p:ph type="title"/>
          </p:nvPr>
        </p:nvSpPr>
        <p:spPr>
          <a:xfrm>
            <a:off x="705104" y="2145918"/>
            <a:ext cx="1151890" cy="482600"/>
          </a:xfrm>
          <a:prstGeom prst="rect">
            <a:avLst/>
          </a:prstGeom>
        </p:spPr>
        <p:txBody>
          <a:bodyPr vert="horz" wrap="square" lIns="0" tIns="12700" rIns="0" bIns="0" rtlCol="0">
            <a:spAutoFit/>
          </a:bodyPr>
          <a:lstStyle/>
          <a:p>
            <a:pPr marL="12700">
              <a:lnSpc>
                <a:spcPct val="100000"/>
              </a:lnSpc>
              <a:spcBef>
                <a:spcPts val="100"/>
              </a:spcBef>
            </a:pPr>
            <a:r>
              <a:rPr spc="-20" dirty="0"/>
              <a:t>Drama</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25</a:t>
            </a:fld>
            <a:endParaRPr spc="-2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800475" cy="60134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209550">
              <a:lnSpc>
                <a:spcPct val="110100"/>
              </a:lnSpc>
              <a:spcBef>
                <a:spcPts val="355"/>
              </a:spcBef>
            </a:pPr>
            <a:r>
              <a:rPr sz="1000" dirty="0">
                <a:solidFill>
                  <a:srgbClr val="1D1D1B"/>
                </a:solidFill>
                <a:latin typeface="Arial"/>
                <a:cs typeface="Arial"/>
              </a:rPr>
              <a:t>Food</a:t>
            </a:r>
            <a:r>
              <a:rPr sz="1000" spc="-35" dirty="0">
                <a:solidFill>
                  <a:srgbClr val="1D1D1B"/>
                </a:solidFill>
                <a:latin typeface="Arial"/>
                <a:cs typeface="Arial"/>
              </a:rPr>
              <a:t> </a:t>
            </a:r>
            <a:r>
              <a:rPr sz="1000" dirty="0">
                <a:solidFill>
                  <a:srgbClr val="1D1D1B"/>
                </a:solidFill>
                <a:latin typeface="Arial"/>
                <a:cs typeface="Arial"/>
              </a:rPr>
              <a:t>Preparation</a:t>
            </a:r>
            <a:r>
              <a:rPr sz="1000" spc="-5" dirty="0">
                <a:solidFill>
                  <a:srgbClr val="1D1D1B"/>
                </a:solidFill>
                <a:latin typeface="Arial"/>
                <a:cs typeface="Arial"/>
              </a:rPr>
              <a:t> </a:t>
            </a:r>
            <a:r>
              <a:rPr sz="1000" dirty="0">
                <a:solidFill>
                  <a:srgbClr val="1D1D1B"/>
                </a:solidFill>
                <a:latin typeface="Arial"/>
                <a:cs typeface="Arial"/>
              </a:rPr>
              <a:t>&amp;</a:t>
            </a:r>
            <a:r>
              <a:rPr sz="1000" spc="-10" dirty="0">
                <a:solidFill>
                  <a:srgbClr val="1D1D1B"/>
                </a:solidFill>
                <a:latin typeface="Arial"/>
                <a:cs typeface="Arial"/>
              </a:rPr>
              <a:t> </a:t>
            </a:r>
            <a:r>
              <a:rPr sz="1000" dirty="0">
                <a:solidFill>
                  <a:srgbClr val="1D1D1B"/>
                </a:solidFill>
                <a:latin typeface="Arial"/>
                <a:cs typeface="Arial"/>
              </a:rPr>
              <a:t>Nutrition</a:t>
            </a:r>
            <a:r>
              <a:rPr sz="1000" spc="-5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an</a:t>
            </a:r>
            <a:r>
              <a:rPr sz="1000" spc="-20" dirty="0">
                <a:solidFill>
                  <a:srgbClr val="1D1D1B"/>
                </a:solidFill>
                <a:latin typeface="Arial"/>
                <a:cs typeface="Arial"/>
              </a:rPr>
              <a:t> </a:t>
            </a:r>
            <a:r>
              <a:rPr sz="1000" dirty="0">
                <a:solidFill>
                  <a:srgbClr val="1D1D1B"/>
                </a:solidFill>
                <a:latin typeface="Arial"/>
                <a:cs typeface="Arial"/>
              </a:rPr>
              <a:t>exciting</a:t>
            </a:r>
            <a:r>
              <a:rPr sz="1000" spc="-3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creative </a:t>
            </a:r>
            <a:r>
              <a:rPr sz="1000" dirty="0">
                <a:solidFill>
                  <a:srgbClr val="1D1D1B"/>
                </a:solidFill>
                <a:latin typeface="Arial"/>
                <a:cs typeface="Arial"/>
              </a:rPr>
              <a:t>course</a:t>
            </a:r>
            <a:r>
              <a:rPr sz="1000" spc="-20" dirty="0">
                <a:solidFill>
                  <a:srgbClr val="1D1D1B"/>
                </a:solidFill>
                <a:latin typeface="Arial"/>
                <a:cs typeface="Arial"/>
              </a:rPr>
              <a:t> </a:t>
            </a:r>
            <a:r>
              <a:rPr sz="1000" dirty="0">
                <a:solidFill>
                  <a:srgbClr val="1D1D1B"/>
                </a:solidFill>
                <a:latin typeface="Arial"/>
                <a:cs typeface="Arial"/>
              </a:rPr>
              <a:t>which</a:t>
            </a:r>
            <a:r>
              <a:rPr sz="1000" spc="-20" dirty="0">
                <a:solidFill>
                  <a:srgbClr val="1D1D1B"/>
                </a:solidFill>
                <a:latin typeface="Arial"/>
                <a:cs typeface="Arial"/>
              </a:rPr>
              <a:t> </a:t>
            </a:r>
            <a:r>
              <a:rPr sz="1000" dirty="0">
                <a:solidFill>
                  <a:srgbClr val="1D1D1B"/>
                </a:solidFill>
                <a:latin typeface="Arial"/>
                <a:cs typeface="Arial"/>
              </a:rPr>
              <a:t>focuses</a:t>
            </a:r>
            <a:r>
              <a:rPr sz="1000" spc="-10" dirty="0">
                <a:solidFill>
                  <a:srgbClr val="1D1D1B"/>
                </a:solidFill>
                <a:latin typeface="Arial"/>
                <a:cs typeface="Arial"/>
              </a:rPr>
              <a:t> </a:t>
            </a:r>
            <a:r>
              <a:rPr sz="1000" dirty="0">
                <a:solidFill>
                  <a:srgbClr val="1D1D1B"/>
                </a:solidFill>
                <a:latin typeface="Arial"/>
                <a:cs typeface="Arial"/>
              </a:rPr>
              <a:t>on</a:t>
            </a:r>
            <a:r>
              <a:rPr sz="1000" spc="-35" dirty="0">
                <a:solidFill>
                  <a:srgbClr val="1D1D1B"/>
                </a:solidFill>
                <a:latin typeface="Arial"/>
                <a:cs typeface="Arial"/>
              </a:rPr>
              <a:t> </a:t>
            </a:r>
            <a:r>
              <a:rPr sz="1000" dirty="0">
                <a:solidFill>
                  <a:srgbClr val="1D1D1B"/>
                </a:solidFill>
                <a:latin typeface="Arial"/>
                <a:cs typeface="Arial"/>
              </a:rPr>
              <a:t>practical</a:t>
            </a:r>
            <a:r>
              <a:rPr sz="1000" spc="25" dirty="0">
                <a:solidFill>
                  <a:srgbClr val="1D1D1B"/>
                </a:solidFill>
                <a:latin typeface="Arial"/>
                <a:cs typeface="Arial"/>
              </a:rPr>
              <a:t> </a:t>
            </a:r>
            <a:r>
              <a:rPr sz="1000" dirty="0">
                <a:solidFill>
                  <a:srgbClr val="1D1D1B"/>
                </a:solidFill>
                <a:latin typeface="Arial"/>
                <a:cs typeface="Arial"/>
              </a:rPr>
              <a:t>cooking</a:t>
            </a:r>
            <a:r>
              <a:rPr sz="1000" spc="-30" dirty="0">
                <a:solidFill>
                  <a:srgbClr val="1D1D1B"/>
                </a:solidFill>
                <a:latin typeface="Arial"/>
                <a:cs typeface="Arial"/>
              </a:rPr>
              <a:t> </a:t>
            </a:r>
            <a:r>
              <a:rPr sz="1000" spc="-10" dirty="0">
                <a:solidFill>
                  <a:srgbClr val="1D1D1B"/>
                </a:solidFill>
                <a:latin typeface="Arial"/>
                <a:cs typeface="Arial"/>
              </a:rPr>
              <a:t>skills</a:t>
            </a:r>
            <a:r>
              <a:rPr sz="1000" spc="-4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developing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greater</a:t>
            </a:r>
            <a:r>
              <a:rPr sz="1000" spc="-5" dirty="0">
                <a:solidFill>
                  <a:srgbClr val="1D1D1B"/>
                </a:solidFill>
                <a:latin typeface="Arial"/>
                <a:cs typeface="Arial"/>
              </a:rPr>
              <a:t> </a:t>
            </a:r>
            <a:r>
              <a:rPr sz="1000" dirty="0">
                <a:solidFill>
                  <a:srgbClr val="1D1D1B"/>
                </a:solidFill>
                <a:latin typeface="Arial"/>
                <a:cs typeface="Arial"/>
              </a:rPr>
              <a:t>understanding</a:t>
            </a:r>
            <a:r>
              <a:rPr sz="1000" spc="-10"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nutrition,</a:t>
            </a:r>
            <a:r>
              <a:rPr sz="1000" spc="-35" dirty="0">
                <a:solidFill>
                  <a:srgbClr val="1D1D1B"/>
                </a:solidFill>
                <a:latin typeface="Arial"/>
                <a:cs typeface="Arial"/>
              </a:rPr>
              <a:t> </a:t>
            </a:r>
            <a:r>
              <a:rPr sz="1000" dirty="0">
                <a:solidFill>
                  <a:srgbClr val="1D1D1B"/>
                </a:solidFill>
                <a:latin typeface="Arial"/>
                <a:cs typeface="Arial"/>
              </a:rPr>
              <a:t>food</a:t>
            </a:r>
            <a:r>
              <a:rPr sz="1000" spc="-35" dirty="0">
                <a:solidFill>
                  <a:srgbClr val="1D1D1B"/>
                </a:solidFill>
                <a:latin typeface="Arial"/>
                <a:cs typeface="Arial"/>
              </a:rPr>
              <a:t> </a:t>
            </a:r>
            <a:r>
              <a:rPr sz="1000" dirty="0">
                <a:solidFill>
                  <a:srgbClr val="1D1D1B"/>
                </a:solidFill>
                <a:latin typeface="Arial"/>
                <a:cs typeface="Arial"/>
              </a:rPr>
              <a:t>provenance and</a:t>
            </a:r>
            <a:r>
              <a:rPr sz="1000" spc="-15" dirty="0">
                <a:solidFill>
                  <a:srgbClr val="1D1D1B"/>
                </a:solidFill>
                <a:latin typeface="Arial"/>
                <a:cs typeface="Arial"/>
              </a:rPr>
              <a:t> </a:t>
            </a:r>
            <a:r>
              <a:rPr sz="1000" spc="-25" dirty="0">
                <a:solidFill>
                  <a:srgbClr val="1D1D1B"/>
                </a:solidFill>
                <a:latin typeface="Arial"/>
                <a:cs typeface="Arial"/>
              </a:rPr>
              <a:t>the </a:t>
            </a:r>
            <a:r>
              <a:rPr sz="1000" dirty="0">
                <a:solidFill>
                  <a:srgbClr val="1D1D1B"/>
                </a:solidFill>
                <a:latin typeface="Arial"/>
                <a:cs typeface="Arial"/>
              </a:rPr>
              <a:t>working</a:t>
            </a:r>
            <a:r>
              <a:rPr sz="1000" spc="-40" dirty="0">
                <a:solidFill>
                  <a:srgbClr val="1D1D1B"/>
                </a:solidFill>
                <a:latin typeface="Arial"/>
                <a:cs typeface="Arial"/>
              </a:rPr>
              <a:t> </a:t>
            </a:r>
            <a:r>
              <a:rPr sz="1000" dirty="0">
                <a:solidFill>
                  <a:srgbClr val="1D1D1B"/>
                </a:solidFill>
                <a:latin typeface="Arial"/>
                <a:cs typeface="Arial"/>
              </a:rPr>
              <a:t>characteristics</a:t>
            </a:r>
            <a:r>
              <a:rPr sz="1000" spc="20"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food</a:t>
            </a:r>
            <a:r>
              <a:rPr sz="1000" spc="-20" dirty="0">
                <a:solidFill>
                  <a:srgbClr val="1D1D1B"/>
                </a:solidFill>
                <a:latin typeface="Arial"/>
                <a:cs typeface="Arial"/>
              </a:rPr>
              <a:t> </a:t>
            </a:r>
            <a:r>
              <a:rPr sz="1000" spc="-10" dirty="0">
                <a:solidFill>
                  <a:srgbClr val="1D1D1B"/>
                </a:solidFill>
                <a:latin typeface="Arial"/>
                <a:cs typeface="Arial"/>
              </a:rPr>
              <a:t>materials. </a:t>
            </a:r>
            <a:r>
              <a:rPr sz="1000" dirty="0">
                <a:solidFill>
                  <a:srgbClr val="1D1D1B"/>
                </a:solidFill>
                <a:latin typeface="Arial"/>
                <a:cs typeface="Arial"/>
              </a:rPr>
              <a:t>You</a:t>
            </a:r>
            <a:r>
              <a:rPr sz="1000" spc="-25" dirty="0">
                <a:solidFill>
                  <a:srgbClr val="1D1D1B"/>
                </a:solidFill>
                <a:latin typeface="Arial"/>
                <a:cs typeface="Arial"/>
              </a:rPr>
              <a:t> </a:t>
            </a:r>
            <a:r>
              <a:rPr sz="1000" dirty="0">
                <a:solidFill>
                  <a:srgbClr val="1D1D1B"/>
                </a:solidFill>
                <a:latin typeface="Arial"/>
                <a:cs typeface="Arial"/>
              </a:rPr>
              <a:t>will</a:t>
            </a:r>
            <a:r>
              <a:rPr sz="1000" spc="-35" dirty="0">
                <a:solidFill>
                  <a:srgbClr val="1D1D1B"/>
                </a:solidFill>
                <a:latin typeface="Arial"/>
                <a:cs typeface="Arial"/>
              </a:rPr>
              <a:t> </a:t>
            </a:r>
            <a:r>
              <a:rPr sz="1000" dirty="0">
                <a:solidFill>
                  <a:srgbClr val="1D1D1B"/>
                </a:solidFill>
                <a:latin typeface="Arial"/>
                <a:cs typeface="Arial"/>
              </a:rPr>
              <a:t>learn</a:t>
            </a:r>
            <a:r>
              <a:rPr sz="1000" spc="-5" dirty="0">
                <a:solidFill>
                  <a:srgbClr val="1D1D1B"/>
                </a:solidFill>
                <a:latin typeface="Arial"/>
                <a:cs typeface="Arial"/>
              </a:rPr>
              <a:t> </a:t>
            </a:r>
            <a:r>
              <a:rPr sz="1000" spc="-10" dirty="0">
                <a:solidFill>
                  <a:srgbClr val="1D1D1B"/>
                </a:solidFill>
                <a:latin typeface="Arial"/>
                <a:cs typeface="Arial"/>
              </a:rPr>
              <a:t>about</a:t>
            </a:r>
            <a:endParaRPr sz="1000">
              <a:latin typeface="Arial"/>
              <a:cs typeface="Arial"/>
            </a:endParaRPr>
          </a:p>
          <a:p>
            <a:pPr marL="12700">
              <a:lnSpc>
                <a:spcPct val="100000"/>
              </a:lnSpc>
              <a:spcBef>
                <a:spcPts val="120"/>
              </a:spcBef>
            </a:pPr>
            <a:r>
              <a:rPr sz="1000" dirty="0">
                <a:solidFill>
                  <a:srgbClr val="1D1D1B"/>
                </a:solidFill>
                <a:latin typeface="Arial"/>
                <a:cs typeface="Arial"/>
              </a:rPr>
              <a:t>British</a:t>
            </a:r>
            <a:r>
              <a:rPr sz="1000" spc="-4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international</a:t>
            </a:r>
            <a:r>
              <a:rPr sz="1000" spc="-15" dirty="0">
                <a:solidFill>
                  <a:srgbClr val="1D1D1B"/>
                </a:solidFill>
                <a:latin typeface="Arial"/>
                <a:cs typeface="Arial"/>
              </a:rPr>
              <a:t> </a:t>
            </a:r>
            <a:r>
              <a:rPr sz="1000" dirty="0">
                <a:solidFill>
                  <a:srgbClr val="1D1D1B"/>
                </a:solidFill>
                <a:latin typeface="Arial"/>
                <a:cs typeface="Arial"/>
              </a:rPr>
              <a:t>culinary</a:t>
            </a:r>
            <a:r>
              <a:rPr sz="1000" spc="-30" dirty="0">
                <a:solidFill>
                  <a:srgbClr val="1D1D1B"/>
                </a:solidFill>
                <a:latin typeface="Arial"/>
                <a:cs typeface="Arial"/>
              </a:rPr>
              <a:t> </a:t>
            </a:r>
            <a:r>
              <a:rPr sz="1000" dirty="0">
                <a:solidFill>
                  <a:srgbClr val="1D1D1B"/>
                </a:solidFill>
                <a:latin typeface="Arial"/>
                <a:cs typeface="Arial"/>
              </a:rPr>
              <a:t>traditions,</a:t>
            </a:r>
            <a:r>
              <a:rPr sz="1000" spc="-30" dirty="0">
                <a:solidFill>
                  <a:srgbClr val="1D1D1B"/>
                </a:solidFill>
                <a:latin typeface="Arial"/>
                <a:cs typeface="Arial"/>
              </a:rPr>
              <a:t> </a:t>
            </a:r>
            <a:r>
              <a:rPr sz="1000" dirty="0">
                <a:solidFill>
                  <a:srgbClr val="1D1D1B"/>
                </a:solidFill>
                <a:latin typeface="Arial"/>
                <a:cs typeface="Arial"/>
              </a:rPr>
              <a:t>food</a:t>
            </a:r>
            <a:r>
              <a:rPr sz="1000" spc="-25" dirty="0">
                <a:solidFill>
                  <a:srgbClr val="1D1D1B"/>
                </a:solidFill>
                <a:latin typeface="Arial"/>
                <a:cs typeface="Arial"/>
              </a:rPr>
              <a:t> </a:t>
            </a:r>
            <a:r>
              <a:rPr sz="1000" dirty="0">
                <a:solidFill>
                  <a:srgbClr val="1D1D1B"/>
                </a:solidFill>
                <a:latin typeface="Arial"/>
                <a:cs typeface="Arial"/>
              </a:rPr>
              <a:t>security</a:t>
            </a:r>
            <a:r>
              <a:rPr sz="1000" spc="-3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spc="-10" dirty="0">
                <a:solidFill>
                  <a:srgbClr val="1D1D1B"/>
                </a:solidFill>
                <a:latin typeface="Arial"/>
                <a:cs typeface="Arial"/>
              </a:rPr>
              <a:t>safety.</a:t>
            </a:r>
            <a:endParaRPr sz="1000">
              <a:latin typeface="Arial"/>
              <a:cs typeface="Arial"/>
            </a:endParaRPr>
          </a:p>
          <a:p>
            <a:pPr>
              <a:lnSpc>
                <a:spcPct val="100000"/>
              </a:lnSpc>
              <a:spcBef>
                <a:spcPts val="885"/>
              </a:spcBef>
            </a:pPr>
            <a:endParaRPr sz="1000">
              <a:latin typeface="Arial"/>
              <a:cs typeface="Arial"/>
            </a:endParaRPr>
          </a:p>
          <a:p>
            <a:pPr marL="12700">
              <a:lnSpc>
                <a:spcPct val="100000"/>
              </a:lnSpc>
              <a:spcBef>
                <a:spcPts val="5"/>
              </a:spcBef>
            </a:pPr>
            <a:r>
              <a:rPr sz="1000" dirty="0">
                <a:solidFill>
                  <a:srgbClr val="1D1D1B"/>
                </a:solidFill>
                <a:latin typeface="Arial"/>
                <a:cs typeface="Arial"/>
              </a:rPr>
              <a:t>Food</a:t>
            </a:r>
            <a:r>
              <a:rPr sz="1000" spc="-15" dirty="0">
                <a:solidFill>
                  <a:srgbClr val="1D1D1B"/>
                </a:solidFill>
                <a:latin typeface="Arial"/>
                <a:cs typeface="Arial"/>
              </a:rPr>
              <a:t> </a:t>
            </a:r>
            <a:r>
              <a:rPr sz="1000" dirty="0">
                <a:solidFill>
                  <a:srgbClr val="1D1D1B"/>
                </a:solidFill>
                <a:latin typeface="Arial"/>
                <a:cs typeface="Arial"/>
              </a:rPr>
              <a:t>preparation</a:t>
            </a:r>
            <a:r>
              <a:rPr sz="1000" spc="25" dirty="0">
                <a:solidFill>
                  <a:srgbClr val="1D1D1B"/>
                </a:solidFill>
                <a:latin typeface="Arial"/>
                <a:cs typeface="Arial"/>
              </a:rPr>
              <a:t> </a:t>
            </a:r>
            <a:r>
              <a:rPr sz="1000" spc="-10" dirty="0">
                <a:solidFill>
                  <a:srgbClr val="1D1D1B"/>
                </a:solidFill>
                <a:latin typeface="Arial"/>
                <a:cs typeface="Arial"/>
              </a:rPr>
              <a:t>skills</a:t>
            </a:r>
            <a:r>
              <a:rPr sz="1000" spc="-35" dirty="0">
                <a:solidFill>
                  <a:srgbClr val="1D1D1B"/>
                </a:solidFill>
                <a:latin typeface="Arial"/>
                <a:cs typeface="Arial"/>
              </a:rPr>
              <a:t> </a:t>
            </a:r>
            <a:r>
              <a:rPr sz="1000" dirty="0">
                <a:solidFill>
                  <a:srgbClr val="1D1D1B"/>
                </a:solidFill>
                <a:latin typeface="Arial"/>
                <a:cs typeface="Arial"/>
              </a:rPr>
              <a:t>are integrated</a:t>
            </a:r>
            <a:r>
              <a:rPr sz="1000" spc="10" dirty="0">
                <a:solidFill>
                  <a:srgbClr val="1D1D1B"/>
                </a:solidFill>
                <a:latin typeface="Arial"/>
                <a:cs typeface="Arial"/>
              </a:rPr>
              <a:t> </a:t>
            </a:r>
            <a:r>
              <a:rPr sz="1000" dirty="0">
                <a:solidFill>
                  <a:srgbClr val="1D1D1B"/>
                </a:solidFill>
                <a:latin typeface="Arial"/>
                <a:cs typeface="Arial"/>
              </a:rPr>
              <a:t>into</a:t>
            </a:r>
            <a:r>
              <a:rPr sz="1000" spc="-30" dirty="0">
                <a:solidFill>
                  <a:srgbClr val="1D1D1B"/>
                </a:solidFill>
                <a:latin typeface="Arial"/>
                <a:cs typeface="Arial"/>
              </a:rPr>
              <a:t> </a:t>
            </a:r>
            <a:r>
              <a:rPr sz="1000" dirty="0">
                <a:solidFill>
                  <a:srgbClr val="1D1D1B"/>
                </a:solidFill>
                <a:latin typeface="Arial"/>
                <a:cs typeface="Arial"/>
              </a:rPr>
              <a:t>five</a:t>
            </a:r>
            <a:r>
              <a:rPr sz="1000" spc="-20" dirty="0">
                <a:solidFill>
                  <a:srgbClr val="1D1D1B"/>
                </a:solidFill>
                <a:latin typeface="Arial"/>
                <a:cs typeface="Arial"/>
              </a:rPr>
              <a:t> </a:t>
            </a:r>
            <a:r>
              <a:rPr sz="1000" dirty="0">
                <a:solidFill>
                  <a:srgbClr val="1D1D1B"/>
                </a:solidFill>
                <a:latin typeface="Arial"/>
                <a:cs typeface="Arial"/>
              </a:rPr>
              <a:t>core</a:t>
            </a:r>
            <a:r>
              <a:rPr sz="1000" spc="-5" dirty="0">
                <a:solidFill>
                  <a:srgbClr val="1D1D1B"/>
                </a:solidFill>
                <a:latin typeface="Arial"/>
                <a:cs typeface="Arial"/>
              </a:rPr>
              <a:t> </a:t>
            </a:r>
            <a:r>
              <a:rPr sz="1000" spc="-10" dirty="0">
                <a:solidFill>
                  <a:srgbClr val="1D1D1B"/>
                </a:solidFill>
                <a:latin typeface="Arial"/>
                <a:cs typeface="Arial"/>
              </a:rPr>
              <a:t>topics: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Food,</a:t>
            </a:r>
            <a:r>
              <a:rPr sz="1000" spc="-15" dirty="0">
                <a:solidFill>
                  <a:srgbClr val="1D1D1B"/>
                </a:solidFill>
                <a:latin typeface="Arial"/>
                <a:cs typeface="Arial"/>
              </a:rPr>
              <a:t> </a:t>
            </a:r>
            <a:r>
              <a:rPr sz="1000" dirty="0">
                <a:solidFill>
                  <a:srgbClr val="1D1D1B"/>
                </a:solidFill>
                <a:latin typeface="Arial"/>
                <a:cs typeface="Arial"/>
              </a:rPr>
              <a:t>nutrition</a:t>
            </a:r>
            <a:r>
              <a:rPr sz="1000" spc="-4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health</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Food</a:t>
            </a:r>
            <a:r>
              <a:rPr sz="1000" spc="-40" dirty="0">
                <a:solidFill>
                  <a:srgbClr val="1D1D1B"/>
                </a:solidFill>
                <a:latin typeface="Arial"/>
                <a:cs typeface="Arial"/>
              </a:rPr>
              <a:t> </a:t>
            </a:r>
            <a:r>
              <a:rPr sz="1000" spc="-10" dirty="0">
                <a:solidFill>
                  <a:srgbClr val="1D1D1B"/>
                </a:solidFill>
                <a:latin typeface="Arial"/>
                <a:cs typeface="Arial"/>
              </a:rPr>
              <a:t>science</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Food</a:t>
            </a:r>
            <a:r>
              <a:rPr sz="1000" spc="-40" dirty="0">
                <a:solidFill>
                  <a:srgbClr val="1D1D1B"/>
                </a:solidFill>
                <a:latin typeface="Arial"/>
                <a:cs typeface="Arial"/>
              </a:rPr>
              <a:t> </a:t>
            </a:r>
            <a:r>
              <a:rPr sz="1000" spc="-10" dirty="0">
                <a:solidFill>
                  <a:srgbClr val="1D1D1B"/>
                </a:solidFill>
                <a:latin typeface="Arial"/>
                <a:cs typeface="Arial"/>
              </a:rPr>
              <a:t>safety</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Food</a:t>
            </a:r>
            <a:r>
              <a:rPr sz="1000" spc="-40" dirty="0">
                <a:solidFill>
                  <a:srgbClr val="1D1D1B"/>
                </a:solidFill>
                <a:latin typeface="Arial"/>
                <a:cs typeface="Arial"/>
              </a:rPr>
              <a:t> </a:t>
            </a:r>
            <a:r>
              <a:rPr sz="1000" spc="-10" dirty="0">
                <a:solidFill>
                  <a:srgbClr val="1D1D1B"/>
                </a:solidFill>
                <a:latin typeface="Arial"/>
                <a:cs typeface="Arial"/>
              </a:rPr>
              <a:t>choice</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Food</a:t>
            </a:r>
            <a:r>
              <a:rPr sz="1000" spc="-40" dirty="0">
                <a:solidFill>
                  <a:srgbClr val="1D1D1B"/>
                </a:solidFill>
                <a:latin typeface="Arial"/>
                <a:cs typeface="Arial"/>
              </a:rPr>
              <a:t> </a:t>
            </a:r>
            <a:r>
              <a:rPr sz="1000" spc="-10" dirty="0">
                <a:solidFill>
                  <a:srgbClr val="1D1D1B"/>
                </a:solidFill>
                <a:latin typeface="Arial"/>
                <a:cs typeface="Arial"/>
              </a:rPr>
              <a:t>provenance</a:t>
            </a:r>
            <a:endParaRPr sz="1000">
              <a:latin typeface="Arial"/>
              <a:cs typeface="Arial"/>
            </a:endParaRPr>
          </a:p>
          <a:p>
            <a:pPr>
              <a:lnSpc>
                <a:spcPct val="100000"/>
              </a:lnSpc>
              <a:spcBef>
                <a:spcPts val="885"/>
              </a:spcBef>
              <a:buClr>
                <a:srgbClr val="E9473E"/>
              </a:buClr>
              <a:buFont typeface="Cambria"/>
              <a:buChar char="•"/>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5"/>
              </a:spcBef>
            </a:pPr>
            <a:r>
              <a:rPr sz="1000" spc="-30" dirty="0">
                <a:solidFill>
                  <a:srgbClr val="1D1D1B"/>
                </a:solidFill>
                <a:latin typeface="Arial"/>
                <a:cs typeface="Arial"/>
              </a:rPr>
              <a:t>GCSE</a:t>
            </a:r>
            <a:r>
              <a:rPr sz="1000" spc="-50" dirty="0">
                <a:solidFill>
                  <a:srgbClr val="1D1D1B"/>
                </a:solidFill>
                <a:latin typeface="Arial"/>
                <a:cs typeface="Arial"/>
              </a:rPr>
              <a:t> </a:t>
            </a:r>
            <a:r>
              <a:rPr sz="1000" dirty="0">
                <a:solidFill>
                  <a:srgbClr val="1D1D1B"/>
                </a:solidFill>
                <a:latin typeface="Arial"/>
                <a:cs typeface="Arial"/>
              </a:rPr>
              <a:t>grades</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marR="38735">
              <a:lnSpc>
                <a:spcPct val="110000"/>
              </a:lnSpc>
              <a:spcBef>
                <a:spcPts val="350"/>
              </a:spcBef>
            </a:pPr>
            <a:r>
              <a:rPr sz="1000" dirty="0">
                <a:solidFill>
                  <a:srgbClr val="1D1D1B"/>
                </a:solidFill>
                <a:latin typeface="Arial"/>
                <a:cs typeface="Arial"/>
              </a:rPr>
              <a:t>Written</a:t>
            </a:r>
            <a:r>
              <a:rPr sz="1000" spc="-30" dirty="0">
                <a:solidFill>
                  <a:srgbClr val="1D1D1B"/>
                </a:solidFill>
                <a:latin typeface="Arial"/>
                <a:cs typeface="Arial"/>
              </a:rPr>
              <a:t> </a:t>
            </a:r>
            <a:r>
              <a:rPr sz="1000" spc="-10" dirty="0">
                <a:solidFill>
                  <a:srgbClr val="1D1D1B"/>
                </a:solidFill>
                <a:latin typeface="Arial"/>
                <a:cs typeface="Arial"/>
              </a:rPr>
              <a:t>exam: </a:t>
            </a:r>
            <a:r>
              <a:rPr sz="1000" dirty="0">
                <a:solidFill>
                  <a:srgbClr val="1D1D1B"/>
                </a:solidFill>
                <a:latin typeface="Arial"/>
                <a:cs typeface="Arial"/>
              </a:rPr>
              <a:t>Food</a:t>
            </a:r>
            <a:r>
              <a:rPr sz="1000" spc="-15" dirty="0">
                <a:solidFill>
                  <a:srgbClr val="1D1D1B"/>
                </a:solidFill>
                <a:latin typeface="Arial"/>
                <a:cs typeface="Arial"/>
              </a:rPr>
              <a:t> </a:t>
            </a:r>
            <a:r>
              <a:rPr sz="1000" dirty="0">
                <a:solidFill>
                  <a:srgbClr val="1D1D1B"/>
                </a:solidFill>
                <a:latin typeface="Arial"/>
                <a:cs typeface="Arial"/>
              </a:rPr>
              <a:t>preparation</a:t>
            </a:r>
            <a:r>
              <a:rPr sz="1000" spc="1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nutrition</a:t>
            </a:r>
            <a:r>
              <a:rPr sz="1000" spc="-40" dirty="0">
                <a:solidFill>
                  <a:srgbClr val="1D1D1B"/>
                </a:solidFill>
                <a:latin typeface="Arial"/>
                <a:cs typeface="Arial"/>
              </a:rPr>
              <a:t> </a:t>
            </a:r>
            <a:r>
              <a:rPr sz="1000" spc="-10" dirty="0">
                <a:solidFill>
                  <a:srgbClr val="1D1D1B"/>
                </a:solidFill>
                <a:latin typeface="Arial"/>
                <a:cs typeface="Arial"/>
              </a:rPr>
              <a:t>(50%)</a:t>
            </a:r>
            <a:r>
              <a:rPr sz="1000" spc="-35" dirty="0">
                <a:solidFill>
                  <a:srgbClr val="1D1D1B"/>
                </a:solidFill>
                <a:latin typeface="Arial"/>
                <a:cs typeface="Arial"/>
              </a:rPr>
              <a:t> </a:t>
            </a:r>
            <a:r>
              <a:rPr sz="1000" spc="-10" dirty="0">
                <a:solidFill>
                  <a:srgbClr val="1D1D1B"/>
                </a:solidFill>
                <a:latin typeface="Arial"/>
                <a:cs typeface="Arial"/>
              </a:rPr>
              <a:t>Theoretical </a:t>
            </a:r>
            <a:r>
              <a:rPr sz="1000" dirty="0">
                <a:solidFill>
                  <a:srgbClr val="1D1D1B"/>
                </a:solidFill>
                <a:latin typeface="Arial"/>
                <a:cs typeface="Arial"/>
              </a:rPr>
              <a:t>knowledge</a:t>
            </a:r>
            <a:r>
              <a:rPr sz="1000" spc="15" dirty="0">
                <a:solidFill>
                  <a:srgbClr val="1D1D1B"/>
                </a:solidFill>
                <a:latin typeface="Arial"/>
                <a:cs typeface="Arial"/>
              </a:rPr>
              <a:t> </a:t>
            </a:r>
            <a:r>
              <a:rPr sz="1000" dirty="0">
                <a:solidFill>
                  <a:srgbClr val="1D1D1B"/>
                </a:solidFill>
                <a:latin typeface="Arial"/>
                <a:cs typeface="Arial"/>
              </a:rPr>
              <a:t>of food</a:t>
            </a:r>
            <a:r>
              <a:rPr sz="1000" spc="-10" dirty="0">
                <a:solidFill>
                  <a:srgbClr val="1D1D1B"/>
                </a:solidFill>
                <a:latin typeface="Arial"/>
                <a:cs typeface="Arial"/>
              </a:rPr>
              <a:t> </a:t>
            </a:r>
            <a:r>
              <a:rPr sz="1000" dirty="0">
                <a:solidFill>
                  <a:srgbClr val="1D1D1B"/>
                </a:solidFill>
                <a:latin typeface="Arial"/>
                <a:cs typeface="Arial"/>
              </a:rPr>
              <a:t>preparation</a:t>
            </a:r>
            <a:r>
              <a:rPr sz="1000" spc="4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nutrition</a:t>
            </a:r>
            <a:r>
              <a:rPr sz="1000" spc="-20" dirty="0">
                <a:solidFill>
                  <a:srgbClr val="1D1D1B"/>
                </a:solidFill>
                <a:latin typeface="Arial"/>
                <a:cs typeface="Arial"/>
              </a:rPr>
              <a:t> </a:t>
            </a:r>
            <a:r>
              <a:rPr sz="1000" dirty="0">
                <a:solidFill>
                  <a:srgbClr val="1D1D1B"/>
                </a:solidFill>
                <a:latin typeface="Arial"/>
                <a:cs typeface="Arial"/>
              </a:rPr>
              <a:t>from the</a:t>
            </a:r>
            <a:r>
              <a:rPr sz="1000" spc="-10" dirty="0">
                <a:solidFill>
                  <a:srgbClr val="1D1D1B"/>
                </a:solidFill>
                <a:latin typeface="Arial"/>
                <a:cs typeface="Arial"/>
              </a:rPr>
              <a:t> </a:t>
            </a:r>
            <a:r>
              <a:rPr sz="1000" dirty="0">
                <a:solidFill>
                  <a:srgbClr val="1D1D1B"/>
                </a:solidFill>
                <a:latin typeface="Arial"/>
                <a:cs typeface="Arial"/>
              </a:rPr>
              <a:t>5 core</a:t>
            </a:r>
            <a:r>
              <a:rPr sz="1000" spc="10" dirty="0">
                <a:solidFill>
                  <a:srgbClr val="1D1D1B"/>
                </a:solidFill>
                <a:latin typeface="Arial"/>
                <a:cs typeface="Arial"/>
              </a:rPr>
              <a:t> </a:t>
            </a:r>
            <a:r>
              <a:rPr sz="1000" spc="-10" dirty="0">
                <a:solidFill>
                  <a:srgbClr val="1D1D1B"/>
                </a:solidFill>
                <a:latin typeface="Arial"/>
                <a:cs typeface="Arial"/>
              </a:rPr>
              <a:t>topics.</a:t>
            </a:r>
            <a:endParaRPr sz="1000">
              <a:latin typeface="Arial"/>
              <a:cs typeface="Arial"/>
            </a:endParaRPr>
          </a:p>
          <a:p>
            <a:pPr>
              <a:lnSpc>
                <a:spcPct val="100000"/>
              </a:lnSpc>
              <a:spcBef>
                <a:spcPts val="770"/>
              </a:spcBef>
            </a:pPr>
            <a:endParaRPr sz="1000">
              <a:latin typeface="Arial"/>
              <a:cs typeface="Arial"/>
            </a:endParaRPr>
          </a:p>
          <a:p>
            <a:pPr marL="12700" marR="107950">
              <a:lnSpc>
                <a:spcPct val="110000"/>
              </a:lnSpc>
            </a:pPr>
            <a:r>
              <a:rPr sz="1000" spc="-20" dirty="0">
                <a:solidFill>
                  <a:srgbClr val="1D1D1B"/>
                </a:solidFill>
                <a:latin typeface="Arial"/>
                <a:cs typeface="Arial"/>
              </a:rPr>
              <a:t>Non-</a:t>
            </a:r>
            <a:r>
              <a:rPr sz="1000" spc="-10" dirty="0">
                <a:solidFill>
                  <a:srgbClr val="1D1D1B"/>
                </a:solidFill>
                <a:latin typeface="Arial"/>
                <a:cs typeface="Arial"/>
              </a:rPr>
              <a:t>exam</a:t>
            </a:r>
            <a:r>
              <a:rPr sz="1000" spc="-20" dirty="0">
                <a:solidFill>
                  <a:srgbClr val="1D1D1B"/>
                </a:solidFill>
                <a:latin typeface="Arial"/>
                <a:cs typeface="Arial"/>
              </a:rPr>
              <a:t> assessment</a:t>
            </a:r>
            <a:r>
              <a:rPr sz="1000" spc="-30" dirty="0">
                <a:solidFill>
                  <a:srgbClr val="1D1D1B"/>
                </a:solidFill>
                <a:latin typeface="Arial"/>
                <a:cs typeface="Arial"/>
              </a:rPr>
              <a:t> </a:t>
            </a:r>
            <a:r>
              <a:rPr sz="1000" spc="-20" dirty="0">
                <a:solidFill>
                  <a:srgbClr val="1D1D1B"/>
                </a:solidFill>
                <a:latin typeface="Arial"/>
                <a:cs typeface="Arial"/>
              </a:rPr>
              <a:t>(NEA): </a:t>
            </a:r>
            <a:r>
              <a:rPr sz="1000" dirty="0">
                <a:solidFill>
                  <a:srgbClr val="1D1D1B"/>
                </a:solidFill>
                <a:latin typeface="Arial"/>
                <a:cs typeface="Arial"/>
              </a:rPr>
              <a:t>(50%)</a:t>
            </a:r>
            <a:r>
              <a:rPr sz="1000" spc="-25" dirty="0">
                <a:solidFill>
                  <a:srgbClr val="1D1D1B"/>
                </a:solidFill>
                <a:latin typeface="Arial"/>
                <a:cs typeface="Arial"/>
              </a:rPr>
              <a:t> </a:t>
            </a:r>
            <a:r>
              <a:rPr sz="1000" dirty="0">
                <a:solidFill>
                  <a:srgbClr val="1D1D1B"/>
                </a:solidFill>
                <a:latin typeface="Arial"/>
                <a:cs typeface="Arial"/>
              </a:rPr>
              <a:t>Practical</a:t>
            </a:r>
            <a:r>
              <a:rPr sz="1000" spc="5" dirty="0">
                <a:solidFill>
                  <a:srgbClr val="1D1D1B"/>
                </a:solidFill>
                <a:latin typeface="Arial"/>
                <a:cs typeface="Arial"/>
              </a:rPr>
              <a:t> </a:t>
            </a:r>
            <a:r>
              <a:rPr sz="1000" spc="-10" dirty="0">
                <a:solidFill>
                  <a:srgbClr val="1D1D1B"/>
                </a:solidFill>
                <a:latin typeface="Arial"/>
                <a:cs typeface="Arial"/>
              </a:rPr>
              <a:t>investigations</a:t>
            </a:r>
            <a:r>
              <a:rPr sz="1000" spc="-25"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spc="-50" dirty="0">
                <a:solidFill>
                  <a:srgbClr val="1D1D1B"/>
                </a:solidFill>
                <a:latin typeface="Arial"/>
                <a:cs typeface="Arial"/>
              </a:rPr>
              <a:t>a </a:t>
            </a:r>
            <a:r>
              <a:rPr sz="1000" dirty="0">
                <a:solidFill>
                  <a:srgbClr val="1D1D1B"/>
                </a:solidFill>
                <a:latin typeface="Arial"/>
                <a:cs typeface="Arial"/>
              </a:rPr>
              <a:t>compulsory</a:t>
            </a:r>
            <a:r>
              <a:rPr sz="1000" spc="-20" dirty="0">
                <a:solidFill>
                  <a:srgbClr val="1D1D1B"/>
                </a:solidFill>
                <a:latin typeface="Arial"/>
                <a:cs typeface="Arial"/>
              </a:rPr>
              <a:t> </a:t>
            </a:r>
            <a:r>
              <a:rPr sz="1000" dirty="0">
                <a:solidFill>
                  <a:srgbClr val="1D1D1B"/>
                </a:solidFill>
                <a:latin typeface="Arial"/>
                <a:cs typeface="Arial"/>
              </a:rPr>
              <a:t>element</a:t>
            </a:r>
            <a:r>
              <a:rPr sz="1000" spc="-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this</a:t>
            </a:r>
            <a:r>
              <a:rPr sz="1000" spc="-20" dirty="0">
                <a:solidFill>
                  <a:srgbClr val="1D1D1B"/>
                </a:solidFill>
                <a:latin typeface="Arial"/>
                <a:cs typeface="Arial"/>
              </a:rPr>
              <a:t> </a:t>
            </a:r>
            <a:r>
              <a:rPr sz="1000" spc="-25" dirty="0">
                <a:solidFill>
                  <a:srgbClr val="1D1D1B"/>
                </a:solidFill>
                <a:latin typeface="Arial"/>
                <a:cs typeface="Arial"/>
              </a:rPr>
              <a:t>NEA</a:t>
            </a:r>
            <a:r>
              <a:rPr sz="1000" spc="-35" dirty="0">
                <a:solidFill>
                  <a:srgbClr val="1D1D1B"/>
                </a:solidFill>
                <a:latin typeface="Arial"/>
                <a:cs typeface="Arial"/>
              </a:rPr>
              <a:t> </a:t>
            </a:r>
            <a:r>
              <a:rPr sz="1000" spc="-20" dirty="0">
                <a:solidFill>
                  <a:srgbClr val="1D1D1B"/>
                </a:solidFill>
                <a:latin typeface="Arial"/>
                <a:cs typeface="Arial"/>
              </a:rPr>
              <a:t>task.</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20" dirty="0">
                <a:solidFill>
                  <a:srgbClr val="1D1D1B"/>
                </a:solidFill>
                <a:latin typeface="Arial"/>
                <a:cs typeface="Arial"/>
              </a:rPr>
              <a:t>Task </a:t>
            </a:r>
            <a:r>
              <a:rPr sz="1000" dirty="0">
                <a:solidFill>
                  <a:srgbClr val="1D1D1B"/>
                </a:solidFill>
                <a:latin typeface="Arial"/>
                <a:cs typeface="Arial"/>
              </a:rPr>
              <a:t>1:</a:t>
            </a:r>
            <a:r>
              <a:rPr sz="1000" spc="-30" dirty="0">
                <a:solidFill>
                  <a:srgbClr val="1D1D1B"/>
                </a:solidFill>
                <a:latin typeface="Arial"/>
                <a:cs typeface="Arial"/>
              </a:rPr>
              <a:t> </a:t>
            </a:r>
            <a:r>
              <a:rPr sz="1000" dirty="0">
                <a:solidFill>
                  <a:srgbClr val="1D1D1B"/>
                </a:solidFill>
                <a:latin typeface="Arial"/>
                <a:cs typeface="Arial"/>
              </a:rPr>
              <a:t>Food</a:t>
            </a:r>
            <a:r>
              <a:rPr sz="1000" spc="-5" dirty="0">
                <a:solidFill>
                  <a:srgbClr val="1D1D1B"/>
                </a:solidFill>
                <a:latin typeface="Arial"/>
                <a:cs typeface="Arial"/>
              </a:rPr>
              <a:t> </a:t>
            </a:r>
            <a:r>
              <a:rPr sz="1000" spc="-10" dirty="0">
                <a:solidFill>
                  <a:srgbClr val="1D1D1B"/>
                </a:solidFill>
                <a:latin typeface="Arial"/>
                <a:cs typeface="Arial"/>
              </a:rPr>
              <a:t>investigation</a:t>
            </a:r>
            <a:r>
              <a:rPr sz="1000" spc="-35" dirty="0">
                <a:solidFill>
                  <a:srgbClr val="1D1D1B"/>
                </a:solidFill>
                <a:latin typeface="Arial"/>
                <a:cs typeface="Arial"/>
              </a:rPr>
              <a:t> </a:t>
            </a:r>
            <a:r>
              <a:rPr sz="1000" dirty="0">
                <a:solidFill>
                  <a:srgbClr val="1D1D1B"/>
                </a:solidFill>
                <a:latin typeface="Arial"/>
                <a:cs typeface="Arial"/>
              </a:rPr>
              <a:t>You</a:t>
            </a:r>
            <a:r>
              <a:rPr sz="1000" spc="-20"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understand</a:t>
            </a:r>
            <a:r>
              <a:rPr sz="1000" spc="10" dirty="0">
                <a:solidFill>
                  <a:srgbClr val="1D1D1B"/>
                </a:solidFill>
                <a:latin typeface="Arial"/>
                <a:cs typeface="Arial"/>
              </a:rPr>
              <a:t> </a:t>
            </a:r>
            <a:r>
              <a:rPr sz="1000" spc="-25" dirty="0">
                <a:solidFill>
                  <a:srgbClr val="1D1D1B"/>
                </a:solidFill>
                <a:latin typeface="Arial"/>
                <a:cs typeface="Arial"/>
              </a:rPr>
              <a:t>the</a:t>
            </a:r>
            <a:endParaRPr sz="1000">
              <a:latin typeface="Arial"/>
              <a:cs typeface="Arial"/>
            </a:endParaRPr>
          </a:p>
          <a:p>
            <a:pPr marL="190500">
              <a:lnSpc>
                <a:spcPct val="100000"/>
              </a:lnSpc>
              <a:spcBef>
                <a:spcPts val="120"/>
              </a:spcBef>
            </a:pPr>
            <a:r>
              <a:rPr sz="1000" dirty="0">
                <a:solidFill>
                  <a:srgbClr val="1D1D1B"/>
                </a:solidFill>
                <a:latin typeface="Arial"/>
                <a:cs typeface="Arial"/>
              </a:rPr>
              <a:t>working</a:t>
            </a:r>
            <a:r>
              <a:rPr sz="1000" spc="-55" dirty="0">
                <a:solidFill>
                  <a:srgbClr val="1D1D1B"/>
                </a:solidFill>
                <a:latin typeface="Arial"/>
                <a:cs typeface="Arial"/>
              </a:rPr>
              <a:t> </a:t>
            </a:r>
            <a:r>
              <a:rPr sz="1000" dirty="0">
                <a:solidFill>
                  <a:srgbClr val="1D1D1B"/>
                </a:solidFill>
                <a:latin typeface="Arial"/>
                <a:cs typeface="Arial"/>
              </a:rPr>
              <a:t>characteristics,</a:t>
            </a:r>
            <a:r>
              <a:rPr sz="1000" spc="-5" dirty="0">
                <a:solidFill>
                  <a:srgbClr val="1D1D1B"/>
                </a:solidFill>
                <a:latin typeface="Arial"/>
                <a:cs typeface="Arial"/>
              </a:rPr>
              <a:t> </a:t>
            </a:r>
            <a:r>
              <a:rPr sz="1000" dirty="0">
                <a:solidFill>
                  <a:srgbClr val="1D1D1B"/>
                </a:solidFill>
                <a:latin typeface="Arial"/>
                <a:cs typeface="Arial"/>
              </a:rPr>
              <a:t>functional</a:t>
            </a:r>
            <a:r>
              <a:rPr sz="1000" spc="-40" dirty="0">
                <a:solidFill>
                  <a:srgbClr val="1D1D1B"/>
                </a:solidFill>
                <a:latin typeface="Arial"/>
                <a:cs typeface="Arial"/>
              </a:rPr>
              <a:t> </a:t>
            </a:r>
            <a:r>
              <a:rPr sz="1000" dirty="0">
                <a:solidFill>
                  <a:srgbClr val="1D1D1B"/>
                </a:solidFill>
                <a:latin typeface="Arial"/>
                <a:cs typeface="Arial"/>
              </a:rPr>
              <a:t>and</a:t>
            </a:r>
            <a:r>
              <a:rPr sz="1000" spc="-40" dirty="0">
                <a:solidFill>
                  <a:srgbClr val="1D1D1B"/>
                </a:solidFill>
                <a:latin typeface="Arial"/>
                <a:cs typeface="Arial"/>
              </a:rPr>
              <a:t> </a:t>
            </a:r>
            <a:r>
              <a:rPr sz="1000" dirty="0">
                <a:solidFill>
                  <a:srgbClr val="1D1D1B"/>
                </a:solidFill>
                <a:latin typeface="Arial"/>
                <a:cs typeface="Arial"/>
              </a:rPr>
              <a:t>chemical</a:t>
            </a:r>
            <a:r>
              <a:rPr sz="1000" spc="-20" dirty="0">
                <a:solidFill>
                  <a:srgbClr val="1D1D1B"/>
                </a:solidFill>
                <a:latin typeface="Arial"/>
                <a:cs typeface="Arial"/>
              </a:rPr>
              <a:t> </a:t>
            </a:r>
            <a:r>
              <a:rPr sz="1000" spc="-10" dirty="0">
                <a:solidFill>
                  <a:srgbClr val="1D1D1B"/>
                </a:solidFill>
                <a:latin typeface="Arial"/>
                <a:cs typeface="Arial"/>
              </a:rPr>
              <a:t>properties</a:t>
            </a:r>
            <a:endParaRPr sz="1000">
              <a:latin typeface="Arial"/>
              <a:cs typeface="Arial"/>
            </a:endParaRPr>
          </a:p>
          <a:p>
            <a:pPr marL="190500">
              <a:lnSpc>
                <a:spcPct val="100000"/>
              </a:lnSpc>
              <a:spcBef>
                <a:spcPts val="120"/>
              </a:spcBef>
            </a:pPr>
            <a:r>
              <a:rPr sz="1000" dirty="0">
                <a:solidFill>
                  <a:srgbClr val="1D1D1B"/>
                </a:solidFill>
                <a:latin typeface="Arial"/>
                <a:cs typeface="Arial"/>
              </a:rPr>
              <a:t>of</a:t>
            </a:r>
            <a:r>
              <a:rPr sz="1000" spc="-10" dirty="0">
                <a:solidFill>
                  <a:srgbClr val="1D1D1B"/>
                </a:solidFill>
                <a:latin typeface="Arial"/>
                <a:cs typeface="Arial"/>
              </a:rPr>
              <a:t> ingredients.</a:t>
            </a:r>
            <a:endParaRPr sz="1000">
              <a:latin typeface="Arial"/>
              <a:cs typeface="Arial"/>
            </a:endParaRPr>
          </a:p>
          <a:p>
            <a:pPr marL="190500" marR="135890" indent="-178435">
              <a:lnSpc>
                <a:spcPct val="110000"/>
              </a:lnSpc>
              <a:spcBef>
                <a:spcPts val="305"/>
              </a:spcBef>
              <a:buFont typeface="Cambria"/>
              <a:buChar char="•"/>
              <a:tabLst>
                <a:tab pos="190500" algn="l"/>
                <a:tab pos="191770" algn="l"/>
              </a:tabLst>
            </a:pPr>
            <a:r>
              <a:rPr sz="1000" dirty="0">
                <a:solidFill>
                  <a:srgbClr val="E9473E"/>
                </a:solidFill>
                <a:latin typeface="Arial"/>
                <a:cs typeface="Arial"/>
              </a:rPr>
              <a:t>	</a:t>
            </a:r>
            <a:r>
              <a:rPr sz="1000" spc="-20" dirty="0">
                <a:solidFill>
                  <a:srgbClr val="1D1D1B"/>
                </a:solidFill>
                <a:latin typeface="Arial"/>
                <a:cs typeface="Arial"/>
              </a:rPr>
              <a:t>Task</a:t>
            </a:r>
            <a:r>
              <a:rPr sz="1000" spc="-25" dirty="0">
                <a:solidFill>
                  <a:srgbClr val="1D1D1B"/>
                </a:solidFill>
                <a:latin typeface="Arial"/>
                <a:cs typeface="Arial"/>
              </a:rPr>
              <a:t> </a:t>
            </a:r>
            <a:r>
              <a:rPr sz="1000" dirty="0">
                <a:solidFill>
                  <a:srgbClr val="1D1D1B"/>
                </a:solidFill>
                <a:latin typeface="Arial"/>
                <a:cs typeface="Arial"/>
              </a:rPr>
              <a:t>2:</a:t>
            </a:r>
            <a:r>
              <a:rPr sz="1000" spc="-35" dirty="0">
                <a:solidFill>
                  <a:srgbClr val="1D1D1B"/>
                </a:solidFill>
                <a:latin typeface="Arial"/>
                <a:cs typeface="Arial"/>
              </a:rPr>
              <a:t> </a:t>
            </a:r>
            <a:r>
              <a:rPr sz="1000" dirty="0">
                <a:solidFill>
                  <a:srgbClr val="1D1D1B"/>
                </a:solidFill>
                <a:latin typeface="Arial"/>
                <a:cs typeface="Arial"/>
              </a:rPr>
              <a:t>Food</a:t>
            </a:r>
            <a:r>
              <a:rPr sz="1000" spc="-15" dirty="0">
                <a:solidFill>
                  <a:srgbClr val="1D1D1B"/>
                </a:solidFill>
                <a:latin typeface="Arial"/>
                <a:cs typeface="Arial"/>
              </a:rPr>
              <a:t> </a:t>
            </a:r>
            <a:r>
              <a:rPr sz="1000" dirty="0">
                <a:solidFill>
                  <a:srgbClr val="1D1D1B"/>
                </a:solidFill>
                <a:latin typeface="Arial"/>
                <a:cs typeface="Arial"/>
              </a:rPr>
              <a:t>preparation</a:t>
            </a:r>
            <a:r>
              <a:rPr sz="1000" spc="15" dirty="0">
                <a:solidFill>
                  <a:srgbClr val="1D1D1B"/>
                </a:solidFill>
                <a:latin typeface="Arial"/>
                <a:cs typeface="Arial"/>
              </a:rPr>
              <a:t> </a:t>
            </a:r>
            <a:r>
              <a:rPr sz="1000" spc="-20" dirty="0">
                <a:solidFill>
                  <a:srgbClr val="1D1D1B"/>
                </a:solidFill>
                <a:latin typeface="Arial"/>
                <a:cs typeface="Arial"/>
              </a:rPr>
              <a:t>assessment</a:t>
            </a:r>
            <a:r>
              <a:rPr sz="1000" spc="-35" dirty="0">
                <a:solidFill>
                  <a:srgbClr val="1D1D1B"/>
                </a:solidFill>
                <a:latin typeface="Arial"/>
                <a:cs typeface="Arial"/>
              </a:rPr>
              <a:t> </a:t>
            </a:r>
            <a:r>
              <a:rPr sz="1000" dirty="0">
                <a:solidFill>
                  <a:srgbClr val="1D1D1B"/>
                </a:solidFill>
                <a:latin typeface="Arial"/>
                <a:cs typeface="Arial"/>
              </a:rPr>
              <a:t>You</a:t>
            </a:r>
            <a:r>
              <a:rPr sz="1000" spc="-25" dirty="0">
                <a:solidFill>
                  <a:srgbClr val="1D1D1B"/>
                </a:solidFill>
                <a:latin typeface="Arial"/>
                <a:cs typeface="Arial"/>
              </a:rPr>
              <a:t> </a:t>
            </a:r>
            <a:r>
              <a:rPr sz="1000" dirty="0">
                <a:solidFill>
                  <a:srgbClr val="1D1D1B"/>
                </a:solidFill>
                <a:latin typeface="Arial"/>
                <a:cs typeface="Arial"/>
              </a:rPr>
              <a:t>will</a:t>
            </a:r>
            <a:r>
              <a:rPr sz="1000" spc="-35" dirty="0">
                <a:solidFill>
                  <a:srgbClr val="1D1D1B"/>
                </a:solidFill>
                <a:latin typeface="Arial"/>
                <a:cs typeface="Arial"/>
              </a:rPr>
              <a:t> </a:t>
            </a:r>
            <a:r>
              <a:rPr sz="1000" dirty="0">
                <a:solidFill>
                  <a:srgbClr val="1D1D1B"/>
                </a:solidFill>
                <a:latin typeface="Arial"/>
                <a:cs typeface="Arial"/>
              </a:rPr>
              <a:t>prepare,</a:t>
            </a:r>
            <a:r>
              <a:rPr sz="1000" spc="30" dirty="0">
                <a:solidFill>
                  <a:srgbClr val="1D1D1B"/>
                </a:solidFill>
                <a:latin typeface="Arial"/>
                <a:cs typeface="Arial"/>
              </a:rPr>
              <a:t> </a:t>
            </a:r>
            <a:r>
              <a:rPr sz="1000" spc="-20" dirty="0">
                <a:solidFill>
                  <a:srgbClr val="1D1D1B"/>
                </a:solidFill>
                <a:latin typeface="Arial"/>
                <a:cs typeface="Arial"/>
              </a:rPr>
              <a:t>cook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present</a:t>
            </a:r>
            <a:r>
              <a:rPr sz="1000" spc="-1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final</a:t>
            </a:r>
            <a:r>
              <a:rPr sz="1000" spc="-20" dirty="0">
                <a:solidFill>
                  <a:srgbClr val="1D1D1B"/>
                </a:solidFill>
                <a:latin typeface="Arial"/>
                <a:cs typeface="Arial"/>
              </a:rPr>
              <a:t> </a:t>
            </a:r>
            <a:r>
              <a:rPr sz="1000" dirty="0">
                <a:solidFill>
                  <a:srgbClr val="1D1D1B"/>
                </a:solidFill>
                <a:latin typeface="Arial"/>
                <a:cs typeface="Arial"/>
              </a:rPr>
              <a:t>menu</a:t>
            </a:r>
            <a:r>
              <a:rPr sz="1000" spc="-3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three</a:t>
            </a:r>
            <a:r>
              <a:rPr sz="1000" spc="-5" dirty="0">
                <a:solidFill>
                  <a:srgbClr val="1D1D1B"/>
                </a:solidFill>
                <a:latin typeface="Arial"/>
                <a:cs typeface="Arial"/>
              </a:rPr>
              <a:t> </a:t>
            </a:r>
            <a:r>
              <a:rPr sz="1000" spc="-10" dirty="0">
                <a:solidFill>
                  <a:srgbClr val="1D1D1B"/>
                </a:solidFill>
                <a:latin typeface="Arial"/>
                <a:cs typeface="Arial"/>
              </a:rPr>
              <a:t>dishes</a:t>
            </a:r>
            <a:r>
              <a:rPr sz="1000" spc="-20" dirty="0">
                <a:solidFill>
                  <a:srgbClr val="1D1D1B"/>
                </a:solidFill>
                <a:latin typeface="Arial"/>
                <a:cs typeface="Arial"/>
              </a:rPr>
              <a:t> </a:t>
            </a:r>
            <a:r>
              <a:rPr sz="1000" dirty="0">
                <a:solidFill>
                  <a:srgbClr val="1D1D1B"/>
                </a:solidFill>
                <a:latin typeface="Arial"/>
                <a:cs typeface="Arial"/>
              </a:rPr>
              <a:t>within</a:t>
            </a:r>
            <a:r>
              <a:rPr sz="1000" spc="-4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single</a:t>
            </a:r>
            <a:r>
              <a:rPr sz="1000" spc="-30" dirty="0">
                <a:solidFill>
                  <a:srgbClr val="1D1D1B"/>
                </a:solidFill>
                <a:latin typeface="Arial"/>
                <a:cs typeface="Arial"/>
              </a:rPr>
              <a:t> </a:t>
            </a:r>
            <a:r>
              <a:rPr sz="1000" spc="-10" dirty="0">
                <a:solidFill>
                  <a:srgbClr val="1D1D1B"/>
                </a:solidFill>
                <a:latin typeface="Arial"/>
                <a:cs typeface="Arial"/>
              </a:rPr>
              <a:t>period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no</a:t>
            </a:r>
            <a:r>
              <a:rPr sz="1000" spc="-40" dirty="0">
                <a:solidFill>
                  <a:srgbClr val="1D1D1B"/>
                </a:solidFill>
                <a:latin typeface="Arial"/>
                <a:cs typeface="Arial"/>
              </a:rPr>
              <a:t> </a:t>
            </a:r>
            <a:r>
              <a:rPr sz="1000" dirty="0">
                <a:solidFill>
                  <a:srgbClr val="1D1D1B"/>
                </a:solidFill>
                <a:latin typeface="Arial"/>
                <a:cs typeface="Arial"/>
              </a:rPr>
              <a:t>more</a:t>
            </a:r>
            <a:r>
              <a:rPr sz="1000" spc="-25" dirty="0">
                <a:solidFill>
                  <a:srgbClr val="1D1D1B"/>
                </a:solidFill>
                <a:latin typeface="Arial"/>
                <a:cs typeface="Arial"/>
              </a:rPr>
              <a:t> </a:t>
            </a:r>
            <a:r>
              <a:rPr sz="1000" dirty="0">
                <a:solidFill>
                  <a:srgbClr val="1D1D1B"/>
                </a:solidFill>
                <a:latin typeface="Arial"/>
                <a:cs typeface="Arial"/>
              </a:rPr>
              <a:t>than</a:t>
            </a:r>
            <a:r>
              <a:rPr sz="1000" spc="-25" dirty="0">
                <a:solidFill>
                  <a:srgbClr val="1D1D1B"/>
                </a:solidFill>
                <a:latin typeface="Arial"/>
                <a:cs typeface="Arial"/>
              </a:rPr>
              <a:t> </a:t>
            </a:r>
            <a:r>
              <a:rPr sz="1000" dirty="0">
                <a:solidFill>
                  <a:srgbClr val="1D1D1B"/>
                </a:solidFill>
                <a:latin typeface="Arial"/>
                <a:cs typeface="Arial"/>
              </a:rPr>
              <a:t>three</a:t>
            </a:r>
            <a:r>
              <a:rPr sz="1000" spc="-10" dirty="0">
                <a:solidFill>
                  <a:srgbClr val="1D1D1B"/>
                </a:solidFill>
                <a:latin typeface="Arial"/>
                <a:cs typeface="Arial"/>
              </a:rPr>
              <a:t> </a:t>
            </a:r>
            <a:r>
              <a:rPr sz="1000" dirty="0">
                <a:solidFill>
                  <a:srgbClr val="1D1D1B"/>
                </a:solidFill>
                <a:latin typeface="Arial"/>
                <a:cs typeface="Arial"/>
              </a:rPr>
              <a:t>hours,</a:t>
            </a:r>
            <a:r>
              <a:rPr sz="1000" spc="-35" dirty="0">
                <a:solidFill>
                  <a:srgbClr val="1D1D1B"/>
                </a:solidFill>
                <a:latin typeface="Arial"/>
                <a:cs typeface="Arial"/>
              </a:rPr>
              <a:t> </a:t>
            </a:r>
            <a:r>
              <a:rPr sz="1000" dirty="0">
                <a:solidFill>
                  <a:srgbClr val="1D1D1B"/>
                </a:solidFill>
                <a:latin typeface="Arial"/>
                <a:cs typeface="Arial"/>
              </a:rPr>
              <a:t>planning</a:t>
            </a:r>
            <a:r>
              <a:rPr sz="1000" spc="-30" dirty="0">
                <a:solidFill>
                  <a:srgbClr val="1D1D1B"/>
                </a:solidFill>
                <a:latin typeface="Arial"/>
                <a:cs typeface="Arial"/>
              </a:rPr>
              <a:t> </a:t>
            </a:r>
            <a:r>
              <a:rPr sz="1000" dirty="0">
                <a:solidFill>
                  <a:srgbClr val="1D1D1B"/>
                </a:solidFill>
                <a:latin typeface="Arial"/>
                <a:cs typeface="Arial"/>
              </a:rPr>
              <a:t>in</a:t>
            </a:r>
            <a:r>
              <a:rPr sz="1000" spc="-25" dirty="0">
                <a:solidFill>
                  <a:srgbClr val="1D1D1B"/>
                </a:solidFill>
                <a:latin typeface="Arial"/>
                <a:cs typeface="Arial"/>
              </a:rPr>
              <a:t> </a:t>
            </a:r>
            <a:r>
              <a:rPr sz="1000" dirty="0">
                <a:solidFill>
                  <a:srgbClr val="1D1D1B"/>
                </a:solidFill>
                <a:latin typeface="Arial"/>
                <a:cs typeface="Arial"/>
              </a:rPr>
              <a:t>advance how</a:t>
            </a:r>
            <a:r>
              <a:rPr sz="1000" spc="-30" dirty="0">
                <a:solidFill>
                  <a:srgbClr val="1D1D1B"/>
                </a:solidFill>
                <a:latin typeface="Arial"/>
                <a:cs typeface="Arial"/>
              </a:rPr>
              <a:t> </a:t>
            </a:r>
            <a:r>
              <a:rPr sz="1000" dirty="0">
                <a:solidFill>
                  <a:srgbClr val="1D1D1B"/>
                </a:solidFill>
                <a:latin typeface="Arial"/>
                <a:cs typeface="Arial"/>
              </a:rPr>
              <a:t>this</a:t>
            </a:r>
            <a:r>
              <a:rPr sz="1000" spc="-30" dirty="0">
                <a:solidFill>
                  <a:srgbClr val="1D1D1B"/>
                </a:solidFill>
                <a:latin typeface="Arial"/>
                <a:cs typeface="Arial"/>
              </a:rPr>
              <a:t> </a:t>
            </a:r>
            <a:r>
              <a:rPr sz="1000" spc="-20" dirty="0">
                <a:solidFill>
                  <a:srgbClr val="1D1D1B"/>
                </a:solidFill>
                <a:latin typeface="Arial"/>
                <a:cs typeface="Arial"/>
              </a:rPr>
              <a:t>will </a:t>
            </a:r>
            <a:r>
              <a:rPr sz="1000" dirty="0">
                <a:solidFill>
                  <a:srgbClr val="1D1D1B"/>
                </a:solidFill>
                <a:latin typeface="Arial"/>
                <a:cs typeface="Arial"/>
              </a:rPr>
              <a:t>be</a:t>
            </a:r>
            <a:r>
              <a:rPr sz="1000" spc="15" dirty="0">
                <a:solidFill>
                  <a:srgbClr val="1D1D1B"/>
                </a:solidFill>
                <a:latin typeface="Arial"/>
                <a:cs typeface="Arial"/>
              </a:rPr>
              <a:t> </a:t>
            </a:r>
            <a:r>
              <a:rPr sz="1000" spc="-10" dirty="0">
                <a:solidFill>
                  <a:srgbClr val="1D1D1B"/>
                </a:solidFill>
                <a:latin typeface="Arial"/>
                <a:cs typeface="Arial"/>
              </a:rPr>
              <a:t>achieved.</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Food</a:t>
            </a:r>
            <a:r>
              <a:rPr spc="-125" dirty="0"/>
              <a:t> </a:t>
            </a:r>
            <a:r>
              <a:rPr dirty="0"/>
              <a:t>Preparation</a:t>
            </a:r>
            <a:r>
              <a:rPr spc="-125" dirty="0"/>
              <a:t> </a:t>
            </a:r>
            <a:r>
              <a:rPr dirty="0"/>
              <a:t>&amp;</a:t>
            </a:r>
            <a:r>
              <a:rPr spc="-125" dirty="0"/>
              <a:t> </a:t>
            </a:r>
            <a:r>
              <a:rPr spc="-10" dirty="0"/>
              <a:t>Nutrition</a:t>
            </a:r>
          </a:p>
        </p:txBody>
      </p:sp>
      <p:pic>
        <p:nvPicPr>
          <p:cNvPr id="6" name="object 6"/>
          <p:cNvPicPr/>
          <p:nvPr/>
        </p:nvPicPr>
        <p:blipFill>
          <a:blip r:embed="rId2" cstate="print"/>
          <a:stretch>
            <a:fillRect/>
          </a:stretch>
        </p:blipFill>
        <p:spPr>
          <a:xfrm>
            <a:off x="5471159" y="3851147"/>
            <a:ext cx="1691639" cy="2167128"/>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26</a:t>
            </a:fld>
            <a:endParaRPr spc="-2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757929" cy="464947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67945">
              <a:lnSpc>
                <a:spcPct val="110000"/>
              </a:lnSpc>
              <a:spcBef>
                <a:spcPts val="355"/>
              </a:spcBef>
            </a:pPr>
            <a:r>
              <a:rPr sz="1000" dirty="0">
                <a:solidFill>
                  <a:srgbClr val="1D1D1B"/>
                </a:solidFill>
                <a:latin typeface="Arial"/>
                <a:cs typeface="Arial"/>
              </a:rPr>
              <a:t>The</a:t>
            </a:r>
            <a:r>
              <a:rPr sz="1000" spc="-20" dirty="0">
                <a:solidFill>
                  <a:srgbClr val="1D1D1B"/>
                </a:solidFill>
                <a:latin typeface="Arial"/>
                <a:cs typeface="Arial"/>
              </a:rPr>
              <a:t> </a:t>
            </a:r>
            <a:r>
              <a:rPr sz="1000" spc="-10" dirty="0">
                <a:solidFill>
                  <a:srgbClr val="1D1D1B"/>
                </a:solidFill>
                <a:latin typeface="Arial"/>
                <a:cs typeface="Arial"/>
              </a:rPr>
              <a:t>Health</a:t>
            </a:r>
            <a:r>
              <a:rPr sz="1000" spc="-20" dirty="0">
                <a:solidFill>
                  <a:srgbClr val="1D1D1B"/>
                </a:solidFill>
                <a:latin typeface="Arial"/>
                <a:cs typeface="Arial"/>
              </a:rPr>
              <a:t> </a:t>
            </a:r>
            <a:r>
              <a:rPr sz="1000" dirty="0">
                <a:solidFill>
                  <a:srgbClr val="1D1D1B"/>
                </a:solidFill>
                <a:latin typeface="Arial"/>
                <a:cs typeface="Arial"/>
              </a:rPr>
              <a:t>&amp;</a:t>
            </a:r>
            <a:r>
              <a:rPr sz="1000" spc="-25" dirty="0">
                <a:solidFill>
                  <a:srgbClr val="1D1D1B"/>
                </a:solidFill>
                <a:latin typeface="Arial"/>
                <a:cs typeface="Arial"/>
              </a:rPr>
              <a:t> </a:t>
            </a:r>
            <a:r>
              <a:rPr sz="1000" dirty="0">
                <a:solidFill>
                  <a:srgbClr val="1D1D1B"/>
                </a:solidFill>
                <a:latin typeface="Arial"/>
                <a:cs typeface="Arial"/>
              </a:rPr>
              <a:t>Social</a:t>
            </a:r>
            <a:r>
              <a:rPr sz="1000" spc="-10" dirty="0">
                <a:solidFill>
                  <a:srgbClr val="1D1D1B"/>
                </a:solidFill>
                <a:latin typeface="Arial"/>
                <a:cs typeface="Arial"/>
              </a:rPr>
              <a:t> </a:t>
            </a:r>
            <a:r>
              <a:rPr sz="1000" dirty="0">
                <a:solidFill>
                  <a:srgbClr val="1D1D1B"/>
                </a:solidFill>
                <a:latin typeface="Arial"/>
                <a:cs typeface="Arial"/>
              </a:rPr>
              <a:t>Care</a:t>
            </a:r>
            <a:r>
              <a:rPr sz="1000" spc="-10" dirty="0">
                <a:solidFill>
                  <a:srgbClr val="1D1D1B"/>
                </a:solidFill>
                <a:latin typeface="Arial"/>
                <a:cs typeface="Arial"/>
              </a:rPr>
              <a:t> </a:t>
            </a:r>
            <a:r>
              <a:rPr sz="1000" dirty="0">
                <a:solidFill>
                  <a:srgbClr val="1D1D1B"/>
                </a:solidFill>
                <a:latin typeface="Arial"/>
                <a:cs typeface="Arial"/>
              </a:rPr>
              <a:t>course</a:t>
            </a:r>
            <a:r>
              <a:rPr sz="1000" spc="-20" dirty="0">
                <a:solidFill>
                  <a:srgbClr val="1D1D1B"/>
                </a:solidFill>
                <a:latin typeface="Arial"/>
                <a:cs typeface="Arial"/>
              </a:rPr>
              <a:t> </a:t>
            </a:r>
            <a:r>
              <a:rPr sz="1000" dirty="0">
                <a:solidFill>
                  <a:srgbClr val="1D1D1B"/>
                </a:solidFill>
                <a:latin typeface="Arial"/>
                <a:cs typeface="Arial"/>
              </a:rPr>
              <a:t>requires</a:t>
            </a:r>
            <a:r>
              <a:rPr sz="1000" spc="5"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cover</a:t>
            </a:r>
            <a:r>
              <a:rPr sz="1000" spc="-10" dirty="0">
                <a:solidFill>
                  <a:srgbClr val="1D1D1B"/>
                </a:solidFill>
                <a:latin typeface="Arial"/>
                <a:cs typeface="Arial"/>
              </a:rPr>
              <a:t> </a:t>
            </a:r>
            <a:r>
              <a:rPr sz="1000" spc="-25" dirty="0">
                <a:solidFill>
                  <a:srgbClr val="1D1D1B"/>
                </a:solidFill>
                <a:latin typeface="Arial"/>
                <a:cs typeface="Arial"/>
              </a:rPr>
              <a:t>two </a:t>
            </a:r>
            <a:r>
              <a:rPr sz="1000" dirty="0">
                <a:solidFill>
                  <a:srgbClr val="1D1D1B"/>
                </a:solidFill>
                <a:latin typeface="Arial"/>
                <a:cs typeface="Arial"/>
              </a:rPr>
              <a:t>coursework</a:t>
            </a:r>
            <a:r>
              <a:rPr sz="1000" spc="-10" dirty="0">
                <a:solidFill>
                  <a:srgbClr val="1D1D1B"/>
                </a:solidFill>
                <a:latin typeface="Arial"/>
                <a:cs typeface="Arial"/>
              </a:rPr>
              <a:t> </a:t>
            </a:r>
            <a:r>
              <a:rPr sz="1000" dirty="0">
                <a:solidFill>
                  <a:srgbClr val="1D1D1B"/>
                </a:solidFill>
                <a:latin typeface="Arial"/>
                <a:cs typeface="Arial"/>
              </a:rPr>
              <a:t>units</a:t>
            </a:r>
            <a:r>
              <a:rPr sz="1000" spc="-35" dirty="0">
                <a:solidFill>
                  <a:srgbClr val="1D1D1B"/>
                </a:solidFill>
                <a:latin typeface="Arial"/>
                <a:cs typeface="Arial"/>
              </a:rPr>
              <a:t> </a:t>
            </a:r>
            <a:r>
              <a:rPr sz="1000" dirty="0">
                <a:solidFill>
                  <a:srgbClr val="1D1D1B"/>
                </a:solidFill>
                <a:latin typeface="Arial"/>
                <a:cs typeface="Arial"/>
              </a:rPr>
              <a:t>looking</a:t>
            </a:r>
            <a:r>
              <a:rPr sz="1000" spc="-45" dirty="0">
                <a:solidFill>
                  <a:srgbClr val="1D1D1B"/>
                </a:solidFill>
                <a:latin typeface="Arial"/>
                <a:cs typeface="Arial"/>
              </a:rPr>
              <a:t> </a:t>
            </a:r>
            <a:r>
              <a:rPr sz="1000" dirty="0">
                <a:solidFill>
                  <a:srgbClr val="1D1D1B"/>
                </a:solidFill>
                <a:latin typeface="Arial"/>
                <a:cs typeface="Arial"/>
              </a:rPr>
              <a:t>into</a:t>
            </a:r>
            <a:r>
              <a:rPr sz="1000" spc="-25" dirty="0">
                <a:solidFill>
                  <a:srgbClr val="1D1D1B"/>
                </a:solidFill>
                <a:latin typeface="Arial"/>
                <a:cs typeface="Arial"/>
              </a:rPr>
              <a:t> </a:t>
            </a:r>
            <a:r>
              <a:rPr sz="1000" dirty="0">
                <a:solidFill>
                  <a:srgbClr val="1D1D1B"/>
                </a:solidFill>
                <a:latin typeface="Arial"/>
                <a:cs typeface="Arial"/>
              </a:rPr>
              <a:t>care</a:t>
            </a:r>
            <a:r>
              <a:rPr sz="1000" spc="-5" dirty="0">
                <a:solidFill>
                  <a:srgbClr val="1D1D1B"/>
                </a:solidFill>
                <a:latin typeface="Arial"/>
                <a:cs typeface="Arial"/>
              </a:rPr>
              <a:t> </a:t>
            </a:r>
            <a:r>
              <a:rPr sz="1000" spc="-10" dirty="0">
                <a:solidFill>
                  <a:srgbClr val="1D1D1B"/>
                </a:solidFill>
                <a:latin typeface="Arial"/>
                <a:cs typeface="Arial"/>
              </a:rPr>
              <a:t>values,</a:t>
            </a:r>
            <a:r>
              <a:rPr sz="1000" spc="-20" dirty="0">
                <a:solidFill>
                  <a:srgbClr val="1D1D1B"/>
                </a:solidFill>
                <a:latin typeface="Arial"/>
                <a:cs typeface="Arial"/>
              </a:rPr>
              <a:t> </a:t>
            </a:r>
            <a:r>
              <a:rPr sz="1000" dirty="0">
                <a:solidFill>
                  <a:srgbClr val="1D1D1B"/>
                </a:solidFill>
                <a:latin typeface="Arial"/>
                <a:cs typeface="Arial"/>
              </a:rPr>
              <a:t>types</a:t>
            </a:r>
            <a:r>
              <a:rPr sz="1000" spc="-1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care</a:t>
            </a:r>
            <a:r>
              <a:rPr sz="1000" spc="-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spc="-20" dirty="0">
                <a:solidFill>
                  <a:srgbClr val="1D1D1B"/>
                </a:solidFill>
                <a:latin typeface="Arial"/>
                <a:cs typeface="Arial"/>
              </a:rPr>
              <a:t>care </a:t>
            </a:r>
            <a:r>
              <a:rPr sz="1000" spc="-10" dirty="0">
                <a:solidFill>
                  <a:srgbClr val="1D1D1B"/>
                </a:solidFill>
                <a:latin typeface="Arial"/>
                <a:cs typeface="Arial"/>
              </a:rPr>
              <a:t>systems</a:t>
            </a:r>
            <a:r>
              <a:rPr sz="1000" spc="-25" dirty="0">
                <a:solidFill>
                  <a:srgbClr val="1D1D1B"/>
                </a:solidFill>
                <a:latin typeface="Arial"/>
                <a:cs typeface="Arial"/>
              </a:rPr>
              <a:t> </a:t>
            </a:r>
            <a:r>
              <a:rPr sz="1000" dirty="0">
                <a:solidFill>
                  <a:srgbClr val="1D1D1B"/>
                </a:solidFill>
                <a:latin typeface="Arial"/>
                <a:cs typeface="Arial"/>
              </a:rPr>
              <a:t>provided</a:t>
            </a:r>
            <a:r>
              <a:rPr sz="1000" spc="20" dirty="0">
                <a:solidFill>
                  <a:srgbClr val="1D1D1B"/>
                </a:solidFill>
                <a:latin typeface="Arial"/>
                <a:cs typeface="Arial"/>
              </a:rPr>
              <a:t>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range</a:t>
            </a:r>
            <a:r>
              <a:rPr sz="1000" spc="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different</a:t>
            </a:r>
            <a:r>
              <a:rPr sz="1000" spc="10" dirty="0">
                <a:solidFill>
                  <a:srgbClr val="1D1D1B"/>
                </a:solidFill>
                <a:latin typeface="Arial"/>
                <a:cs typeface="Arial"/>
              </a:rPr>
              <a:t> </a:t>
            </a:r>
            <a:r>
              <a:rPr sz="1000" dirty="0">
                <a:solidFill>
                  <a:srgbClr val="1D1D1B"/>
                </a:solidFill>
                <a:latin typeface="Arial"/>
                <a:cs typeface="Arial"/>
              </a:rPr>
              <a:t>people</a:t>
            </a:r>
            <a:r>
              <a:rPr sz="1000" spc="20" dirty="0">
                <a:solidFill>
                  <a:srgbClr val="1D1D1B"/>
                </a:solidFill>
                <a:latin typeface="Arial"/>
                <a:cs typeface="Arial"/>
              </a:rPr>
              <a:t> </a:t>
            </a:r>
            <a:r>
              <a:rPr sz="1000" spc="-25" dirty="0">
                <a:solidFill>
                  <a:srgbClr val="1D1D1B"/>
                </a:solidFill>
                <a:latin typeface="Arial"/>
                <a:cs typeface="Arial"/>
              </a:rPr>
              <a:t>and </a:t>
            </a:r>
            <a:r>
              <a:rPr sz="1000" dirty="0">
                <a:solidFill>
                  <a:srgbClr val="1D1D1B"/>
                </a:solidFill>
                <a:latin typeface="Arial"/>
                <a:cs typeface="Arial"/>
              </a:rPr>
              <a:t>circumstances.</a:t>
            </a:r>
            <a:r>
              <a:rPr sz="1000" spc="-20" dirty="0">
                <a:solidFill>
                  <a:srgbClr val="1D1D1B"/>
                </a:solidFill>
                <a:latin typeface="Arial"/>
                <a:cs typeface="Arial"/>
              </a:rPr>
              <a:t> </a:t>
            </a:r>
            <a:r>
              <a:rPr sz="1000" dirty="0">
                <a:solidFill>
                  <a:srgbClr val="1D1D1B"/>
                </a:solidFill>
                <a:latin typeface="Arial"/>
                <a:cs typeface="Arial"/>
              </a:rPr>
              <a:t>During</a:t>
            </a:r>
            <a:r>
              <a:rPr sz="1000" spc="-35" dirty="0">
                <a:solidFill>
                  <a:srgbClr val="1D1D1B"/>
                </a:solidFill>
                <a:latin typeface="Arial"/>
                <a:cs typeface="Arial"/>
              </a:rPr>
              <a:t> </a:t>
            </a:r>
            <a:r>
              <a:rPr sz="1000" dirty="0">
                <a:solidFill>
                  <a:srgbClr val="1D1D1B"/>
                </a:solidFill>
                <a:latin typeface="Arial"/>
                <a:cs typeface="Arial"/>
              </a:rPr>
              <a:t>these</a:t>
            </a:r>
            <a:r>
              <a:rPr sz="1000" spc="-35" dirty="0">
                <a:solidFill>
                  <a:srgbClr val="1D1D1B"/>
                </a:solidFill>
                <a:latin typeface="Arial"/>
                <a:cs typeface="Arial"/>
              </a:rPr>
              <a:t> </a:t>
            </a:r>
            <a:r>
              <a:rPr sz="1000" dirty="0">
                <a:solidFill>
                  <a:srgbClr val="1D1D1B"/>
                </a:solidFill>
                <a:latin typeface="Arial"/>
                <a:cs typeface="Arial"/>
              </a:rPr>
              <a:t>coursework</a:t>
            </a:r>
            <a:r>
              <a:rPr sz="1000" spc="-25" dirty="0">
                <a:solidFill>
                  <a:srgbClr val="1D1D1B"/>
                </a:solidFill>
                <a:latin typeface="Arial"/>
                <a:cs typeface="Arial"/>
              </a:rPr>
              <a:t> </a:t>
            </a:r>
            <a:r>
              <a:rPr sz="1000" spc="-10" dirty="0">
                <a:solidFill>
                  <a:srgbClr val="1D1D1B"/>
                </a:solidFill>
                <a:latin typeface="Arial"/>
                <a:cs typeface="Arial"/>
              </a:rPr>
              <a:t>units,</a:t>
            </a:r>
            <a:r>
              <a:rPr sz="1000" spc="-50" dirty="0">
                <a:solidFill>
                  <a:srgbClr val="1D1D1B"/>
                </a:solidFill>
                <a:latin typeface="Arial"/>
                <a:cs typeface="Arial"/>
              </a:rPr>
              <a:t> </a:t>
            </a:r>
            <a:r>
              <a:rPr sz="1000" dirty="0">
                <a:solidFill>
                  <a:srgbClr val="1D1D1B"/>
                </a:solidFill>
                <a:latin typeface="Arial"/>
                <a:cs typeface="Arial"/>
              </a:rPr>
              <a:t>students</a:t>
            </a:r>
            <a:r>
              <a:rPr sz="1000" spc="-35" dirty="0">
                <a:solidFill>
                  <a:srgbClr val="1D1D1B"/>
                </a:solidFill>
                <a:latin typeface="Arial"/>
                <a:cs typeface="Arial"/>
              </a:rPr>
              <a:t> </a:t>
            </a:r>
            <a:r>
              <a:rPr sz="1000" spc="-20" dirty="0">
                <a:solidFill>
                  <a:srgbClr val="1D1D1B"/>
                </a:solidFill>
                <a:latin typeface="Arial"/>
                <a:cs typeface="Arial"/>
              </a:rPr>
              <a:t>will </a:t>
            </a:r>
            <a:r>
              <a:rPr sz="1000" dirty="0">
                <a:solidFill>
                  <a:srgbClr val="1D1D1B"/>
                </a:solidFill>
                <a:latin typeface="Arial"/>
                <a:cs typeface="Arial"/>
              </a:rPr>
              <a:t>explore</a:t>
            </a:r>
            <a:r>
              <a:rPr sz="1000" spc="-1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model</a:t>
            </a:r>
            <a:r>
              <a:rPr sz="1000" spc="-15" dirty="0">
                <a:solidFill>
                  <a:srgbClr val="1D1D1B"/>
                </a:solidFill>
                <a:latin typeface="Arial"/>
                <a:cs typeface="Arial"/>
              </a:rPr>
              <a:t> </a:t>
            </a:r>
            <a:r>
              <a:rPr sz="1000" spc="-10" dirty="0">
                <a:solidFill>
                  <a:srgbClr val="1D1D1B"/>
                </a:solidFill>
                <a:latin typeface="Arial"/>
                <a:cs typeface="Arial"/>
              </a:rPr>
              <a:t>examples</a:t>
            </a:r>
            <a:r>
              <a:rPr sz="1000" spc="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these</a:t>
            </a:r>
            <a:r>
              <a:rPr sz="1000" spc="-20" dirty="0">
                <a:solidFill>
                  <a:srgbClr val="1D1D1B"/>
                </a:solidFill>
                <a:latin typeface="Arial"/>
                <a:cs typeface="Arial"/>
              </a:rPr>
              <a:t> </a:t>
            </a:r>
            <a:r>
              <a:rPr sz="1000" dirty="0">
                <a:solidFill>
                  <a:srgbClr val="1D1D1B"/>
                </a:solidFill>
                <a:latin typeface="Arial"/>
                <a:cs typeface="Arial"/>
              </a:rPr>
              <a:t>care</a:t>
            </a:r>
            <a:r>
              <a:rPr sz="1000" spc="-5" dirty="0">
                <a:solidFill>
                  <a:srgbClr val="1D1D1B"/>
                </a:solidFill>
                <a:latin typeface="Arial"/>
                <a:cs typeface="Arial"/>
              </a:rPr>
              <a:t> </a:t>
            </a:r>
            <a:r>
              <a:rPr sz="1000" spc="-10" dirty="0">
                <a:solidFill>
                  <a:srgbClr val="1D1D1B"/>
                </a:solidFill>
                <a:latin typeface="Arial"/>
                <a:cs typeface="Arial"/>
              </a:rPr>
              <a:t>systems</a:t>
            </a:r>
            <a:r>
              <a:rPr sz="1000" spc="-3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values</a:t>
            </a:r>
            <a:r>
              <a:rPr sz="1000" spc="-20" dirty="0">
                <a:solidFill>
                  <a:srgbClr val="1D1D1B"/>
                </a:solidFill>
                <a:latin typeface="Arial"/>
                <a:cs typeface="Arial"/>
              </a:rPr>
              <a:t> </a:t>
            </a:r>
            <a:r>
              <a:rPr sz="1000" spc="-25" dirty="0">
                <a:solidFill>
                  <a:srgbClr val="1D1D1B"/>
                </a:solidFill>
                <a:latin typeface="Arial"/>
                <a:cs typeface="Arial"/>
              </a:rPr>
              <a:t>as </a:t>
            </a:r>
            <a:r>
              <a:rPr sz="1000" dirty="0">
                <a:solidFill>
                  <a:srgbClr val="1D1D1B"/>
                </a:solidFill>
                <a:latin typeface="Arial"/>
                <a:cs typeface="Arial"/>
              </a:rPr>
              <a:t>well</a:t>
            </a:r>
            <a:r>
              <a:rPr sz="1000" spc="-35" dirty="0">
                <a:solidFill>
                  <a:srgbClr val="1D1D1B"/>
                </a:solidFill>
                <a:latin typeface="Arial"/>
                <a:cs typeface="Arial"/>
              </a:rPr>
              <a:t> </a:t>
            </a:r>
            <a:r>
              <a:rPr sz="1000" dirty="0">
                <a:solidFill>
                  <a:srgbClr val="1D1D1B"/>
                </a:solidFill>
                <a:latin typeface="Arial"/>
                <a:cs typeface="Arial"/>
              </a:rPr>
              <a:t>as</a:t>
            </a:r>
            <a:r>
              <a:rPr sz="1000" spc="-45" dirty="0">
                <a:solidFill>
                  <a:srgbClr val="1D1D1B"/>
                </a:solidFill>
                <a:latin typeface="Arial"/>
                <a:cs typeface="Arial"/>
              </a:rPr>
              <a:t> </a:t>
            </a:r>
            <a:r>
              <a:rPr sz="1000" dirty="0">
                <a:solidFill>
                  <a:srgbClr val="1D1D1B"/>
                </a:solidFill>
                <a:latin typeface="Arial"/>
                <a:cs typeface="Arial"/>
              </a:rPr>
              <a:t>produce</a:t>
            </a:r>
            <a:r>
              <a:rPr sz="1000" spc="-20" dirty="0">
                <a:solidFill>
                  <a:srgbClr val="1D1D1B"/>
                </a:solidFill>
                <a:latin typeface="Arial"/>
                <a:cs typeface="Arial"/>
              </a:rPr>
              <a:t> </a:t>
            </a:r>
            <a:r>
              <a:rPr sz="1000" dirty="0">
                <a:solidFill>
                  <a:srgbClr val="1D1D1B"/>
                </a:solidFill>
                <a:latin typeface="Arial"/>
                <a:cs typeface="Arial"/>
              </a:rPr>
              <a:t>posters,</a:t>
            </a:r>
            <a:r>
              <a:rPr sz="1000" spc="-35" dirty="0">
                <a:solidFill>
                  <a:srgbClr val="1D1D1B"/>
                </a:solidFill>
                <a:latin typeface="Arial"/>
                <a:cs typeface="Arial"/>
              </a:rPr>
              <a:t> </a:t>
            </a:r>
            <a:r>
              <a:rPr sz="1000" dirty="0">
                <a:solidFill>
                  <a:srgbClr val="1D1D1B"/>
                </a:solidFill>
                <a:latin typeface="Arial"/>
                <a:cs typeface="Arial"/>
              </a:rPr>
              <a:t>presentations</a:t>
            </a:r>
            <a:r>
              <a:rPr sz="1000" spc="-20" dirty="0">
                <a:solidFill>
                  <a:srgbClr val="1D1D1B"/>
                </a:solidFill>
                <a:latin typeface="Arial"/>
                <a:cs typeface="Arial"/>
              </a:rPr>
              <a:t> </a:t>
            </a:r>
            <a:r>
              <a:rPr sz="1000" dirty="0">
                <a:solidFill>
                  <a:srgbClr val="1D1D1B"/>
                </a:solidFill>
                <a:latin typeface="Arial"/>
                <a:cs typeface="Arial"/>
              </a:rPr>
              <a:t>and</a:t>
            </a:r>
            <a:r>
              <a:rPr sz="1000" spc="-45" dirty="0">
                <a:solidFill>
                  <a:srgbClr val="1D1D1B"/>
                </a:solidFill>
                <a:latin typeface="Arial"/>
                <a:cs typeface="Arial"/>
              </a:rPr>
              <a:t> </a:t>
            </a:r>
            <a:r>
              <a:rPr sz="1000" dirty="0">
                <a:solidFill>
                  <a:srgbClr val="1D1D1B"/>
                </a:solidFill>
                <a:latin typeface="Arial"/>
                <a:cs typeface="Arial"/>
              </a:rPr>
              <a:t>case</a:t>
            </a:r>
            <a:r>
              <a:rPr sz="1000" spc="-30" dirty="0">
                <a:solidFill>
                  <a:srgbClr val="1D1D1B"/>
                </a:solidFill>
                <a:latin typeface="Arial"/>
                <a:cs typeface="Arial"/>
              </a:rPr>
              <a:t> </a:t>
            </a:r>
            <a:r>
              <a:rPr sz="1000" dirty="0">
                <a:solidFill>
                  <a:srgbClr val="1D1D1B"/>
                </a:solidFill>
                <a:latin typeface="Arial"/>
                <a:cs typeface="Arial"/>
              </a:rPr>
              <a:t>studies</a:t>
            </a:r>
            <a:r>
              <a:rPr sz="1000" spc="-45" dirty="0">
                <a:solidFill>
                  <a:srgbClr val="1D1D1B"/>
                </a:solidFill>
                <a:latin typeface="Arial"/>
                <a:cs typeface="Arial"/>
              </a:rPr>
              <a:t> </a:t>
            </a:r>
            <a:r>
              <a:rPr sz="1000" spc="-35" dirty="0">
                <a:solidFill>
                  <a:srgbClr val="1D1D1B"/>
                </a:solidFill>
                <a:latin typeface="Arial"/>
                <a:cs typeface="Arial"/>
              </a:rPr>
              <a:t>to </a:t>
            </a:r>
            <a:r>
              <a:rPr sz="1000" dirty="0">
                <a:solidFill>
                  <a:srgbClr val="1D1D1B"/>
                </a:solidFill>
                <a:latin typeface="Arial"/>
                <a:cs typeface="Arial"/>
              </a:rPr>
              <a:t>demonstrate</a:t>
            </a:r>
            <a:r>
              <a:rPr sz="1000" spc="-20" dirty="0">
                <a:solidFill>
                  <a:srgbClr val="1D1D1B"/>
                </a:solidFill>
                <a:latin typeface="Arial"/>
                <a:cs typeface="Arial"/>
              </a:rPr>
              <a:t> </a:t>
            </a:r>
            <a:r>
              <a:rPr sz="1000" dirty="0">
                <a:solidFill>
                  <a:srgbClr val="1D1D1B"/>
                </a:solidFill>
                <a:latin typeface="Arial"/>
                <a:cs typeface="Arial"/>
              </a:rPr>
              <a:t>their</a:t>
            </a:r>
            <a:r>
              <a:rPr sz="1000" spc="-15" dirty="0">
                <a:solidFill>
                  <a:srgbClr val="1D1D1B"/>
                </a:solidFill>
                <a:latin typeface="Arial"/>
                <a:cs typeface="Arial"/>
              </a:rPr>
              <a:t> </a:t>
            </a:r>
            <a:r>
              <a:rPr sz="1000" spc="-10" dirty="0">
                <a:solidFill>
                  <a:srgbClr val="1D1D1B"/>
                </a:solidFill>
                <a:latin typeface="Arial"/>
                <a:cs typeface="Arial"/>
              </a:rPr>
              <a:t>knowledge.</a:t>
            </a:r>
            <a:endParaRPr sz="1000">
              <a:latin typeface="Arial"/>
              <a:cs typeface="Arial"/>
            </a:endParaRPr>
          </a:p>
          <a:p>
            <a:pPr>
              <a:lnSpc>
                <a:spcPct val="100000"/>
              </a:lnSpc>
              <a:spcBef>
                <a:spcPts val="770"/>
              </a:spcBef>
            </a:pPr>
            <a:endParaRPr sz="1000">
              <a:latin typeface="Arial"/>
              <a:cs typeface="Arial"/>
            </a:endParaRPr>
          </a:p>
          <a:p>
            <a:pPr marL="12700" marR="325755">
              <a:lnSpc>
                <a:spcPct val="110000"/>
              </a:lnSpc>
            </a:pPr>
            <a:r>
              <a:rPr sz="1000" dirty="0">
                <a:solidFill>
                  <a:srgbClr val="1D1D1B"/>
                </a:solidFill>
                <a:latin typeface="Arial"/>
                <a:cs typeface="Arial"/>
              </a:rPr>
              <a:t>The</a:t>
            </a:r>
            <a:r>
              <a:rPr sz="1000" spc="-35" dirty="0">
                <a:solidFill>
                  <a:srgbClr val="1D1D1B"/>
                </a:solidFill>
                <a:latin typeface="Arial"/>
                <a:cs typeface="Arial"/>
              </a:rPr>
              <a:t> </a:t>
            </a:r>
            <a:r>
              <a:rPr sz="1000" dirty="0">
                <a:solidFill>
                  <a:srgbClr val="1D1D1B"/>
                </a:solidFill>
                <a:latin typeface="Arial"/>
                <a:cs typeface="Arial"/>
              </a:rPr>
              <a:t>course</a:t>
            </a:r>
            <a:r>
              <a:rPr sz="1000" spc="-40" dirty="0">
                <a:solidFill>
                  <a:srgbClr val="1D1D1B"/>
                </a:solidFill>
                <a:latin typeface="Arial"/>
                <a:cs typeface="Arial"/>
              </a:rPr>
              <a:t> </a:t>
            </a:r>
            <a:r>
              <a:rPr sz="1000" spc="-10" dirty="0">
                <a:solidFill>
                  <a:srgbClr val="1D1D1B"/>
                </a:solidFill>
                <a:latin typeface="Arial"/>
                <a:cs typeface="Arial"/>
              </a:rPr>
              <a:t>also</a:t>
            </a:r>
            <a:r>
              <a:rPr sz="1000" spc="-40" dirty="0">
                <a:solidFill>
                  <a:srgbClr val="1D1D1B"/>
                </a:solidFill>
                <a:latin typeface="Arial"/>
                <a:cs typeface="Arial"/>
              </a:rPr>
              <a:t> </a:t>
            </a:r>
            <a:r>
              <a:rPr sz="1000" dirty="0">
                <a:solidFill>
                  <a:srgbClr val="1D1D1B"/>
                </a:solidFill>
                <a:latin typeface="Arial"/>
                <a:cs typeface="Arial"/>
              </a:rPr>
              <a:t>includes</a:t>
            </a:r>
            <a:r>
              <a:rPr sz="1000" spc="-25" dirty="0">
                <a:solidFill>
                  <a:srgbClr val="1D1D1B"/>
                </a:solidFill>
                <a:latin typeface="Arial"/>
                <a:cs typeface="Arial"/>
              </a:rPr>
              <a:t> </a:t>
            </a:r>
            <a:r>
              <a:rPr sz="1000" dirty="0">
                <a:solidFill>
                  <a:srgbClr val="1D1D1B"/>
                </a:solidFill>
                <a:latin typeface="Arial"/>
                <a:cs typeface="Arial"/>
              </a:rPr>
              <a:t>an</a:t>
            </a:r>
            <a:r>
              <a:rPr sz="1000" spc="-25" dirty="0">
                <a:solidFill>
                  <a:srgbClr val="1D1D1B"/>
                </a:solidFill>
                <a:latin typeface="Arial"/>
                <a:cs typeface="Arial"/>
              </a:rPr>
              <a:t> </a:t>
            </a:r>
            <a:r>
              <a:rPr sz="1000" dirty="0">
                <a:solidFill>
                  <a:srgbClr val="1D1D1B"/>
                </a:solidFill>
                <a:latin typeface="Arial"/>
                <a:cs typeface="Arial"/>
              </a:rPr>
              <a:t>externally</a:t>
            </a:r>
            <a:r>
              <a:rPr sz="1000" spc="-25" dirty="0">
                <a:solidFill>
                  <a:srgbClr val="1D1D1B"/>
                </a:solidFill>
                <a:latin typeface="Arial"/>
                <a:cs typeface="Arial"/>
              </a:rPr>
              <a:t> </a:t>
            </a:r>
            <a:r>
              <a:rPr sz="1000" dirty="0">
                <a:solidFill>
                  <a:srgbClr val="1D1D1B"/>
                </a:solidFill>
                <a:latin typeface="Arial"/>
                <a:cs typeface="Arial"/>
              </a:rPr>
              <a:t>set</a:t>
            </a:r>
            <a:r>
              <a:rPr sz="1000" spc="-40" dirty="0">
                <a:solidFill>
                  <a:srgbClr val="1D1D1B"/>
                </a:solidFill>
                <a:latin typeface="Arial"/>
                <a:cs typeface="Arial"/>
              </a:rPr>
              <a:t> </a:t>
            </a:r>
            <a:r>
              <a:rPr sz="1000" spc="-10" dirty="0">
                <a:solidFill>
                  <a:srgbClr val="1D1D1B"/>
                </a:solidFill>
                <a:latin typeface="Arial"/>
                <a:cs typeface="Arial"/>
              </a:rPr>
              <a:t>examination</a:t>
            </a:r>
            <a:r>
              <a:rPr sz="1000" spc="-30" dirty="0">
                <a:solidFill>
                  <a:srgbClr val="1D1D1B"/>
                </a:solidFill>
                <a:latin typeface="Arial"/>
                <a:cs typeface="Arial"/>
              </a:rPr>
              <a:t> </a:t>
            </a:r>
            <a:r>
              <a:rPr sz="1000" spc="-10" dirty="0">
                <a:solidFill>
                  <a:srgbClr val="1D1D1B"/>
                </a:solidFill>
                <a:latin typeface="Arial"/>
                <a:cs typeface="Arial"/>
              </a:rPr>
              <a:t>which </a:t>
            </a:r>
            <a:r>
              <a:rPr sz="1000" dirty="0">
                <a:solidFill>
                  <a:srgbClr val="1D1D1B"/>
                </a:solidFill>
                <a:latin typeface="Arial"/>
                <a:cs typeface="Arial"/>
              </a:rPr>
              <a:t>contributes</a:t>
            </a:r>
            <a:r>
              <a:rPr sz="1000" spc="5" dirty="0">
                <a:solidFill>
                  <a:srgbClr val="1D1D1B"/>
                </a:solidFill>
                <a:latin typeface="Arial"/>
                <a:cs typeface="Arial"/>
              </a:rPr>
              <a:t>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the overall</a:t>
            </a:r>
            <a:r>
              <a:rPr sz="1000" spc="-5" dirty="0">
                <a:solidFill>
                  <a:srgbClr val="1D1D1B"/>
                </a:solidFill>
                <a:latin typeface="Arial"/>
                <a:cs typeface="Arial"/>
              </a:rPr>
              <a:t> </a:t>
            </a:r>
            <a:r>
              <a:rPr sz="1000" spc="-10" dirty="0">
                <a:solidFill>
                  <a:srgbClr val="1D1D1B"/>
                </a:solidFill>
                <a:latin typeface="Arial"/>
                <a:cs typeface="Arial"/>
              </a:rPr>
              <a:t>qualification.</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marR="5080">
              <a:lnSpc>
                <a:spcPct val="110000"/>
              </a:lnSpc>
              <a:spcBef>
                <a:spcPts val="355"/>
              </a:spcBef>
            </a:pPr>
            <a:r>
              <a:rPr sz="1000" spc="-30" dirty="0">
                <a:solidFill>
                  <a:srgbClr val="1D1D1B"/>
                </a:solidFill>
                <a:latin typeface="Arial"/>
                <a:cs typeface="Arial"/>
              </a:rPr>
              <a:t>BTEC </a:t>
            </a:r>
            <a:r>
              <a:rPr sz="1000" dirty="0">
                <a:solidFill>
                  <a:srgbClr val="1D1D1B"/>
                </a:solidFill>
                <a:latin typeface="Arial"/>
                <a:cs typeface="Arial"/>
              </a:rPr>
              <a:t>qualification Level</a:t>
            </a:r>
            <a:r>
              <a:rPr sz="1000" spc="-5" dirty="0">
                <a:solidFill>
                  <a:srgbClr val="1D1D1B"/>
                </a:solidFill>
                <a:latin typeface="Arial"/>
                <a:cs typeface="Arial"/>
              </a:rPr>
              <a:t> </a:t>
            </a:r>
            <a:r>
              <a:rPr sz="1000" dirty="0">
                <a:solidFill>
                  <a:srgbClr val="1D1D1B"/>
                </a:solidFill>
                <a:latin typeface="Arial"/>
                <a:cs typeface="Arial"/>
              </a:rPr>
              <a:t>1/2</a:t>
            </a:r>
            <a:r>
              <a:rPr sz="1000" spc="-30" dirty="0">
                <a:solidFill>
                  <a:srgbClr val="1D1D1B"/>
                </a:solidFill>
                <a:latin typeface="Arial"/>
                <a:cs typeface="Arial"/>
              </a:rPr>
              <a:t> </a:t>
            </a:r>
            <a:r>
              <a:rPr sz="1000" spc="-25" dirty="0">
                <a:solidFill>
                  <a:srgbClr val="1D1D1B"/>
                </a:solidFill>
                <a:latin typeface="Arial"/>
                <a:cs typeface="Arial"/>
              </a:rPr>
              <a:t>(Pass,</a:t>
            </a:r>
            <a:r>
              <a:rPr sz="1000" spc="-20" dirty="0">
                <a:solidFill>
                  <a:srgbClr val="1D1D1B"/>
                </a:solidFill>
                <a:latin typeface="Arial"/>
                <a:cs typeface="Arial"/>
              </a:rPr>
              <a:t> </a:t>
            </a:r>
            <a:r>
              <a:rPr sz="1000" dirty="0">
                <a:solidFill>
                  <a:srgbClr val="1D1D1B"/>
                </a:solidFill>
                <a:latin typeface="Arial"/>
                <a:cs typeface="Arial"/>
              </a:rPr>
              <a:t>Merit or</a:t>
            </a:r>
            <a:r>
              <a:rPr sz="1000" spc="-20" dirty="0">
                <a:solidFill>
                  <a:srgbClr val="1D1D1B"/>
                </a:solidFill>
                <a:latin typeface="Arial"/>
                <a:cs typeface="Arial"/>
              </a:rPr>
              <a:t> </a:t>
            </a:r>
            <a:r>
              <a:rPr sz="1000" spc="-10" dirty="0">
                <a:solidFill>
                  <a:srgbClr val="1D1D1B"/>
                </a:solidFill>
                <a:latin typeface="Arial"/>
                <a:cs typeface="Arial"/>
              </a:rPr>
              <a:t>Distinction)</a:t>
            </a:r>
            <a:r>
              <a:rPr sz="1000" spc="-30"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Health</a:t>
            </a:r>
            <a:r>
              <a:rPr sz="1000" spc="-5" dirty="0">
                <a:solidFill>
                  <a:srgbClr val="1D1D1B"/>
                </a:solidFill>
                <a:latin typeface="Arial"/>
                <a:cs typeface="Arial"/>
              </a:rPr>
              <a:t> </a:t>
            </a:r>
            <a:r>
              <a:rPr sz="1000" spc="-50" dirty="0">
                <a:solidFill>
                  <a:srgbClr val="1D1D1B"/>
                </a:solidFill>
                <a:latin typeface="Arial"/>
                <a:cs typeface="Arial"/>
              </a:rPr>
              <a:t>&amp; </a:t>
            </a:r>
            <a:r>
              <a:rPr sz="1000" dirty="0">
                <a:solidFill>
                  <a:srgbClr val="1D1D1B"/>
                </a:solidFill>
                <a:latin typeface="Arial"/>
                <a:cs typeface="Arial"/>
              </a:rPr>
              <a:t>Social</a:t>
            </a:r>
            <a:r>
              <a:rPr sz="1000" spc="-45" dirty="0">
                <a:solidFill>
                  <a:srgbClr val="1D1D1B"/>
                </a:solidFill>
                <a:latin typeface="Arial"/>
                <a:cs typeface="Arial"/>
              </a:rPr>
              <a:t> </a:t>
            </a:r>
            <a:r>
              <a:rPr sz="1000" spc="-10" dirty="0">
                <a:solidFill>
                  <a:srgbClr val="1D1D1B"/>
                </a:solidFill>
                <a:latin typeface="Arial"/>
                <a:cs typeface="Arial"/>
              </a:rPr>
              <a:t>Care.</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92405" indent="-179705">
              <a:lnSpc>
                <a:spcPct val="100000"/>
              </a:lnSpc>
              <a:spcBef>
                <a:spcPts val="475"/>
              </a:spcBef>
              <a:buClr>
                <a:srgbClr val="E9473E"/>
              </a:buClr>
              <a:buFont typeface="Cambria"/>
              <a:buChar char="•"/>
              <a:tabLst>
                <a:tab pos="192405" algn="l"/>
              </a:tabLst>
            </a:pPr>
            <a:r>
              <a:rPr sz="1000" dirty="0">
                <a:solidFill>
                  <a:srgbClr val="1D1D1B"/>
                </a:solidFill>
                <a:latin typeface="Arial"/>
                <a:cs typeface="Arial"/>
              </a:rPr>
              <a:t>Component</a:t>
            </a:r>
            <a:r>
              <a:rPr sz="1000" spc="-5" dirty="0">
                <a:solidFill>
                  <a:srgbClr val="1D1D1B"/>
                </a:solidFill>
                <a:latin typeface="Arial"/>
                <a:cs typeface="Arial"/>
              </a:rPr>
              <a:t> </a:t>
            </a:r>
            <a:r>
              <a:rPr sz="1000" dirty="0">
                <a:solidFill>
                  <a:srgbClr val="1D1D1B"/>
                </a:solidFill>
                <a:latin typeface="Arial"/>
                <a:cs typeface="Arial"/>
              </a:rPr>
              <a:t>1:</a:t>
            </a:r>
            <a:r>
              <a:rPr sz="1000" spc="-15" dirty="0">
                <a:solidFill>
                  <a:srgbClr val="1D1D1B"/>
                </a:solidFill>
                <a:latin typeface="Arial"/>
                <a:cs typeface="Arial"/>
              </a:rPr>
              <a:t> </a:t>
            </a:r>
            <a:r>
              <a:rPr sz="1000" dirty="0">
                <a:solidFill>
                  <a:srgbClr val="1D1D1B"/>
                </a:solidFill>
                <a:latin typeface="Arial"/>
                <a:cs typeface="Arial"/>
              </a:rPr>
              <a:t>36</a:t>
            </a:r>
            <a:r>
              <a:rPr sz="1000" spc="-30" dirty="0">
                <a:solidFill>
                  <a:srgbClr val="1D1D1B"/>
                </a:solidFill>
                <a:latin typeface="Arial"/>
                <a:cs typeface="Arial"/>
              </a:rPr>
              <a:t> </a:t>
            </a:r>
            <a:r>
              <a:rPr sz="1000" dirty="0">
                <a:solidFill>
                  <a:srgbClr val="1D1D1B"/>
                </a:solidFill>
                <a:latin typeface="Arial"/>
                <a:cs typeface="Arial"/>
              </a:rPr>
              <a:t>guided</a:t>
            </a:r>
            <a:r>
              <a:rPr sz="1000" spc="5" dirty="0">
                <a:solidFill>
                  <a:srgbClr val="1D1D1B"/>
                </a:solidFill>
                <a:latin typeface="Arial"/>
                <a:cs typeface="Arial"/>
              </a:rPr>
              <a:t> </a:t>
            </a:r>
            <a:r>
              <a:rPr sz="1000" dirty="0">
                <a:solidFill>
                  <a:srgbClr val="1D1D1B"/>
                </a:solidFill>
                <a:latin typeface="Arial"/>
                <a:cs typeface="Arial"/>
              </a:rPr>
              <a:t>learning</a:t>
            </a:r>
            <a:r>
              <a:rPr sz="1000" spc="-5" dirty="0">
                <a:solidFill>
                  <a:srgbClr val="1D1D1B"/>
                </a:solidFill>
                <a:latin typeface="Arial"/>
                <a:cs typeface="Arial"/>
              </a:rPr>
              <a:t> </a:t>
            </a:r>
            <a:r>
              <a:rPr sz="1000" dirty="0">
                <a:solidFill>
                  <a:srgbClr val="1D1D1B"/>
                </a:solidFill>
                <a:latin typeface="Arial"/>
                <a:cs typeface="Arial"/>
              </a:rPr>
              <a:t>hours</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this</a:t>
            </a:r>
            <a:r>
              <a:rPr sz="1000" spc="-20" dirty="0">
                <a:solidFill>
                  <a:srgbClr val="1D1D1B"/>
                </a:solidFill>
                <a:latin typeface="Arial"/>
                <a:cs typeface="Arial"/>
              </a:rPr>
              <a:t> unit</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Component</a:t>
            </a:r>
            <a:r>
              <a:rPr sz="1000" spc="-5" dirty="0">
                <a:solidFill>
                  <a:srgbClr val="1D1D1B"/>
                </a:solidFill>
                <a:latin typeface="Arial"/>
                <a:cs typeface="Arial"/>
              </a:rPr>
              <a:t> </a:t>
            </a: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36</a:t>
            </a:r>
            <a:r>
              <a:rPr sz="1000" spc="-30" dirty="0">
                <a:solidFill>
                  <a:srgbClr val="1D1D1B"/>
                </a:solidFill>
                <a:latin typeface="Arial"/>
                <a:cs typeface="Arial"/>
              </a:rPr>
              <a:t> </a:t>
            </a:r>
            <a:r>
              <a:rPr sz="1000" dirty="0">
                <a:solidFill>
                  <a:srgbClr val="1D1D1B"/>
                </a:solidFill>
                <a:latin typeface="Arial"/>
                <a:cs typeface="Arial"/>
              </a:rPr>
              <a:t>guided</a:t>
            </a:r>
            <a:r>
              <a:rPr sz="1000" spc="5" dirty="0">
                <a:solidFill>
                  <a:srgbClr val="1D1D1B"/>
                </a:solidFill>
                <a:latin typeface="Arial"/>
                <a:cs typeface="Arial"/>
              </a:rPr>
              <a:t> </a:t>
            </a:r>
            <a:r>
              <a:rPr sz="1000" dirty="0">
                <a:solidFill>
                  <a:srgbClr val="1D1D1B"/>
                </a:solidFill>
                <a:latin typeface="Arial"/>
                <a:cs typeface="Arial"/>
              </a:rPr>
              <a:t>learning</a:t>
            </a:r>
            <a:r>
              <a:rPr sz="1000" spc="-5" dirty="0">
                <a:solidFill>
                  <a:srgbClr val="1D1D1B"/>
                </a:solidFill>
                <a:latin typeface="Arial"/>
                <a:cs typeface="Arial"/>
              </a:rPr>
              <a:t> </a:t>
            </a:r>
            <a:r>
              <a:rPr sz="1000" dirty="0">
                <a:solidFill>
                  <a:srgbClr val="1D1D1B"/>
                </a:solidFill>
                <a:latin typeface="Arial"/>
                <a:cs typeface="Arial"/>
              </a:rPr>
              <a:t>hours</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this</a:t>
            </a:r>
            <a:r>
              <a:rPr sz="1000" spc="-20" dirty="0">
                <a:solidFill>
                  <a:srgbClr val="1D1D1B"/>
                </a:solidFill>
                <a:latin typeface="Arial"/>
                <a:cs typeface="Arial"/>
              </a:rPr>
              <a:t> unit</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Component</a:t>
            </a:r>
            <a:r>
              <a:rPr sz="1000" spc="-25" dirty="0">
                <a:solidFill>
                  <a:srgbClr val="1D1D1B"/>
                </a:solidFill>
                <a:latin typeface="Arial"/>
                <a:cs typeface="Arial"/>
              </a:rPr>
              <a:t> </a:t>
            </a:r>
            <a:r>
              <a:rPr sz="1000" dirty="0">
                <a:solidFill>
                  <a:srgbClr val="1D1D1B"/>
                </a:solidFill>
                <a:latin typeface="Arial"/>
                <a:cs typeface="Arial"/>
              </a:rPr>
              <a:t>3:</a:t>
            </a:r>
            <a:r>
              <a:rPr sz="1000" spc="-30" dirty="0">
                <a:solidFill>
                  <a:srgbClr val="1D1D1B"/>
                </a:solidFill>
                <a:latin typeface="Arial"/>
                <a:cs typeface="Arial"/>
              </a:rPr>
              <a:t> </a:t>
            </a:r>
            <a:r>
              <a:rPr sz="1000" spc="-10" dirty="0">
                <a:solidFill>
                  <a:srgbClr val="1D1D1B"/>
                </a:solidFill>
                <a:latin typeface="Arial"/>
                <a:cs typeface="Arial"/>
              </a:rPr>
              <a:t>Externally</a:t>
            </a:r>
            <a:r>
              <a:rPr sz="1000" spc="-25" dirty="0">
                <a:solidFill>
                  <a:srgbClr val="1D1D1B"/>
                </a:solidFill>
                <a:latin typeface="Arial"/>
                <a:cs typeface="Arial"/>
              </a:rPr>
              <a:t> </a:t>
            </a:r>
            <a:r>
              <a:rPr sz="1000" dirty="0">
                <a:solidFill>
                  <a:srgbClr val="1D1D1B"/>
                </a:solidFill>
                <a:latin typeface="Arial"/>
                <a:cs typeface="Arial"/>
              </a:rPr>
              <a:t>set</a:t>
            </a:r>
            <a:r>
              <a:rPr sz="1000" spc="-30" dirty="0">
                <a:solidFill>
                  <a:srgbClr val="1D1D1B"/>
                </a:solidFill>
                <a:latin typeface="Arial"/>
                <a:cs typeface="Arial"/>
              </a:rPr>
              <a:t> </a:t>
            </a:r>
            <a:r>
              <a:rPr sz="1000" spc="-10" dirty="0">
                <a:solidFill>
                  <a:srgbClr val="1D1D1B"/>
                </a:solidFill>
                <a:latin typeface="Arial"/>
                <a:cs typeface="Arial"/>
              </a:rPr>
              <a:t>examination.</a:t>
            </a:r>
            <a:endParaRPr sz="1000">
              <a:latin typeface="Arial"/>
              <a:cs typeface="Arial"/>
            </a:endParaRPr>
          </a:p>
          <a:p>
            <a:pPr>
              <a:lnSpc>
                <a:spcPct val="100000"/>
              </a:lnSpc>
              <a:spcBef>
                <a:spcPts val="765"/>
              </a:spcBef>
            </a:pPr>
            <a:endParaRPr sz="1000">
              <a:latin typeface="Arial"/>
              <a:cs typeface="Arial"/>
            </a:endParaRPr>
          </a:p>
          <a:p>
            <a:pPr marL="12700" marR="48260">
              <a:lnSpc>
                <a:spcPct val="110000"/>
              </a:lnSpc>
              <a:spcBef>
                <a:spcPts val="5"/>
              </a:spcBef>
            </a:pPr>
            <a:r>
              <a:rPr sz="1000" spc="-10" dirty="0">
                <a:solidFill>
                  <a:srgbClr val="1D1D1B"/>
                </a:solidFill>
                <a:latin typeface="Arial"/>
                <a:cs typeface="Arial"/>
              </a:rPr>
              <a:t>Each</a:t>
            </a:r>
            <a:r>
              <a:rPr sz="1000" spc="-20" dirty="0">
                <a:solidFill>
                  <a:srgbClr val="1D1D1B"/>
                </a:solidFill>
                <a:latin typeface="Arial"/>
                <a:cs typeface="Arial"/>
              </a:rPr>
              <a:t> </a:t>
            </a:r>
            <a:r>
              <a:rPr sz="1000" dirty="0">
                <a:solidFill>
                  <a:srgbClr val="1D1D1B"/>
                </a:solidFill>
                <a:latin typeface="Arial"/>
                <a:cs typeface="Arial"/>
              </a:rPr>
              <a:t>component</a:t>
            </a:r>
            <a:r>
              <a:rPr sz="1000" spc="-10" dirty="0">
                <a:solidFill>
                  <a:srgbClr val="1D1D1B"/>
                </a:solidFill>
                <a:latin typeface="Arial"/>
                <a:cs typeface="Arial"/>
              </a:rPr>
              <a:t> has</a:t>
            </a:r>
            <a:r>
              <a:rPr sz="1000" spc="-25"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final</a:t>
            </a:r>
            <a:r>
              <a:rPr sz="1000" spc="-25" dirty="0">
                <a:solidFill>
                  <a:srgbClr val="1D1D1B"/>
                </a:solidFill>
                <a:latin typeface="Arial"/>
                <a:cs typeface="Arial"/>
              </a:rPr>
              <a:t> </a:t>
            </a:r>
            <a:r>
              <a:rPr sz="1000" dirty="0">
                <a:solidFill>
                  <a:srgbClr val="1D1D1B"/>
                </a:solidFill>
                <a:latin typeface="Arial"/>
                <a:cs typeface="Arial"/>
              </a:rPr>
              <a:t>mark</a:t>
            </a:r>
            <a:r>
              <a:rPr sz="1000" spc="-1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this</a:t>
            </a:r>
            <a:r>
              <a:rPr sz="1000" spc="-30" dirty="0">
                <a:solidFill>
                  <a:srgbClr val="1D1D1B"/>
                </a:solidFill>
                <a:latin typeface="Arial"/>
                <a:cs typeface="Arial"/>
              </a:rPr>
              <a:t>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combined to</a:t>
            </a:r>
            <a:r>
              <a:rPr sz="1000" spc="-35" dirty="0">
                <a:solidFill>
                  <a:srgbClr val="1D1D1B"/>
                </a:solidFill>
                <a:latin typeface="Arial"/>
                <a:cs typeface="Arial"/>
              </a:rPr>
              <a:t> </a:t>
            </a:r>
            <a:r>
              <a:rPr sz="1000" spc="-10" dirty="0">
                <a:solidFill>
                  <a:srgbClr val="1D1D1B"/>
                </a:solidFill>
                <a:latin typeface="Arial"/>
                <a:cs typeface="Arial"/>
              </a:rPr>
              <a:t>produce </a:t>
            </a:r>
            <a:r>
              <a:rPr sz="1000" dirty="0">
                <a:solidFill>
                  <a:srgbClr val="1D1D1B"/>
                </a:solidFill>
                <a:latin typeface="Arial"/>
                <a:cs typeface="Arial"/>
              </a:rPr>
              <a:t>an</a:t>
            </a:r>
            <a:r>
              <a:rPr sz="1000" spc="-20" dirty="0">
                <a:solidFill>
                  <a:srgbClr val="1D1D1B"/>
                </a:solidFill>
                <a:latin typeface="Arial"/>
                <a:cs typeface="Arial"/>
              </a:rPr>
              <a:t> </a:t>
            </a:r>
            <a:r>
              <a:rPr sz="1000" dirty="0">
                <a:solidFill>
                  <a:srgbClr val="1D1D1B"/>
                </a:solidFill>
                <a:latin typeface="Arial"/>
                <a:cs typeface="Arial"/>
              </a:rPr>
              <a:t>overall grade</a:t>
            </a:r>
            <a:r>
              <a:rPr sz="1000" spc="10" dirty="0">
                <a:solidFill>
                  <a:srgbClr val="1D1D1B"/>
                </a:solidFill>
                <a:latin typeface="Arial"/>
                <a:cs typeface="Arial"/>
              </a:rPr>
              <a:t> </a:t>
            </a:r>
            <a:r>
              <a:rPr sz="1000" dirty="0">
                <a:solidFill>
                  <a:srgbClr val="1D1D1B"/>
                </a:solidFill>
                <a:latin typeface="Arial"/>
                <a:cs typeface="Arial"/>
              </a:rPr>
              <a:t>for</a:t>
            </a:r>
            <a:r>
              <a:rPr sz="1000" spc="-1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spc="-10" dirty="0">
                <a:solidFill>
                  <a:srgbClr val="1D1D1B"/>
                </a:solidFill>
                <a:latin typeface="Arial"/>
                <a:cs typeface="Arial"/>
              </a:rPr>
              <a:t>course.</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Health</a:t>
            </a:r>
            <a:r>
              <a:rPr spc="-90" dirty="0"/>
              <a:t> </a:t>
            </a:r>
            <a:r>
              <a:rPr dirty="0"/>
              <a:t>&amp;</a:t>
            </a:r>
            <a:r>
              <a:rPr spc="-90" dirty="0"/>
              <a:t> </a:t>
            </a:r>
            <a:r>
              <a:rPr dirty="0"/>
              <a:t>Social</a:t>
            </a:r>
            <a:r>
              <a:rPr spc="-75" dirty="0"/>
              <a:t> </a:t>
            </a:r>
            <a:r>
              <a:rPr spc="-20" dirty="0"/>
              <a:t>Care</a:t>
            </a:r>
          </a:p>
        </p:txBody>
      </p:sp>
      <p:pic>
        <p:nvPicPr>
          <p:cNvPr id="6" name="object 6"/>
          <p:cNvPicPr/>
          <p:nvPr/>
        </p:nvPicPr>
        <p:blipFill>
          <a:blip r:embed="rId2" cstate="print"/>
          <a:stretch>
            <a:fillRect/>
          </a:stretch>
        </p:blipFill>
        <p:spPr>
          <a:xfrm>
            <a:off x="5486400" y="3870959"/>
            <a:ext cx="1676400" cy="2147316"/>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27</a:t>
            </a:fld>
            <a:endParaRPr spc="-2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662679" cy="54800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88265">
              <a:lnSpc>
                <a:spcPct val="110100"/>
              </a:lnSpc>
              <a:spcBef>
                <a:spcPts val="355"/>
              </a:spcBef>
            </a:pP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learn</a:t>
            </a:r>
            <a:r>
              <a:rPr sz="1000" spc="-2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strong</a:t>
            </a:r>
            <a:r>
              <a:rPr sz="1000" spc="-40" dirty="0">
                <a:solidFill>
                  <a:srgbClr val="1D1D1B"/>
                </a:solidFill>
                <a:latin typeface="Arial"/>
                <a:cs typeface="Arial"/>
              </a:rPr>
              <a:t> </a:t>
            </a:r>
            <a:r>
              <a:rPr sz="1000" dirty="0">
                <a:solidFill>
                  <a:srgbClr val="1D1D1B"/>
                </a:solidFill>
                <a:latin typeface="Arial"/>
                <a:cs typeface="Arial"/>
              </a:rPr>
              <a:t>mix</a:t>
            </a:r>
            <a:r>
              <a:rPr sz="1000" spc="-3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creative</a:t>
            </a:r>
            <a:r>
              <a:rPr sz="1000" spc="-10" dirty="0">
                <a:solidFill>
                  <a:srgbClr val="1D1D1B"/>
                </a:solidFill>
                <a:latin typeface="Arial"/>
                <a:cs typeface="Arial"/>
              </a:rPr>
              <a:t> </a:t>
            </a:r>
            <a:r>
              <a:rPr sz="1000" dirty="0">
                <a:solidFill>
                  <a:srgbClr val="1D1D1B"/>
                </a:solidFill>
                <a:latin typeface="Arial"/>
                <a:cs typeface="Arial"/>
              </a:rPr>
              <a:t>design</a:t>
            </a:r>
            <a:r>
              <a:rPr sz="1000" spc="-2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10" dirty="0">
                <a:solidFill>
                  <a:srgbClr val="1D1D1B"/>
                </a:solidFill>
                <a:latin typeface="Arial"/>
                <a:cs typeface="Arial"/>
              </a:rPr>
              <a:t>technical </a:t>
            </a:r>
            <a:r>
              <a:rPr sz="1000" dirty="0">
                <a:solidFill>
                  <a:srgbClr val="1D1D1B"/>
                </a:solidFill>
                <a:latin typeface="Arial"/>
                <a:cs typeface="Arial"/>
              </a:rPr>
              <a:t>knowledge.</a:t>
            </a:r>
            <a:r>
              <a:rPr sz="1000" spc="-5" dirty="0">
                <a:solidFill>
                  <a:srgbClr val="1D1D1B"/>
                </a:solidFill>
                <a:latin typeface="Arial"/>
                <a:cs typeface="Arial"/>
              </a:rPr>
              <a:t> </a:t>
            </a:r>
            <a:r>
              <a:rPr sz="1000" dirty="0">
                <a:solidFill>
                  <a:srgbClr val="1D1D1B"/>
                </a:solidFill>
                <a:latin typeface="Arial"/>
                <a:cs typeface="Arial"/>
              </a:rPr>
              <a:t>Ideal</a:t>
            </a:r>
            <a:r>
              <a:rPr sz="1000" spc="-5" dirty="0">
                <a:solidFill>
                  <a:srgbClr val="1D1D1B"/>
                </a:solidFill>
                <a:latin typeface="Arial"/>
                <a:cs typeface="Arial"/>
              </a:rPr>
              <a:t> </a:t>
            </a:r>
            <a:r>
              <a:rPr sz="1000" dirty="0">
                <a:solidFill>
                  <a:srgbClr val="1D1D1B"/>
                </a:solidFill>
                <a:latin typeface="Arial"/>
                <a:cs typeface="Arial"/>
              </a:rPr>
              <a:t>for</a:t>
            </a:r>
            <a:r>
              <a:rPr sz="1000" spc="-25" dirty="0">
                <a:solidFill>
                  <a:srgbClr val="1D1D1B"/>
                </a:solidFill>
                <a:latin typeface="Arial"/>
                <a:cs typeface="Arial"/>
              </a:rPr>
              <a:t> </a:t>
            </a:r>
            <a:r>
              <a:rPr sz="1000" dirty="0">
                <a:solidFill>
                  <a:srgbClr val="1D1D1B"/>
                </a:solidFill>
                <a:latin typeface="Arial"/>
                <a:cs typeface="Arial"/>
              </a:rPr>
              <a:t>learners who</a:t>
            </a:r>
            <a:r>
              <a:rPr sz="1000" spc="-30" dirty="0">
                <a:solidFill>
                  <a:srgbClr val="1D1D1B"/>
                </a:solidFill>
                <a:latin typeface="Arial"/>
                <a:cs typeface="Arial"/>
              </a:rPr>
              <a:t> </a:t>
            </a:r>
            <a:r>
              <a:rPr sz="1000" dirty="0">
                <a:solidFill>
                  <a:srgbClr val="1D1D1B"/>
                </a:solidFill>
                <a:latin typeface="Arial"/>
                <a:cs typeface="Arial"/>
              </a:rPr>
              <a:t>want</a:t>
            </a:r>
            <a:r>
              <a:rPr sz="1000" spc="-3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progress</a:t>
            </a:r>
            <a:r>
              <a:rPr sz="1000" spc="-10"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spc="-10" dirty="0">
                <a:solidFill>
                  <a:srgbClr val="1D1D1B"/>
                </a:solidFill>
                <a:latin typeface="Arial"/>
                <a:cs typeface="Arial"/>
              </a:rPr>
              <a:t>digital </a:t>
            </a:r>
            <a:r>
              <a:rPr sz="1000" dirty="0">
                <a:solidFill>
                  <a:srgbClr val="1D1D1B"/>
                </a:solidFill>
                <a:latin typeface="Arial"/>
                <a:cs typeface="Arial"/>
              </a:rPr>
              <a:t>Apprenticeship</a:t>
            </a:r>
            <a:r>
              <a:rPr sz="1000" spc="15" dirty="0">
                <a:solidFill>
                  <a:srgbClr val="1D1D1B"/>
                </a:solidFill>
                <a:latin typeface="Arial"/>
                <a:cs typeface="Arial"/>
              </a:rPr>
              <a:t> </a:t>
            </a:r>
            <a:r>
              <a:rPr sz="1000" dirty="0">
                <a:solidFill>
                  <a:srgbClr val="1D1D1B"/>
                </a:solidFill>
                <a:latin typeface="Arial"/>
                <a:cs typeface="Arial"/>
              </a:rPr>
              <a:t>or</a:t>
            </a:r>
            <a:r>
              <a:rPr sz="1000" spc="-25"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level</a:t>
            </a:r>
            <a:r>
              <a:rPr sz="1000" spc="-5" dirty="0">
                <a:solidFill>
                  <a:srgbClr val="1D1D1B"/>
                </a:solidFill>
                <a:latin typeface="Arial"/>
                <a:cs typeface="Arial"/>
              </a:rPr>
              <a:t> </a:t>
            </a:r>
            <a:r>
              <a:rPr sz="1000" dirty="0">
                <a:solidFill>
                  <a:srgbClr val="1D1D1B"/>
                </a:solidFill>
                <a:latin typeface="Arial"/>
                <a:cs typeface="Arial"/>
              </a:rPr>
              <a:t>3</a:t>
            </a:r>
            <a:r>
              <a:rPr sz="1000" spc="-40" dirty="0">
                <a:solidFill>
                  <a:srgbClr val="1D1D1B"/>
                </a:solidFill>
                <a:latin typeface="Arial"/>
                <a:cs typeface="Arial"/>
              </a:rPr>
              <a:t> </a:t>
            </a:r>
            <a:r>
              <a:rPr sz="1000" dirty="0">
                <a:solidFill>
                  <a:srgbClr val="1D1D1B"/>
                </a:solidFill>
                <a:latin typeface="Arial"/>
                <a:cs typeface="Arial"/>
              </a:rPr>
              <a:t>IT</a:t>
            </a:r>
            <a:r>
              <a:rPr sz="1000" spc="-20" dirty="0">
                <a:solidFill>
                  <a:srgbClr val="1D1D1B"/>
                </a:solidFill>
                <a:latin typeface="Arial"/>
                <a:cs typeface="Arial"/>
              </a:rPr>
              <a:t> </a:t>
            </a:r>
            <a:r>
              <a:rPr sz="1000" spc="-10" dirty="0">
                <a:solidFill>
                  <a:srgbClr val="1D1D1B"/>
                </a:solidFill>
                <a:latin typeface="Arial"/>
                <a:cs typeface="Arial"/>
              </a:rPr>
              <a:t>qualification.</a:t>
            </a:r>
            <a:r>
              <a:rPr sz="1000" spc="-5" dirty="0">
                <a:solidFill>
                  <a:srgbClr val="1D1D1B"/>
                </a:solidFill>
                <a:latin typeface="Arial"/>
                <a:cs typeface="Arial"/>
              </a:rPr>
              <a:t> </a:t>
            </a:r>
            <a:r>
              <a:rPr sz="1000" spc="-1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is</a:t>
            </a:r>
            <a:r>
              <a:rPr sz="1000" spc="-1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new</a:t>
            </a:r>
            <a:r>
              <a:rPr sz="1000" spc="-15" dirty="0">
                <a:solidFill>
                  <a:srgbClr val="1D1D1B"/>
                </a:solidFill>
                <a:latin typeface="Arial"/>
                <a:cs typeface="Arial"/>
              </a:rPr>
              <a:t> </a:t>
            </a:r>
            <a:r>
              <a:rPr sz="1000" spc="-10" dirty="0">
                <a:solidFill>
                  <a:srgbClr val="1D1D1B"/>
                </a:solidFill>
                <a:latin typeface="Arial"/>
                <a:cs typeface="Arial"/>
              </a:rPr>
              <a:t>digital qualification</a:t>
            </a:r>
            <a:r>
              <a:rPr sz="1000" spc="-20" dirty="0">
                <a:solidFill>
                  <a:srgbClr val="1D1D1B"/>
                </a:solidFill>
                <a:latin typeface="Arial"/>
                <a:cs typeface="Arial"/>
              </a:rPr>
              <a:t> </a:t>
            </a:r>
            <a:r>
              <a:rPr sz="1000" dirty="0">
                <a:solidFill>
                  <a:srgbClr val="1D1D1B"/>
                </a:solidFill>
                <a:latin typeface="Arial"/>
                <a:cs typeface="Arial"/>
              </a:rPr>
              <a:t>that</a:t>
            </a:r>
            <a:r>
              <a:rPr sz="1000" spc="-10" dirty="0">
                <a:solidFill>
                  <a:srgbClr val="1D1D1B"/>
                </a:solidFill>
                <a:latin typeface="Arial"/>
                <a:cs typeface="Arial"/>
              </a:rPr>
              <a:t> </a:t>
            </a:r>
            <a:r>
              <a:rPr sz="1000" dirty="0">
                <a:solidFill>
                  <a:srgbClr val="1D1D1B"/>
                </a:solidFill>
                <a:latin typeface="Arial"/>
                <a:cs typeface="Arial"/>
              </a:rPr>
              <a:t>gives</a:t>
            </a:r>
            <a:r>
              <a:rPr sz="1000" spc="-30" dirty="0">
                <a:solidFill>
                  <a:srgbClr val="1D1D1B"/>
                </a:solidFill>
                <a:latin typeface="Arial"/>
                <a:cs typeface="Arial"/>
              </a:rPr>
              <a:t> </a:t>
            </a: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real</a:t>
            </a:r>
            <a:r>
              <a:rPr sz="1000" spc="-5" dirty="0">
                <a:solidFill>
                  <a:srgbClr val="1D1D1B"/>
                </a:solidFill>
                <a:latin typeface="Arial"/>
                <a:cs typeface="Arial"/>
              </a:rPr>
              <a:t> </a:t>
            </a:r>
            <a:r>
              <a:rPr sz="1000" dirty="0">
                <a:solidFill>
                  <a:srgbClr val="1D1D1B"/>
                </a:solidFill>
                <a:latin typeface="Arial"/>
                <a:cs typeface="Arial"/>
              </a:rPr>
              <a:t>insight</a:t>
            </a:r>
            <a:r>
              <a:rPr sz="1000" spc="-35" dirty="0">
                <a:solidFill>
                  <a:srgbClr val="1D1D1B"/>
                </a:solidFill>
                <a:latin typeface="Arial"/>
                <a:cs typeface="Arial"/>
              </a:rPr>
              <a:t> </a:t>
            </a:r>
            <a:r>
              <a:rPr sz="1000" dirty="0">
                <a:solidFill>
                  <a:srgbClr val="1D1D1B"/>
                </a:solidFill>
                <a:latin typeface="Arial"/>
                <a:cs typeface="Arial"/>
              </a:rPr>
              <a:t>into</a:t>
            </a:r>
            <a:r>
              <a:rPr sz="1000" spc="-3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spc="-10" dirty="0">
                <a:solidFill>
                  <a:srgbClr val="1D1D1B"/>
                </a:solidFill>
                <a:latin typeface="Arial"/>
                <a:cs typeface="Arial"/>
              </a:rPr>
              <a:t>modern fundamentals</a:t>
            </a:r>
            <a:r>
              <a:rPr sz="1000" spc="1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IT.</a:t>
            </a:r>
            <a:endParaRPr sz="1000">
              <a:latin typeface="Arial"/>
              <a:cs typeface="Arial"/>
            </a:endParaRPr>
          </a:p>
          <a:p>
            <a:pPr>
              <a:lnSpc>
                <a:spcPct val="100000"/>
              </a:lnSpc>
              <a:spcBef>
                <a:spcPts val="865"/>
              </a:spcBef>
            </a:pPr>
            <a:endParaRPr sz="1000">
              <a:latin typeface="Arial"/>
              <a:cs typeface="Arial"/>
            </a:endParaRPr>
          </a:p>
          <a:p>
            <a:pPr marL="12700">
              <a:lnSpc>
                <a:spcPct val="100000"/>
              </a:lnSpc>
            </a:pPr>
            <a:r>
              <a:rPr sz="1000" dirty="0">
                <a:solidFill>
                  <a:srgbClr val="1D1D1B"/>
                </a:solidFill>
                <a:latin typeface="Arial"/>
                <a:cs typeface="Arial"/>
              </a:rPr>
              <a:t>You</a:t>
            </a:r>
            <a:r>
              <a:rPr sz="1000" spc="-40" dirty="0">
                <a:solidFill>
                  <a:srgbClr val="1D1D1B"/>
                </a:solidFill>
                <a:latin typeface="Arial"/>
                <a:cs typeface="Arial"/>
              </a:rPr>
              <a:t> </a:t>
            </a:r>
            <a:r>
              <a:rPr sz="1000" dirty="0">
                <a:solidFill>
                  <a:srgbClr val="1D1D1B"/>
                </a:solidFill>
                <a:latin typeface="Arial"/>
                <a:cs typeface="Arial"/>
              </a:rPr>
              <a:t>will</a:t>
            </a:r>
            <a:r>
              <a:rPr sz="1000" spc="-40" dirty="0">
                <a:solidFill>
                  <a:srgbClr val="1D1D1B"/>
                </a:solidFill>
                <a:latin typeface="Arial"/>
                <a:cs typeface="Arial"/>
              </a:rPr>
              <a:t> </a:t>
            </a:r>
            <a:r>
              <a:rPr sz="1000" dirty="0">
                <a:solidFill>
                  <a:srgbClr val="1D1D1B"/>
                </a:solidFill>
                <a:latin typeface="Arial"/>
                <a:cs typeface="Arial"/>
              </a:rPr>
              <a:t>learn</a:t>
            </a:r>
            <a:r>
              <a:rPr sz="1000" spc="-15" dirty="0">
                <a:solidFill>
                  <a:srgbClr val="1D1D1B"/>
                </a:solidFill>
                <a:latin typeface="Arial"/>
                <a:cs typeface="Arial"/>
              </a:rPr>
              <a:t> </a:t>
            </a:r>
            <a:r>
              <a:rPr sz="1000" dirty="0">
                <a:solidFill>
                  <a:srgbClr val="1D1D1B"/>
                </a:solidFill>
                <a:latin typeface="Arial"/>
                <a:cs typeface="Arial"/>
              </a:rPr>
              <a:t>about</a:t>
            </a:r>
            <a:r>
              <a:rPr sz="1000" spc="-30" dirty="0">
                <a:solidFill>
                  <a:srgbClr val="1D1D1B"/>
                </a:solidFill>
                <a:latin typeface="Arial"/>
                <a:cs typeface="Arial"/>
              </a:rPr>
              <a:t> </a:t>
            </a:r>
            <a:r>
              <a:rPr sz="1000" dirty="0">
                <a:solidFill>
                  <a:srgbClr val="1D1D1B"/>
                </a:solidFill>
                <a:latin typeface="Arial"/>
                <a:cs typeface="Arial"/>
              </a:rPr>
              <a:t>a</a:t>
            </a:r>
            <a:r>
              <a:rPr sz="1000" spc="-40" dirty="0">
                <a:solidFill>
                  <a:srgbClr val="1D1D1B"/>
                </a:solidFill>
                <a:latin typeface="Arial"/>
                <a:cs typeface="Arial"/>
              </a:rPr>
              <a:t> </a:t>
            </a:r>
            <a:r>
              <a:rPr sz="1000" dirty="0">
                <a:solidFill>
                  <a:srgbClr val="1D1D1B"/>
                </a:solidFill>
                <a:latin typeface="Arial"/>
                <a:cs typeface="Arial"/>
              </a:rPr>
              <a:t>wide</a:t>
            </a:r>
            <a:r>
              <a:rPr sz="1000" spc="-15" dirty="0">
                <a:solidFill>
                  <a:srgbClr val="1D1D1B"/>
                </a:solidFill>
                <a:latin typeface="Arial"/>
                <a:cs typeface="Arial"/>
              </a:rPr>
              <a:t> </a:t>
            </a:r>
            <a:r>
              <a:rPr sz="1000" dirty="0">
                <a:solidFill>
                  <a:srgbClr val="1D1D1B"/>
                </a:solidFill>
                <a:latin typeface="Arial"/>
                <a:cs typeface="Arial"/>
              </a:rPr>
              <a:t>range</a:t>
            </a:r>
            <a:r>
              <a:rPr sz="1000" spc="-25" dirty="0">
                <a:solidFill>
                  <a:srgbClr val="1D1D1B"/>
                </a:solidFill>
                <a:latin typeface="Arial"/>
                <a:cs typeface="Arial"/>
              </a:rPr>
              <a:t> </a:t>
            </a:r>
            <a:r>
              <a:rPr sz="1000" dirty="0">
                <a:solidFill>
                  <a:srgbClr val="1D1D1B"/>
                </a:solidFill>
                <a:latin typeface="Arial"/>
                <a:cs typeface="Arial"/>
              </a:rPr>
              <a:t>of</a:t>
            </a:r>
            <a:r>
              <a:rPr sz="1000" spc="-45" dirty="0">
                <a:solidFill>
                  <a:srgbClr val="1D1D1B"/>
                </a:solidFill>
                <a:latin typeface="Arial"/>
                <a:cs typeface="Arial"/>
              </a:rPr>
              <a:t> </a:t>
            </a:r>
            <a:r>
              <a:rPr sz="1000" dirty="0">
                <a:solidFill>
                  <a:srgbClr val="1D1D1B"/>
                </a:solidFill>
                <a:latin typeface="Arial"/>
                <a:cs typeface="Arial"/>
              </a:rPr>
              <a:t>hardware,</a:t>
            </a:r>
            <a:r>
              <a:rPr sz="1000" spc="5" dirty="0">
                <a:solidFill>
                  <a:srgbClr val="1D1D1B"/>
                </a:solidFill>
                <a:latin typeface="Arial"/>
                <a:cs typeface="Arial"/>
              </a:rPr>
              <a:t> </a:t>
            </a:r>
            <a:r>
              <a:rPr sz="1000" dirty="0">
                <a:solidFill>
                  <a:srgbClr val="1D1D1B"/>
                </a:solidFill>
                <a:latin typeface="Arial"/>
                <a:cs typeface="Arial"/>
              </a:rPr>
              <a:t>applications</a:t>
            </a:r>
            <a:r>
              <a:rPr sz="1000" spc="235" dirty="0">
                <a:solidFill>
                  <a:srgbClr val="1D1D1B"/>
                </a:solidFill>
                <a:latin typeface="Arial"/>
                <a:cs typeface="Arial"/>
              </a:rPr>
              <a:t> </a:t>
            </a:r>
            <a:r>
              <a:rPr sz="1000" spc="-25" dirty="0">
                <a:solidFill>
                  <a:srgbClr val="1D1D1B"/>
                </a:solidFill>
                <a:latin typeface="Arial"/>
                <a:cs typeface="Arial"/>
              </a:rPr>
              <a:t>and</a:t>
            </a:r>
            <a:endParaRPr sz="1000">
              <a:latin typeface="Arial"/>
              <a:cs typeface="Arial"/>
            </a:endParaRPr>
          </a:p>
          <a:p>
            <a:pPr marL="12700">
              <a:lnSpc>
                <a:spcPct val="100000"/>
              </a:lnSpc>
              <a:spcBef>
                <a:spcPts val="705"/>
              </a:spcBef>
            </a:pPr>
            <a:r>
              <a:rPr sz="1000" dirty="0">
                <a:solidFill>
                  <a:srgbClr val="1D1D1B"/>
                </a:solidFill>
                <a:latin typeface="Arial"/>
                <a:cs typeface="Arial"/>
              </a:rPr>
              <a:t>their</a:t>
            </a:r>
            <a:r>
              <a:rPr sz="1000" spc="-35" dirty="0">
                <a:solidFill>
                  <a:srgbClr val="1D1D1B"/>
                </a:solidFill>
                <a:latin typeface="Arial"/>
                <a:cs typeface="Arial"/>
              </a:rPr>
              <a:t> </a:t>
            </a:r>
            <a:r>
              <a:rPr sz="1000" dirty="0">
                <a:solidFill>
                  <a:srgbClr val="1D1D1B"/>
                </a:solidFill>
                <a:latin typeface="Arial"/>
                <a:cs typeface="Arial"/>
              </a:rPr>
              <a:t>use</a:t>
            </a:r>
            <a:r>
              <a:rPr sz="1000" spc="-25"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spc="-10" dirty="0">
                <a:solidFill>
                  <a:srgbClr val="1D1D1B"/>
                </a:solidFill>
                <a:latin typeface="Arial"/>
                <a:cs typeface="Arial"/>
              </a:rPr>
              <a:t>business</a:t>
            </a:r>
            <a:r>
              <a:rPr sz="1000" spc="-2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home</a:t>
            </a:r>
            <a:r>
              <a:rPr sz="1000" spc="-25" dirty="0">
                <a:solidFill>
                  <a:srgbClr val="1D1D1B"/>
                </a:solidFill>
                <a:latin typeface="Arial"/>
                <a:cs typeface="Arial"/>
              </a:rPr>
              <a:t> </a:t>
            </a:r>
            <a:r>
              <a:rPr sz="1000" dirty="0">
                <a:solidFill>
                  <a:srgbClr val="1D1D1B"/>
                </a:solidFill>
                <a:latin typeface="Arial"/>
                <a:cs typeface="Arial"/>
              </a:rPr>
              <a:t>use.</a:t>
            </a:r>
            <a:r>
              <a:rPr sz="1000" spc="10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practical</a:t>
            </a:r>
            <a:r>
              <a:rPr sz="1000" spc="5" dirty="0">
                <a:solidFill>
                  <a:srgbClr val="1D1D1B"/>
                </a:solidFill>
                <a:latin typeface="Arial"/>
                <a:cs typeface="Arial"/>
              </a:rPr>
              <a:t> </a:t>
            </a:r>
            <a:r>
              <a:rPr sz="1000" dirty="0">
                <a:solidFill>
                  <a:srgbClr val="1D1D1B"/>
                </a:solidFill>
                <a:latin typeface="Arial"/>
                <a:cs typeface="Arial"/>
              </a:rPr>
              <a:t>element</a:t>
            </a:r>
            <a:r>
              <a:rPr sz="1000" spc="-1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spc="-25" dirty="0">
                <a:solidFill>
                  <a:srgbClr val="1D1D1B"/>
                </a:solidFill>
                <a:latin typeface="Arial"/>
                <a:cs typeface="Arial"/>
              </a:rPr>
              <a:t>the</a:t>
            </a:r>
            <a:endParaRPr sz="1000">
              <a:latin typeface="Arial"/>
              <a:cs typeface="Arial"/>
            </a:endParaRPr>
          </a:p>
          <a:p>
            <a:pPr marL="12700" marR="5080">
              <a:lnSpc>
                <a:spcPct val="100000"/>
              </a:lnSpc>
              <a:spcBef>
                <a:spcPts val="254"/>
              </a:spcBef>
            </a:pPr>
            <a:r>
              <a:rPr sz="1000" dirty="0">
                <a:solidFill>
                  <a:srgbClr val="1D1D1B"/>
                </a:solidFill>
                <a:latin typeface="Arial"/>
                <a:cs typeface="Arial"/>
              </a:rPr>
              <a:t>course</a:t>
            </a:r>
            <a:r>
              <a:rPr sz="1000" spc="-15" dirty="0">
                <a:solidFill>
                  <a:srgbClr val="1D1D1B"/>
                </a:solidFill>
                <a:latin typeface="Arial"/>
                <a:cs typeface="Arial"/>
              </a:rPr>
              <a:t> </a:t>
            </a:r>
            <a:r>
              <a:rPr sz="1000" dirty="0">
                <a:solidFill>
                  <a:srgbClr val="1D1D1B"/>
                </a:solidFill>
                <a:latin typeface="Arial"/>
                <a:cs typeface="Arial"/>
              </a:rPr>
              <a:t>introduces</a:t>
            </a:r>
            <a:r>
              <a:rPr sz="1000" spc="-5" dirty="0">
                <a:solidFill>
                  <a:srgbClr val="1D1D1B"/>
                </a:solidFill>
                <a:latin typeface="Arial"/>
                <a:cs typeface="Arial"/>
              </a:rPr>
              <a:t> </a:t>
            </a:r>
            <a:r>
              <a:rPr sz="1000" dirty="0">
                <a:solidFill>
                  <a:srgbClr val="1D1D1B"/>
                </a:solidFill>
                <a:latin typeface="Arial"/>
                <a:cs typeface="Arial"/>
              </a:rPr>
              <a:t>learners</a:t>
            </a:r>
            <a:r>
              <a:rPr sz="1000" spc="1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a:t>
            </a:r>
            <a:r>
              <a:rPr sz="1000" dirty="0">
                <a:solidFill>
                  <a:srgbClr val="1D1D1B"/>
                </a:solidFill>
                <a:latin typeface="Arial"/>
                <a:cs typeface="Arial"/>
              </a:rPr>
              <a:t>broad working</a:t>
            </a:r>
            <a:r>
              <a:rPr sz="1000" spc="-20" dirty="0">
                <a:solidFill>
                  <a:srgbClr val="1D1D1B"/>
                </a:solidFill>
                <a:latin typeface="Arial"/>
                <a:cs typeface="Arial"/>
              </a:rPr>
              <a:t> </a:t>
            </a:r>
            <a:r>
              <a:rPr sz="1000" dirty="0">
                <a:solidFill>
                  <a:srgbClr val="1D1D1B"/>
                </a:solidFill>
                <a:latin typeface="Arial"/>
                <a:cs typeface="Arial"/>
              </a:rPr>
              <a:t>knowledge </a:t>
            </a:r>
            <a:r>
              <a:rPr sz="1000" spc="-25" dirty="0">
                <a:solidFill>
                  <a:srgbClr val="1D1D1B"/>
                </a:solidFill>
                <a:latin typeface="Arial"/>
                <a:cs typeface="Arial"/>
              </a:rPr>
              <a:t>of </a:t>
            </a:r>
            <a:r>
              <a:rPr sz="1000" spc="-10" dirty="0">
                <a:solidFill>
                  <a:srgbClr val="1D1D1B"/>
                </a:solidFill>
                <a:latin typeface="Arial"/>
                <a:cs typeface="Arial"/>
              </a:rPr>
              <a:t>databases,</a:t>
            </a:r>
            <a:r>
              <a:rPr sz="1000" dirty="0">
                <a:solidFill>
                  <a:srgbClr val="1D1D1B"/>
                </a:solidFill>
                <a:latin typeface="Arial"/>
                <a:cs typeface="Arial"/>
              </a:rPr>
              <a:t> </a:t>
            </a:r>
            <a:r>
              <a:rPr sz="1000" spc="-10" dirty="0">
                <a:solidFill>
                  <a:srgbClr val="1D1D1B"/>
                </a:solidFill>
                <a:latin typeface="Arial"/>
                <a:cs typeface="Arial"/>
              </a:rPr>
              <a:t>spreadsheets,</a:t>
            </a:r>
            <a:r>
              <a:rPr sz="1000" spc="-15" dirty="0">
                <a:solidFill>
                  <a:srgbClr val="1D1D1B"/>
                </a:solidFill>
                <a:latin typeface="Arial"/>
                <a:cs typeface="Arial"/>
              </a:rPr>
              <a:t> </a:t>
            </a:r>
            <a:r>
              <a:rPr sz="1000" dirty="0">
                <a:solidFill>
                  <a:srgbClr val="1D1D1B"/>
                </a:solidFill>
                <a:latin typeface="Arial"/>
                <a:cs typeface="Arial"/>
              </a:rPr>
              <a:t>automated</a:t>
            </a:r>
            <a:r>
              <a:rPr sz="1000" spc="-15" dirty="0">
                <a:solidFill>
                  <a:srgbClr val="1D1D1B"/>
                </a:solidFill>
                <a:latin typeface="Arial"/>
                <a:cs typeface="Arial"/>
              </a:rPr>
              <a:t> </a:t>
            </a:r>
            <a:r>
              <a:rPr sz="1000" dirty="0">
                <a:solidFill>
                  <a:srgbClr val="1D1D1B"/>
                </a:solidFill>
                <a:latin typeface="Arial"/>
                <a:cs typeface="Arial"/>
              </a:rPr>
              <a:t>documents</a:t>
            </a:r>
            <a:r>
              <a:rPr sz="1000" spc="-2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images</a:t>
            </a:r>
            <a:r>
              <a:rPr sz="1000" spc="-40" dirty="0">
                <a:solidFill>
                  <a:srgbClr val="1D1D1B"/>
                </a:solidFill>
                <a:latin typeface="Arial"/>
                <a:cs typeface="Arial"/>
              </a:rPr>
              <a:t> </a:t>
            </a:r>
            <a:r>
              <a:rPr sz="1000" spc="-25" dirty="0">
                <a:solidFill>
                  <a:srgbClr val="1D1D1B"/>
                </a:solidFill>
                <a:latin typeface="Arial"/>
                <a:cs typeface="Arial"/>
              </a:rPr>
              <a:t>and </a:t>
            </a:r>
            <a:r>
              <a:rPr sz="1000" spc="-10" dirty="0">
                <a:solidFill>
                  <a:srgbClr val="1D1D1B"/>
                </a:solidFill>
                <a:latin typeface="Arial"/>
                <a:cs typeface="Arial"/>
              </a:rPr>
              <a:t>enables</a:t>
            </a:r>
            <a:r>
              <a:rPr sz="1000" dirty="0">
                <a:solidFill>
                  <a:srgbClr val="1D1D1B"/>
                </a:solidFill>
                <a:latin typeface="Arial"/>
                <a:cs typeface="Arial"/>
              </a:rPr>
              <a:t> learners to</a:t>
            </a:r>
            <a:r>
              <a:rPr sz="1000" spc="-30" dirty="0">
                <a:solidFill>
                  <a:srgbClr val="1D1D1B"/>
                </a:solidFill>
                <a:latin typeface="Arial"/>
                <a:cs typeface="Arial"/>
              </a:rPr>
              <a:t> </a:t>
            </a:r>
            <a:r>
              <a:rPr sz="1000" dirty="0">
                <a:solidFill>
                  <a:srgbClr val="1D1D1B"/>
                </a:solidFill>
                <a:latin typeface="Arial"/>
                <a:cs typeface="Arial"/>
              </a:rPr>
              <a:t>apply their</a:t>
            </a:r>
            <a:r>
              <a:rPr sz="1000" spc="-25" dirty="0">
                <a:solidFill>
                  <a:srgbClr val="1D1D1B"/>
                </a:solidFill>
                <a:latin typeface="Arial"/>
                <a:cs typeface="Arial"/>
              </a:rPr>
              <a:t> </a:t>
            </a:r>
            <a:r>
              <a:rPr sz="1000" dirty="0">
                <a:solidFill>
                  <a:srgbClr val="1D1D1B"/>
                </a:solidFill>
                <a:latin typeface="Arial"/>
                <a:cs typeface="Arial"/>
              </a:rPr>
              <a:t>knowledge</a:t>
            </a:r>
            <a:r>
              <a:rPr sz="1000" spc="-1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understanding </a:t>
            </a:r>
            <a:r>
              <a:rPr sz="1000" spc="-25" dirty="0">
                <a:solidFill>
                  <a:srgbClr val="1D1D1B"/>
                </a:solidFill>
                <a:latin typeface="Arial"/>
                <a:cs typeface="Arial"/>
              </a:rPr>
              <a:t>to </a:t>
            </a:r>
            <a:r>
              <a:rPr sz="1000" dirty="0">
                <a:solidFill>
                  <a:srgbClr val="1D1D1B"/>
                </a:solidFill>
                <a:latin typeface="Arial"/>
                <a:cs typeface="Arial"/>
              </a:rPr>
              <a:t>solve</a:t>
            </a:r>
            <a:r>
              <a:rPr sz="1000" spc="-20" dirty="0">
                <a:solidFill>
                  <a:srgbClr val="1D1D1B"/>
                </a:solidFill>
                <a:latin typeface="Arial"/>
                <a:cs typeface="Arial"/>
              </a:rPr>
              <a:t> </a:t>
            </a:r>
            <a:r>
              <a:rPr sz="1000" dirty="0">
                <a:solidFill>
                  <a:srgbClr val="1D1D1B"/>
                </a:solidFill>
                <a:latin typeface="Arial"/>
                <a:cs typeface="Arial"/>
              </a:rPr>
              <a:t>problems</a:t>
            </a:r>
            <a:r>
              <a:rPr sz="1000" spc="-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spc="-10" dirty="0">
                <a:solidFill>
                  <a:srgbClr val="1D1D1B"/>
                </a:solidFill>
                <a:latin typeface="Arial"/>
                <a:cs typeface="Arial"/>
              </a:rPr>
              <a:t>vocational</a:t>
            </a:r>
            <a:r>
              <a:rPr sz="1000" spc="-5" dirty="0">
                <a:solidFill>
                  <a:srgbClr val="1D1D1B"/>
                </a:solidFill>
                <a:latin typeface="Arial"/>
                <a:cs typeface="Arial"/>
              </a:rPr>
              <a:t> </a:t>
            </a:r>
            <a:r>
              <a:rPr sz="1000" spc="-10" dirty="0">
                <a:solidFill>
                  <a:srgbClr val="1D1D1B"/>
                </a:solidFill>
                <a:latin typeface="Arial"/>
                <a:cs typeface="Arial"/>
              </a:rPr>
              <a:t>settings.</a:t>
            </a:r>
            <a:endParaRPr sz="1000">
              <a:latin typeface="Arial"/>
              <a:cs typeface="Arial"/>
            </a:endParaRPr>
          </a:p>
          <a:p>
            <a:pPr>
              <a:lnSpc>
                <a:spcPct val="100000"/>
              </a:lnSpc>
              <a:spcBef>
                <a:spcPts val="370"/>
              </a:spcBef>
            </a:pPr>
            <a:endParaRPr sz="1000">
              <a:latin typeface="Arial"/>
              <a:cs typeface="Arial"/>
            </a:endParaRPr>
          </a:p>
          <a:p>
            <a:pPr marL="12700" marR="67310">
              <a:lnSpc>
                <a:spcPct val="110000"/>
              </a:lnSpc>
              <a:spcBef>
                <a:spcPts val="5"/>
              </a:spcBef>
            </a:pPr>
            <a:r>
              <a:rPr sz="1000" spc="-1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ideal for</a:t>
            </a:r>
            <a:r>
              <a:rPr sz="1000" spc="-30" dirty="0">
                <a:solidFill>
                  <a:srgbClr val="1D1D1B"/>
                </a:solidFill>
                <a:latin typeface="Arial"/>
                <a:cs typeface="Arial"/>
              </a:rPr>
              <a:t> </a:t>
            </a:r>
            <a:r>
              <a:rPr sz="1000" dirty="0">
                <a:solidFill>
                  <a:srgbClr val="1D1D1B"/>
                </a:solidFill>
                <a:latin typeface="Arial"/>
                <a:cs typeface="Arial"/>
              </a:rPr>
              <a:t>learners who</a:t>
            </a:r>
            <a:r>
              <a:rPr sz="1000" spc="-30" dirty="0">
                <a:solidFill>
                  <a:srgbClr val="1D1D1B"/>
                </a:solidFill>
                <a:latin typeface="Arial"/>
                <a:cs typeface="Arial"/>
              </a:rPr>
              <a:t> </a:t>
            </a:r>
            <a:r>
              <a:rPr sz="1000" dirty="0">
                <a:solidFill>
                  <a:srgbClr val="1D1D1B"/>
                </a:solidFill>
                <a:latin typeface="Arial"/>
                <a:cs typeface="Arial"/>
              </a:rPr>
              <a:t>want</a:t>
            </a:r>
            <a:r>
              <a:rPr sz="1000" spc="-2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career</a:t>
            </a:r>
            <a:r>
              <a:rPr sz="1000" spc="5" dirty="0">
                <a:solidFill>
                  <a:srgbClr val="1D1D1B"/>
                </a:solidFill>
                <a:latin typeface="Arial"/>
                <a:cs typeface="Arial"/>
              </a:rPr>
              <a:t> </a:t>
            </a:r>
            <a:r>
              <a:rPr sz="1000" dirty="0">
                <a:solidFill>
                  <a:srgbClr val="1D1D1B"/>
                </a:solidFill>
                <a:latin typeface="Arial"/>
                <a:cs typeface="Arial"/>
              </a:rPr>
              <a:t>in</a:t>
            </a:r>
            <a:r>
              <a:rPr sz="1000" spc="-30" dirty="0">
                <a:solidFill>
                  <a:srgbClr val="1D1D1B"/>
                </a:solidFill>
                <a:latin typeface="Arial"/>
                <a:cs typeface="Arial"/>
              </a:rPr>
              <a:t> </a:t>
            </a:r>
            <a:r>
              <a:rPr sz="1000" dirty="0">
                <a:solidFill>
                  <a:srgbClr val="1D1D1B"/>
                </a:solidFill>
                <a:latin typeface="Arial"/>
                <a:cs typeface="Arial"/>
              </a:rPr>
              <a:t>IT</a:t>
            </a:r>
            <a:r>
              <a:rPr sz="1000" spc="-4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want</a:t>
            </a:r>
            <a:r>
              <a:rPr sz="1000" spc="-2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spc="-25" dirty="0">
                <a:solidFill>
                  <a:srgbClr val="1D1D1B"/>
                </a:solidFill>
                <a:latin typeface="Arial"/>
                <a:cs typeface="Arial"/>
              </a:rPr>
              <a:t>get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broad</a:t>
            </a:r>
            <a:r>
              <a:rPr sz="1000" spc="-5" dirty="0">
                <a:solidFill>
                  <a:srgbClr val="1D1D1B"/>
                </a:solidFill>
                <a:latin typeface="Arial"/>
                <a:cs typeface="Arial"/>
              </a:rPr>
              <a:t> </a:t>
            </a:r>
            <a:r>
              <a:rPr sz="1000" dirty="0">
                <a:solidFill>
                  <a:srgbClr val="1D1D1B"/>
                </a:solidFill>
                <a:latin typeface="Arial"/>
                <a:cs typeface="Arial"/>
              </a:rPr>
              <a:t>taste</a:t>
            </a:r>
            <a:r>
              <a:rPr sz="1000" spc="-2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digital</a:t>
            </a:r>
            <a:r>
              <a:rPr sz="1000" spc="-10" dirty="0">
                <a:solidFill>
                  <a:srgbClr val="1D1D1B"/>
                </a:solidFill>
                <a:latin typeface="Arial"/>
                <a:cs typeface="Arial"/>
              </a:rPr>
              <a:t> skills.</a:t>
            </a:r>
            <a:endParaRPr sz="1000">
              <a:latin typeface="Arial"/>
              <a:cs typeface="Arial"/>
            </a:endParaRPr>
          </a:p>
          <a:p>
            <a:pPr>
              <a:lnSpc>
                <a:spcPct val="100000"/>
              </a:lnSpc>
              <a:spcBef>
                <a:spcPts val="770"/>
              </a:spcBef>
            </a:pPr>
            <a:endParaRPr sz="1000">
              <a:latin typeface="Arial"/>
              <a:cs typeface="Arial"/>
            </a:endParaRPr>
          </a:p>
          <a:p>
            <a:pPr marL="12700" marR="506730">
              <a:lnSpc>
                <a:spcPct val="110000"/>
              </a:lnSpc>
            </a:pPr>
            <a:r>
              <a:rPr sz="1000" dirty="0">
                <a:solidFill>
                  <a:srgbClr val="1D1D1B"/>
                </a:solidFill>
                <a:latin typeface="Arial"/>
                <a:cs typeface="Arial"/>
              </a:rPr>
              <a:t>A</a:t>
            </a:r>
            <a:r>
              <a:rPr sz="1000" spc="-35" dirty="0">
                <a:solidFill>
                  <a:srgbClr val="1D1D1B"/>
                </a:solidFill>
                <a:latin typeface="Arial"/>
                <a:cs typeface="Arial"/>
              </a:rPr>
              <a:t> </a:t>
            </a:r>
            <a:r>
              <a:rPr sz="1000" dirty="0">
                <a:solidFill>
                  <a:srgbClr val="1D1D1B"/>
                </a:solidFill>
                <a:latin typeface="Arial"/>
                <a:cs typeface="Arial"/>
              </a:rPr>
              <a:t>stepping stone</a:t>
            </a:r>
            <a:r>
              <a:rPr sz="1000" spc="-35"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careers</a:t>
            </a:r>
            <a:r>
              <a:rPr sz="1000" spc="10" dirty="0">
                <a:solidFill>
                  <a:srgbClr val="1D1D1B"/>
                </a:solidFill>
                <a:latin typeface="Arial"/>
                <a:cs typeface="Arial"/>
              </a:rPr>
              <a:t> </a:t>
            </a:r>
            <a:r>
              <a:rPr sz="1000" dirty="0">
                <a:solidFill>
                  <a:srgbClr val="1D1D1B"/>
                </a:solidFill>
                <a:latin typeface="Arial"/>
                <a:cs typeface="Arial"/>
              </a:rPr>
              <a:t>like</a:t>
            </a:r>
            <a:r>
              <a:rPr sz="1000" spc="-30" dirty="0">
                <a:solidFill>
                  <a:srgbClr val="1D1D1B"/>
                </a:solidFill>
                <a:latin typeface="Arial"/>
                <a:cs typeface="Arial"/>
              </a:rPr>
              <a:t> </a:t>
            </a:r>
            <a:r>
              <a:rPr sz="1000" dirty="0">
                <a:solidFill>
                  <a:srgbClr val="1D1D1B"/>
                </a:solidFill>
                <a:latin typeface="Arial"/>
                <a:cs typeface="Arial"/>
              </a:rPr>
              <a:t>IT</a:t>
            </a:r>
            <a:r>
              <a:rPr sz="1000" spc="-25" dirty="0">
                <a:solidFill>
                  <a:srgbClr val="1D1D1B"/>
                </a:solidFill>
                <a:latin typeface="Arial"/>
                <a:cs typeface="Arial"/>
              </a:rPr>
              <a:t> </a:t>
            </a:r>
            <a:r>
              <a:rPr sz="1000" dirty="0">
                <a:solidFill>
                  <a:srgbClr val="1D1D1B"/>
                </a:solidFill>
                <a:latin typeface="Arial"/>
                <a:cs typeface="Arial"/>
              </a:rPr>
              <a:t>Project</a:t>
            </a:r>
            <a:r>
              <a:rPr sz="1000" spc="-15" dirty="0">
                <a:solidFill>
                  <a:srgbClr val="1D1D1B"/>
                </a:solidFill>
                <a:latin typeface="Arial"/>
                <a:cs typeface="Arial"/>
              </a:rPr>
              <a:t> </a:t>
            </a:r>
            <a:r>
              <a:rPr sz="1000" spc="-10" dirty="0">
                <a:solidFill>
                  <a:srgbClr val="1D1D1B"/>
                </a:solidFill>
                <a:latin typeface="Arial"/>
                <a:cs typeface="Arial"/>
              </a:rPr>
              <a:t>Management, </a:t>
            </a:r>
            <a:r>
              <a:rPr sz="1000" dirty="0">
                <a:solidFill>
                  <a:srgbClr val="1D1D1B"/>
                </a:solidFill>
                <a:latin typeface="Arial"/>
                <a:cs typeface="Arial"/>
              </a:rPr>
              <a:t>Technical</a:t>
            </a:r>
            <a:r>
              <a:rPr sz="1000" spc="5" dirty="0">
                <a:solidFill>
                  <a:srgbClr val="1D1D1B"/>
                </a:solidFill>
                <a:latin typeface="Arial"/>
                <a:cs typeface="Arial"/>
              </a:rPr>
              <a:t> </a:t>
            </a:r>
            <a:r>
              <a:rPr sz="1000" dirty="0">
                <a:solidFill>
                  <a:srgbClr val="1D1D1B"/>
                </a:solidFill>
                <a:latin typeface="Arial"/>
                <a:cs typeface="Arial"/>
              </a:rPr>
              <a:t>Support</a:t>
            </a:r>
            <a:r>
              <a:rPr sz="1000" spc="-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Cyber </a:t>
            </a:r>
            <a:r>
              <a:rPr sz="1000" spc="-10" dirty="0">
                <a:solidFill>
                  <a:srgbClr val="1D1D1B"/>
                </a:solidFill>
                <a:latin typeface="Arial"/>
                <a:cs typeface="Arial"/>
              </a:rPr>
              <a:t>Security</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marR="208915">
              <a:lnSpc>
                <a:spcPct val="110000"/>
              </a:lnSpc>
              <a:spcBef>
                <a:spcPts val="355"/>
              </a:spcBef>
            </a:pP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course</a:t>
            </a:r>
            <a:r>
              <a:rPr sz="1000" spc="-25"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lead</a:t>
            </a:r>
            <a:r>
              <a:rPr sz="1000" spc="-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a:t>
            </a:r>
            <a:r>
              <a:rPr sz="1000" spc="-40" dirty="0">
                <a:solidFill>
                  <a:srgbClr val="1D1D1B"/>
                </a:solidFill>
                <a:latin typeface="Arial"/>
                <a:cs typeface="Arial"/>
              </a:rPr>
              <a:t>WJEC</a:t>
            </a:r>
            <a:r>
              <a:rPr sz="1000" spc="-25" dirty="0">
                <a:solidFill>
                  <a:srgbClr val="1D1D1B"/>
                </a:solidFill>
                <a:latin typeface="Arial"/>
                <a:cs typeface="Arial"/>
              </a:rPr>
              <a:t> </a:t>
            </a:r>
            <a:r>
              <a:rPr sz="1000" dirty="0">
                <a:solidFill>
                  <a:srgbClr val="1D1D1B"/>
                </a:solidFill>
                <a:latin typeface="Arial"/>
                <a:cs typeface="Arial"/>
              </a:rPr>
              <a:t>Level</a:t>
            </a:r>
            <a:r>
              <a:rPr sz="1000" spc="-25" dirty="0">
                <a:solidFill>
                  <a:srgbClr val="1D1D1B"/>
                </a:solidFill>
                <a:latin typeface="Arial"/>
                <a:cs typeface="Arial"/>
              </a:rPr>
              <a:t> </a:t>
            </a:r>
            <a:r>
              <a:rPr sz="1000" dirty="0">
                <a:solidFill>
                  <a:srgbClr val="1D1D1B"/>
                </a:solidFill>
                <a:latin typeface="Arial"/>
                <a:cs typeface="Arial"/>
              </a:rPr>
              <a:t>1/2</a:t>
            </a:r>
            <a:r>
              <a:rPr sz="1000" spc="-20" dirty="0">
                <a:solidFill>
                  <a:srgbClr val="1D1D1B"/>
                </a:solidFill>
                <a:latin typeface="Arial"/>
                <a:cs typeface="Arial"/>
              </a:rPr>
              <a:t> </a:t>
            </a:r>
            <a:r>
              <a:rPr sz="1000" spc="-10" dirty="0">
                <a:solidFill>
                  <a:srgbClr val="1D1D1B"/>
                </a:solidFill>
                <a:latin typeface="Arial"/>
                <a:cs typeface="Arial"/>
              </a:rPr>
              <a:t>Vocational</a:t>
            </a:r>
            <a:r>
              <a:rPr sz="1000" spc="-5" dirty="0">
                <a:solidFill>
                  <a:srgbClr val="1D1D1B"/>
                </a:solidFill>
                <a:latin typeface="Arial"/>
                <a:cs typeface="Arial"/>
              </a:rPr>
              <a:t> </a:t>
            </a:r>
            <a:r>
              <a:rPr sz="1000" dirty="0">
                <a:solidFill>
                  <a:srgbClr val="1D1D1B"/>
                </a:solidFill>
                <a:latin typeface="Arial"/>
                <a:cs typeface="Arial"/>
              </a:rPr>
              <a:t>Award</a:t>
            </a:r>
            <a:r>
              <a:rPr sz="1000" spc="5" dirty="0">
                <a:solidFill>
                  <a:srgbClr val="1D1D1B"/>
                </a:solidFill>
                <a:latin typeface="Arial"/>
                <a:cs typeface="Arial"/>
              </a:rPr>
              <a:t> </a:t>
            </a:r>
            <a:r>
              <a:rPr sz="1000" spc="-25" dirty="0">
                <a:solidFill>
                  <a:srgbClr val="1D1D1B"/>
                </a:solidFill>
                <a:latin typeface="Arial"/>
                <a:cs typeface="Arial"/>
              </a:rPr>
              <a:t>in </a:t>
            </a:r>
            <a:r>
              <a:rPr sz="1000" spc="-10" dirty="0">
                <a:solidFill>
                  <a:srgbClr val="1D1D1B"/>
                </a:solidFill>
                <a:latin typeface="Arial"/>
                <a:cs typeface="Arial"/>
              </a:rPr>
              <a:t>ICT</a:t>
            </a:r>
            <a:r>
              <a:rPr sz="1000" spc="-60" dirty="0">
                <a:solidFill>
                  <a:srgbClr val="1D1D1B"/>
                </a:solidFill>
                <a:latin typeface="Arial"/>
                <a:cs typeface="Arial"/>
              </a:rPr>
              <a:t> </a:t>
            </a:r>
            <a:r>
              <a:rPr sz="1000" dirty="0">
                <a:solidFill>
                  <a:srgbClr val="1D1D1B"/>
                </a:solidFill>
                <a:latin typeface="Arial"/>
                <a:cs typeface="Arial"/>
              </a:rPr>
              <a:t>(Technical</a:t>
            </a:r>
            <a:r>
              <a:rPr sz="1000" spc="-45" dirty="0">
                <a:solidFill>
                  <a:srgbClr val="1D1D1B"/>
                </a:solidFill>
                <a:latin typeface="Arial"/>
                <a:cs typeface="Arial"/>
              </a:rPr>
              <a:t> </a:t>
            </a:r>
            <a:r>
              <a:rPr sz="1000" spc="-10" dirty="0">
                <a:solidFill>
                  <a:srgbClr val="1D1D1B"/>
                </a:solidFill>
                <a:latin typeface="Arial"/>
                <a:cs typeface="Arial"/>
              </a:rPr>
              <a:t>Award)</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marR="271145">
              <a:lnSpc>
                <a:spcPct val="110100"/>
              </a:lnSpc>
              <a:spcBef>
                <a:spcPts val="350"/>
              </a:spcBef>
            </a:pP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course</a:t>
            </a:r>
            <a:r>
              <a:rPr sz="1000" spc="-25" dirty="0">
                <a:solidFill>
                  <a:srgbClr val="1D1D1B"/>
                </a:solidFill>
                <a:latin typeface="Arial"/>
                <a:cs typeface="Arial"/>
              </a:rPr>
              <a:t> </a:t>
            </a:r>
            <a:r>
              <a:rPr sz="1000" dirty="0">
                <a:solidFill>
                  <a:srgbClr val="1D1D1B"/>
                </a:solidFill>
                <a:latin typeface="Arial"/>
                <a:cs typeface="Arial"/>
              </a:rPr>
              <a:t>is</a:t>
            </a:r>
            <a:r>
              <a:rPr sz="1000" spc="-10" dirty="0">
                <a:solidFill>
                  <a:srgbClr val="1D1D1B"/>
                </a:solidFill>
                <a:latin typeface="Arial"/>
                <a:cs typeface="Arial"/>
              </a:rPr>
              <a:t> </a:t>
            </a:r>
            <a:r>
              <a:rPr sz="1000" dirty="0">
                <a:solidFill>
                  <a:srgbClr val="1D1D1B"/>
                </a:solidFill>
                <a:latin typeface="Arial"/>
                <a:cs typeface="Arial"/>
              </a:rPr>
              <a:t>currently</a:t>
            </a:r>
            <a:r>
              <a:rPr sz="1000" spc="-5" dirty="0">
                <a:solidFill>
                  <a:srgbClr val="1D1D1B"/>
                </a:solidFill>
                <a:latin typeface="Arial"/>
                <a:cs typeface="Arial"/>
              </a:rPr>
              <a:t> </a:t>
            </a:r>
            <a:r>
              <a:rPr sz="1000" dirty="0">
                <a:solidFill>
                  <a:srgbClr val="1D1D1B"/>
                </a:solidFill>
                <a:latin typeface="Arial"/>
                <a:cs typeface="Arial"/>
              </a:rPr>
              <a:t>made up</a:t>
            </a:r>
            <a:r>
              <a:rPr sz="1000" spc="-1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two</a:t>
            </a:r>
            <a:r>
              <a:rPr sz="1000" spc="-20" dirty="0">
                <a:solidFill>
                  <a:srgbClr val="1D1D1B"/>
                </a:solidFill>
                <a:latin typeface="Arial"/>
                <a:cs typeface="Arial"/>
              </a:rPr>
              <a:t> </a:t>
            </a:r>
            <a:r>
              <a:rPr sz="1000" dirty="0">
                <a:solidFill>
                  <a:srgbClr val="1D1D1B"/>
                </a:solidFill>
                <a:latin typeface="Arial"/>
                <a:cs typeface="Arial"/>
              </a:rPr>
              <a:t>internally</a:t>
            </a:r>
            <a:r>
              <a:rPr sz="1000" spc="-5" dirty="0">
                <a:solidFill>
                  <a:srgbClr val="1D1D1B"/>
                </a:solidFill>
                <a:latin typeface="Arial"/>
                <a:cs typeface="Arial"/>
              </a:rPr>
              <a:t> </a:t>
            </a:r>
            <a:r>
              <a:rPr sz="1000" spc="-10" dirty="0">
                <a:solidFill>
                  <a:srgbClr val="1D1D1B"/>
                </a:solidFill>
                <a:latin typeface="Arial"/>
                <a:cs typeface="Arial"/>
              </a:rPr>
              <a:t>moderated </a:t>
            </a:r>
            <a:r>
              <a:rPr sz="1000" dirty="0">
                <a:solidFill>
                  <a:srgbClr val="1D1D1B"/>
                </a:solidFill>
                <a:latin typeface="Arial"/>
                <a:cs typeface="Arial"/>
              </a:rPr>
              <a:t>units</a:t>
            </a:r>
            <a:r>
              <a:rPr sz="1000" spc="-4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one</a:t>
            </a:r>
            <a:r>
              <a:rPr sz="1000" spc="-25" dirty="0">
                <a:solidFill>
                  <a:srgbClr val="1D1D1B"/>
                </a:solidFill>
                <a:latin typeface="Arial"/>
                <a:cs typeface="Arial"/>
              </a:rPr>
              <a:t> </a:t>
            </a:r>
            <a:r>
              <a:rPr sz="1000" spc="-10" dirty="0">
                <a:solidFill>
                  <a:srgbClr val="1D1D1B"/>
                </a:solidFill>
                <a:latin typeface="Arial"/>
                <a:cs typeface="Arial"/>
              </a:rPr>
              <a:t>90-</a:t>
            </a:r>
            <a:r>
              <a:rPr sz="1000" dirty="0">
                <a:solidFill>
                  <a:srgbClr val="1D1D1B"/>
                </a:solidFill>
                <a:latin typeface="Arial"/>
                <a:cs typeface="Arial"/>
              </a:rPr>
              <a:t>minute</a:t>
            </a:r>
            <a:r>
              <a:rPr sz="1000" spc="-45" dirty="0">
                <a:solidFill>
                  <a:srgbClr val="1D1D1B"/>
                </a:solidFill>
                <a:latin typeface="Arial"/>
                <a:cs typeface="Arial"/>
              </a:rPr>
              <a:t> </a:t>
            </a:r>
            <a:r>
              <a:rPr sz="1000" spc="-10" dirty="0">
                <a:solidFill>
                  <a:srgbClr val="1D1D1B"/>
                </a:solidFill>
                <a:latin typeface="Arial"/>
                <a:cs typeface="Arial"/>
              </a:rPr>
              <a:t>exam,</a:t>
            </a:r>
            <a:r>
              <a:rPr sz="1000" spc="-15" dirty="0">
                <a:solidFill>
                  <a:srgbClr val="1D1D1B"/>
                </a:solidFill>
                <a:latin typeface="Arial"/>
                <a:cs typeface="Arial"/>
              </a:rPr>
              <a:t> </a:t>
            </a:r>
            <a:r>
              <a:rPr sz="1000" dirty="0">
                <a:solidFill>
                  <a:srgbClr val="1D1D1B"/>
                </a:solidFill>
                <a:latin typeface="Arial"/>
                <a:cs typeface="Arial"/>
              </a:rPr>
              <a:t>awarded</a:t>
            </a:r>
            <a:r>
              <a:rPr sz="1000" spc="20" dirty="0">
                <a:solidFill>
                  <a:srgbClr val="1D1D1B"/>
                </a:solidFill>
                <a:latin typeface="Arial"/>
                <a:cs typeface="Arial"/>
              </a:rPr>
              <a:t> </a:t>
            </a:r>
            <a:r>
              <a:rPr sz="1000" dirty="0">
                <a:solidFill>
                  <a:srgbClr val="1D1D1B"/>
                </a:solidFill>
                <a:latin typeface="Arial"/>
                <a:cs typeface="Arial"/>
              </a:rPr>
              <a:t>at</a:t>
            </a:r>
            <a:r>
              <a:rPr sz="1000" spc="-20" dirty="0">
                <a:solidFill>
                  <a:srgbClr val="1D1D1B"/>
                </a:solidFill>
                <a:latin typeface="Arial"/>
                <a:cs typeface="Arial"/>
              </a:rPr>
              <a:t> </a:t>
            </a:r>
            <a:r>
              <a:rPr sz="1000" spc="-25" dirty="0">
                <a:solidFill>
                  <a:srgbClr val="1D1D1B"/>
                </a:solidFill>
                <a:latin typeface="Arial"/>
                <a:cs typeface="Arial"/>
              </a:rPr>
              <a:t>Pass,</a:t>
            </a:r>
            <a:r>
              <a:rPr sz="1000" spc="-40" dirty="0">
                <a:solidFill>
                  <a:srgbClr val="1D1D1B"/>
                </a:solidFill>
                <a:latin typeface="Arial"/>
                <a:cs typeface="Arial"/>
              </a:rPr>
              <a:t> </a:t>
            </a:r>
            <a:r>
              <a:rPr sz="1000" spc="-10" dirty="0">
                <a:solidFill>
                  <a:srgbClr val="1D1D1B"/>
                </a:solidFill>
                <a:latin typeface="Arial"/>
                <a:cs typeface="Arial"/>
              </a:rPr>
              <a:t>Merit, </a:t>
            </a:r>
            <a:r>
              <a:rPr sz="1000" dirty="0">
                <a:solidFill>
                  <a:srgbClr val="1D1D1B"/>
                </a:solidFill>
                <a:latin typeface="Arial"/>
                <a:cs typeface="Arial"/>
              </a:rPr>
              <a:t>Distinction</a:t>
            </a:r>
            <a:r>
              <a:rPr sz="1000" spc="-4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spc="-10" dirty="0">
                <a:solidFill>
                  <a:srgbClr val="1D1D1B"/>
                </a:solidFill>
                <a:latin typeface="Arial"/>
                <a:cs typeface="Arial"/>
              </a:rPr>
              <a:t>Distinction*.</a:t>
            </a:r>
            <a:endParaRPr sz="1000">
              <a:latin typeface="Arial"/>
              <a:cs typeface="Arial"/>
            </a:endParaRPr>
          </a:p>
        </p:txBody>
      </p:sp>
      <p:sp>
        <p:nvSpPr>
          <p:cNvPr id="5" name="object 5"/>
          <p:cNvSpPr txBox="1">
            <a:spLocks noGrp="1"/>
          </p:cNvSpPr>
          <p:nvPr>
            <p:ph type="title"/>
          </p:nvPr>
        </p:nvSpPr>
        <p:spPr>
          <a:xfrm>
            <a:off x="705104" y="2145918"/>
            <a:ext cx="615315" cy="482600"/>
          </a:xfrm>
          <a:prstGeom prst="rect">
            <a:avLst/>
          </a:prstGeom>
        </p:spPr>
        <p:txBody>
          <a:bodyPr vert="horz" wrap="square" lIns="0" tIns="12700" rIns="0" bIns="0" rtlCol="0">
            <a:spAutoFit/>
          </a:bodyPr>
          <a:lstStyle/>
          <a:p>
            <a:pPr marL="12700">
              <a:lnSpc>
                <a:spcPct val="100000"/>
              </a:lnSpc>
              <a:spcBef>
                <a:spcPts val="100"/>
              </a:spcBef>
            </a:pPr>
            <a:r>
              <a:rPr spc="-55" dirty="0"/>
              <a:t>ICT</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28</a:t>
            </a:fld>
            <a:endParaRPr spc="-2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966845" cy="369697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000"/>
              </a:lnSpc>
              <a:spcBef>
                <a:spcPts val="355"/>
              </a:spcBef>
            </a:pPr>
            <a:r>
              <a:rPr sz="1000" dirty="0">
                <a:solidFill>
                  <a:srgbClr val="1D1D1B"/>
                </a:solidFill>
                <a:latin typeface="Arial"/>
                <a:cs typeface="Arial"/>
              </a:rPr>
              <a:t>Media</a:t>
            </a:r>
            <a:r>
              <a:rPr sz="1000" spc="-10" dirty="0">
                <a:solidFill>
                  <a:srgbClr val="1D1D1B"/>
                </a:solidFill>
                <a:latin typeface="Arial"/>
                <a:cs typeface="Arial"/>
              </a:rPr>
              <a:t> </a:t>
            </a:r>
            <a:r>
              <a:rPr sz="1000" dirty="0">
                <a:solidFill>
                  <a:srgbClr val="1D1D1B"/>
                </a:solidFill>
                <a:latin typeface="Arial"/>
                <a:cs typeface="Arial"/>
              </a:rPr>
              <a:t>Studies</a:t>
            </a:r>
            <a:r>
              <a:rPr sz="1000" spc="-15" dirty="0">
                <a:solidFill>
                  <a:srgbClr val="1D1D1B"/>
                </a:solidFill>
                <a:latin typeface="Arial"/>
                <a:cs typeface="Arial"/>
              </a:rPr>
              <a:t> </a:t>
            </a:r>
            <a:r>
              <a:rPr sz="1000" dirty="0">
                <a:solidFill>
                  <a:srgbClr val="1D1D1B"/>
                </a:solidFill>
                <a:latin typeface="Arial"/>
                <a:cs typeface="Arial"/>
              </a:rPr>
              <a:t>is</a:t>
            </a:r>
            <a:r>
              <a:rPr sz="1000" spc="-4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spc="-10" dirty="0">
                <a:solidFill>
                  <a:srgbClr val="1D1D1B"/>
                </a:solidFill>
                <a:latin typeface="Arial"/>
                <a:cs typeface="Arial"/>
              </a:rPr>
              <a:t>wide-</a:t>
            </a:r>
            <a:r>
              <a:rPr sz="1000" dirty="0">
                <a:solidFill>
                  <a:srgbClr val="1D1D1B"/>
                </a:solidFill>
                <a:latin typeface="Arial"/>
                <a:cs typeface="Arial"/>
              </a:rPr>
              <a:t>ranging</a:t>
            </a:r>
            <a:r>
              <a:rPr sz="1000" spc="-10" dirty="0">
                <a:solidFill>
                  <a:srgbClr val="1D1D1B"/>
                </a:solidFill>
                <a:latin typeface="Arial"/>
                <a:cs typeface="Arial"/>
              </a:rPr>
              <a:t> </a:t>
            </a:r>
            <a:r>
              <a:rPr sz="1000" dirty="0">
                <a:solidFill>
                  <a:srgbClr val="1D1D1B"/>
                </a:solidFill>
                <a:latin typeface="Arial"/>
                <a:cs typeface="Arial"/>
              </a:rPr>
              <a:t>course</a:t>
            </a:r>
            <a:r>
              <a:rPr sz="1000" spc="-30" dirty="0">
                <a:solidFill>
                  <a:srgbClr val="1D1D1B"/>
                </a:solidFill>
                <a:latin typeface="Arial"/>
                <a:cs typeface="Arial"/>
              </a:rPr>
              <a:t> </a:t>
            </a:r>
            <a:r>
              <a:rPr sz="1000" dirty="0">
                <a:solidFill>
                  <a:srgbClr val="1D1D1B"/>
                </a:solidFill>
                <a:latin typeface="Arial"/>
                <a:cs typeface="Arial"/>
              </a:rPr>
              <a:t>that</a:t>
            </a:r>
            <a:r>
              <a:rPr sz="1000" spc="-35" dirty="0">
                <a:solidFill>
                  <a:srgbClr val="1D1D1B"/>
                </a:solidFill>
                <a:latin typeface="Arial"/>
                <a:cs typeface="Arial"/>
              </a:rPr>
              <a:t> </a:t>
            </a:r>
            <a:r>
              <a:rPr sz="1000" dirty="0">
                <a:solidFill>
                  <a:srgbClr val="1D1D1B"/>
                </a:solidFill>
                <a:latin typeface="Arial"/>
                <a:cs typeface="Arial"/>
              </a:rPr>
              <a:t>looks</a:t>
            </a:r>
            <a:r>
              <a:rPr sz="1000" spc="-35" dirty="0">
                <a:solidFill>
                  <a:srgbClr val="1D1D1B"/>
                </a:solidFill>
                <a:latin typeface="Arial"/>
                <a:cs typeface="Arial"/>
              </a:rPr>
              <a:t> </a:t>
            </a:r>
            <a:r>
              <a:rPr sz="1000" dirty="0">
                <a:solidFill>
                  <a:srgbClr val="1D1D1B"/>
                </a:solidFill>
                <a:latin typeface="Arial"/>
                <a:cs typeface="Arial"/>
              </a:rPr>
              <a:t>at</a:t>
            </a:r>
            <a:r>
              <a:rPr sz="1000" spc="-25"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dirty="0">
                <a:solidFill>
                  <a:srgbClr val="1D1D1B"/>
                </a:solidFill>
                <a:latin typeface="Arial"/>
                <a:cs typeface="Arial"/>
              </a:rPr>
              <a:t>ideas</a:t>
            </a:r>
            <a:r>
              <a:rPr sz="1000" spc="-5" dirty="0">
                <a:solidFill>
                  <a:srgbClr val="1D1D1B"/>
                </a:solidFill>
                <a:latin typeface="Arial"/>
                <a:cs typeface="Arial"/>
              </a:rPr>
              <a:t> </a:t>
            </a:r>
            <a:r>
              <a:rPr sz="1000" spc="-25" dirty="0">
                <a:solidFill>
                  <a:srgbClr val="1D1D1B"/>
                </a:solidFill>
                <a:latin typeface="Arial"/>
                <a:cs typeface="Arial"/>
              </a:rPr>
              <a:t>and </a:t>
            </a:r>
            <a:r>
              <a:rPr sz="1000" dirty="0">
                <a:solidFill>
                  <a:srgbClr val="1D1D1B"/>
                </a:solidFill>
                <a:latin typeface="Arial"/>
                <a:cs typeface="Arial"/>
              </a:rPr>
              <a:t>attitudes</a:t>
            </a:r>
            <a:r>
              <a:rPr sz="1000" spc="-15" dirty="0">
                <a:solidFill>
                  <a:srgbClr val="1D1D1B"/>
                </a:solidFill>
                <a:latin typeface="Arial"/>
                <a:cs typeface="Arial"/>
              </a:rPr>
              <a:t> </a:t>
            </a:r>
            <a:r>
              <a:rPr sz="1000" dirty="0">
                <a:solidFill>
                  <a:srgbClr val="1D1D1B"/>
                </a:solidFill>
                <a:latin typeface="Arial"/>
                <a:cs typeface="Arial"/>
              </a:rPr>
              <a:t>behind</a:t>
            </a:r>
            <a:r>
              <a:rPr sz="1000" spc="-1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media</a:t>
            </a:r>
            <a:r>
              <a:rPr sz="1000" spc="-5" dirty="0">
                <a:solidFill>
                  <a:srgbClr val="1D1D1B"/>
                </a:solidFill>
                <a:latin typeface="Arial"/>
                <a:cs typeface="Arial"/>
              </a:rPr>
              <a:t> </a:t>
            </a:r>
            <a:r>
              <a:rPr sz="1000" dirty="0">
                <a:solidFill>
                  <a:srgbClr val="1D1D1B"/>
                </a:solidFill>
                <a:latin typeface="Arial"/>
                <a:cs typeface="Arial"/>
              </a:rPr>
              <a:t>industry</a:t>
            </a:r>
            <a:r>
              <a:rPr sz="1000" spc="-25" dirty="0">
                <a:solidFill>
                  <a:srgbClr val="1D1D1B"/>
                </a:solidFill>
                <a:latin typeface="Arial"/>
                <a:cs typeface="Arial"/>
              </a:rPr>
              <a:t> </a:t>
            </a:r>
            <a:r>
              <a:rPr sz="1000" dirty="0">
                <a:solidFill>
                  <a:srgbClr val="1D1D1B"/>
                </a:solidFill>
                <a:latin typeface="Arial"/>
                <a:cs typeface="Arial"/>
              </a:rPr>
              <a:t>today.</a:t>
            </a:r>
            <a:r>
              <a:rPr sz="1000" spc="-10" dirty="0">
                <a:solidFill>
                  <a:srgbClr val="1D1D1B"/>
                </a:solidFill>
                <a:latin typeface="Arial"/>
                <a:cs typeface="Arial"/>
              </a:rPr>
              <a:t> </a:t>
            </a: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following</a:t>
            </a:r>
            <a:r>
              <a:rPr sz="1000" spc="-50" dirty="0">
                <a:solidFill>
                  <a:srgbClr val="1D1D1B"/>
                </a:solidFill>
                <a:latin typeface="Arial"/>
                <a:cs typeface="Arial"/>
              </a:rPr>
              <a:t> </a:t>
            </a:r>
            <a:r>
              <a:rPr sz="1000" spc="-10" dirty="0">
                <a:solidFill>
                  <a:srgbClr val="1D1D1B"/>
                </a:solidFill>
                <a:latin typeface="Arial"/>
                <a:cs typeface="Arial"/>
              </a:rPr>
              <a:t>their </a:t>
            </a:r>
            <a:r>
              <a:rPr sz="1000" dirty="0">
                <a:solidFill>
                  <a:srgbClr val="1D1D1B"/>
                </a:solidFill>
                <a:latin typeface="Arial"/>
                <a:cs typeface="Arial"/>
              </a:rPr>
              <a:t>course</a:t>
            </a:r>
            <a:r>
              <a:rPr sz="1000" spc="-30" dirty="0">
                <a:solidFill>
                  <a:srgbClr val="1D1D1B"/>
                </a:solidFill>
                <a:latin typeface="Arial"/>
                <a:cs typeface="Arial"/>
              </a:rPr>
              <a:t> </a:t>
            </a:r>
            <a:r>
              <a:rPr sz="1000" dirty="0">
                <a:solidFill>
                  <a:srgbClr val="1D1D1B"/>
                </a:solidFill>
                <a:latin typeface="Arial"/>
                <a:cs typeface="Arial"/>
              </a:rPr>
              <a:t>will</a:t>
            </a:r>
            <a:r>
              <a:rPr sz="1000" spc="-30" dirty="0">
                <a:solidFill>
                  <a:srgbClr val="1D1D1B"/>
                </a:solidFill>
                <a:latin typeface="Arial"/>
                <a:cs typeface="Arial"/>
              </a:rPr>
              <a:t> </a:t>
            </a:r>
            <a:r>
              <a:rPr sz="1000" dirty="0">
                <a:solidFill>
                  <a:srgbClr val="1D1D1B"/>
                </a:solidFill>
                <a:latin typeface="Arial"/>
                <a:cs typeface="Arial"/>
              </a:rPr>
              <a:t>explore</a:t>
            </a:r>
            <a:r>
              <a:rPr sz="1000" spc="-25"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range</a:t>
            </a:r>
            <a:r>
              <a:rPr sz="1000" spc="-15" dirty="0">
                <a:solidFill>
                  <a:srgbClr val="1D1D1B"/>
                </a:solidFill>
                <a:latin typeface="Arial"/>
                <a:cs typeface="Arial"/>
              </a:rPr>
              <a:t> </a:t>
            </a:r>
            <a:r>
              <a:rPr sz="1000" dirty="0">
                <a:solidFill>
                  <a:srgbClr val="1D1D1B"/>
                </a:solidFill>
                <a:latin typeface="Arial"/>
                <a:cs typeface="Arial"/>
              </a:rPr>
              <a:t>of</a:t>
            </a:r>
            <a:r>
              <a:rPr sz="1000" spc="-50" dirty="0">
                <a:solidFill>
                  <a:srgbClr val="1D1D1B"/>
                </a:solidFill>
                <a:latin typeface="Arial"/>
                <a:cs typeface="Arial"/>
              </a:rPr>
              <a:t> </a:t>
            </a:r>
            <a:r>
              <a:rPr sz="1000" dirty="0">
                <a:solidFill>
                  <a:srgbClr val="1D1D1B"/>
                </a:solidFill>
                <a:latin typeface="Arial"/>
                <a:cs typeface="Arial"/>
              </a:rPr>
              <a:t>theories</a:t>
            </a:r>
            <a:r>
              <a:rPr sz="1000" spc="-1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dirty="0">
                <a:solidFill>
                  <a:srgbClr val="1D1D1B"/>
                </a:solidFill>
                <a:latin typeface="Arial"/>
                <a:cs typeface="Arial"/>
              </a:rPr>
              <a:t>ideas</a:t>
            </a:r>
            <a:r>
              <a:rPr sz="1000" spc="-10" dirty="0">
                <a:solidFill>
                  <a:srgbClr val="1D1D1B"/>
                </a:solidFill>
                <a:latin typeface="Arial"/>
                <a:cs typeface="Arial"/>
              </a:rPr>
              <a:t> </a:t>
            </a:r>
            <a:r>
              <a:rPr sz="1000" dirty="0">
                <a:solidFill>
                  <a:srgbClr val="1D1D1B"/>
                </a:solidFill>
                <a:latin typeface="Arial"/>
                <a:cs typeface="Arial"/>
              </a:rPr>
              <a:t>about</a:t>
            </a:r>
            <a:r>
              <a:rPr sz="1000" spc="-20" dirty="0">
                <a:solidFill>
                  <a:srgbClr val="1D1D1B"/>
                </a:solidFill>
                <a:latin typeface="Arial"/>
                <a:cs typeface="Arial"/>
              </a:rPr>
              <a:t> </a:t>
            </a:r>
            <a:r>
              <a:rPr sz="1000" dirty="0">
                <a:solidFill>
                  <a:srgbClr val="1D1D1B"/>
                </a:solidFill>
                <a:latin typeface="Arial"/>
                <a:cs typeface="Arial"/>
              </a:rPr>
              <a:t>how</a:t>
            </a:r>
            <a:r>
              <a:rPr sz="1000" spc="-35" dirty="0">
                <a:solidFill>
                  <a:srgbClr val="1D1D1B"/>
                </a:solidFill>
                <a:latin typeface="Arial"/>
                <a:cs typeface="Arial"/>
              </a:rPr>
              <a:t> </a:t>
            </a:r>
            <a:r>
              <a:rPr sz="1000" dirty="0">
                <a:solidFill>
                  <a:srgbClr val="1D1D1B"/>
                </a:solidFill>
                <a:latin typeface="Arial"/>
                <a:cs typeface="Arial"/>
              </a:rPr>
              <a:t>we</a:t>
            </a:r>
            <a:r>
              <a:rPr sz="1000" spc="5" dirty="0">
                <a:solidFill>
                  <a:srgbClr val="1D1D1B"/>
                </a:solidFill>
                <a:latin typeface="Arial"/>
                <a:cs typeface="Arial"/>
              </a:rPr>
              <a:t> </a:t>
            </a:r>
            <a:r>
              <a:rPr sz="1000" dirty="0">
                <a:solidFill>
                  <a:srgbClr val="1D1D1B"/>
                </a:solidFill>
                <a:latin typeface="Arial"/>
                <a:cs typeface="Arial"/>
              </a:rPr>
              <a:t>–</a:t>
            </a:r>
            <a:r>
              <a:rPr sz="1000" spc="-35" dirty="0">
                <a:solidFill>
                  <a:srgbClr val="1D1D1B"/>
                </a:solidFill>
                <a:latin typeface="Arial"/>
                <a:cs typeface="Arial"/>
              </a:rPr>
              <a:t> </a:t>
            </a:r>
            <a:r>
              <a:rPr sz="1000" spc="-25" dirty="0">
                <a:solidFill>
                  <a:srgbClr val="1D1D1B"/>
                </a:solidFill>
                <a:latin typeface="Arial"/>
                <a:cs typeface="Arial"/>
              </a:rPr>
              <a:t>as </a:t>
            </a:r>
            <a:r>
              <a:rPr sz="1000" dirty="0">
                <a:solidFill>
                  <a:srgbClr val="1D1D1B"/>
                </a:solidFill>
                <a:latin typeface="Arial"/>
                <a:cs typeface="Arial"/>
              </a:rPr>
              <a:t>members</a:t>
            </a:r>
            <a:r>
              <a:rPr sz="1000" spc="-10"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dirty="0">
                <a:solidFill>
                  <a:srgbClr val="1D1D1B"/>
                </a:solidFill>
                <a:latin typeface="Arial"/>
                <a:cs typeface="Arial"/>
              </a:rPr>
              <a:t>audience</a:t>
            </a:r>
            <a:r>
              <a:rPr sz="1000" spc="5" dirty="0">
                <a:solidFill>
                  <a:srgbClr val="1D1D1B"/>
                </a:solidFill>
                <a:latin typeface="Arial"/>
                <a:cs typeface="Arial"/>
              </a:rPr>
              <a:t> </a:t>
            </a:r>
            <a:r>
              <a:rPr sz="1000" dirty="0">
                <a:solidFill>
                  <a:srgbClr val="1D1D1B"/>
                </a:solidFill>
                <a:latin typeface="Arial"/>
                <a:cs typeface="Arial"/>
              </a:rPr>
              <a:t>–</a:t>
            </a:r>
            <a:r>
              <a:rPr sz="1000" spc="-30" dirty="0">
                <a:solidFill>
                  <a:srgbClr val="1D1D1B"/>
                </a:solidFill>
                <a:latin typeface="Arial"/>
                <a:cs typeface="Arial"/>
              </a:rPr>
              <a:t> </a:t>
            </a:r>
            <a:r>
              <a:rPr sz="1000" dirty="0">
                <a:solidFill>
                  <a:srgbClr val="1D1D1B"/>
                </a:solidFill>
                <a:latin typeface="Arial"/>
                <a:cs typeface="Arial"/>
              </a:rPr>
              <a:t>respond</a:t>
            </a:r>
            <a:r>
              <a:rPr sz="1000" spc="-15"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what</a:t>
            </a:r>
            <a:r>
              <a:rPr sz="1000" spc="-25" dirty="0">
                <a:solidFill>
                  <a:srgbClr val="1D1D1B"/>
                </a:solidFill>
                <a:latin typeface="Arial"/>
                <a:cs typeface="Arial"/>
              </a:rPr>
              <a:t> </a:t>
            </a:r>
            <a:r>
              <a:rPr sz="1000" dirty="0">
                <a:solidFill>
                  <a:srgbClr val="1D1D1B"/>
                </a:solidFill>
                <a:latin typeface="Arial"/>
                <a:cs typeface="Arial"/>
              </a:rPr>
              <a:t>we</a:t>
            </a:r>
            <a:r>
              <a:rPr sz="1000" spc="-25" dirty="0">
                <a:solidFill>
                  <a:srgbClr val="1D1D1B"/>
                </a:solidFill>
                <a:latin typeface="Arial"/>
                <a:cs typeface="Arial"/>
              </a:rPr>
              <a:t> </a:t>
            </a:r>
            <a:r>
              <a:rPr sz="1000" dirty="0">
                <a:solidFill>
                  <a:srgbClr val="1D1D1B"/>
                </a:solidFill>
                <a:latin typeface="Arial"/>
                <a:cs typeface="Arial"/>
              </a:rPr>
              <a:t>watch.</a:t>
            </a:r>
            <a:r>
              <a:rPr sz="1000" spc="-20" dirty="0">
                <a:solidFill>
                  <a:srgbClr val="1D1D1B"/>
                </a:solidFill>
                <a:latin typeface="Arial"/>
                <a:cs typeface="Arial"/>
              </a:rPr>
              <a:t> </a:t>
            </a:r>
            <a:r>
              <a:rPr sz="1000" dirty="0">
                <a:solidFill>
                  <a:srgbClr val="1D1D1B"/>
                </a:solidFill>
                <a:latin typeface="Arial"/>
                <a:cs typeface="Arial"/>
              </a:rPr>
              <a:t>There</a:t>
            </a:r>
            <a:r>
              <a:rPr sz="1000" spc="-15" dirty="0">
                <a:solidFill>
                  <a:srgbClr val="1D1D1B"/>
                </a:solidFill>
                <a:latin typeface="Arial"/>
                <a:cs typeface="Arial"/>
              </a:rPr>
              <a:t> </a:t>
            </a:r>
            <a:r>
              <a:rPr sz="1000" dirty="0">
                <a:solidFill>
                  <a:srgbClr val="1D1D1B"/>
                </a:solidFill>
                <a:latin typeface="Arial"/>
                <a:cs typeface="Arial"/>
              </a:rPr>
              <a:t>is</a:t>
            </a:r>
            <a:r>
              <a:rPr sz="1000" spc="-35" dirty="0">
                <a:solidFill>
                  <a:srgbClr val="1D1D1B"/>
                </a:solidFill>
                <a:latin typeface="Arial"/>
                <a:cs typeface="Arial"/>
              </a:rPr>
              <a:t> </a:t>
            </a:r>
            <a:r>
              <a:rPr sz="1000" spc="-10" dirty="0">
                <a:solidFill>
                  <a:srgbClr val="1D1D1B"/>
                </a:solidFill>
                <a:latin typeface="Arial"/>
                <a:cs typeface="Arial"/>
              </a:rPr>
              <a:t>also</a:t>
            </a:r>
            <a:r>
              <a:rPr sz="1000" spc="-30" dirty="0">
                <a:solidFill>
                  <a:srgbClr val="1D1D1B"/>
                </a:solidFill>
                <a:latin typeface="Arial"/>
                <a:cs typeface="Arial"/>
              </a:rPr>
              <a:t> </a:t>
            </a:r>
            <a:r>
              <a:rPr sz="1000" spc="-50" dirty="0">
                <a:solidFill>
                  <a:srgbClr val="1D1D1B"/>
                </a:solidFill>
                <a:latin typeface="Arial"/>
                <a:cs typeface="Arial"/>
              </a:rPr>
              <a:t>a </a:t>
            </a:r>
            <a:r>
              <a:rPr sz="1000" dirty="0">
                <a:solidFill>
                  <a:srgbClr val="1D1D1B"/>
                </a:solidFill>
                <a:latin typeface="Arial"/>
                <a:cs typeface="Arial"/>
              </a:rPr>
              <a:t>significant</a:t>
            </a:r>
            <a:r>
              <a:rPr sz="1000" spc="-20" dirty="0">
                <a:solidFill>
                  <a:srgbClr val="1D1D1B"/>
                </a:solidFill>
                <a:latin typeface="Arial"/>
                <a:cs typeface="Arial"/>
              </a:rPr>
              <a:t> </a:t>
            </a:r>
            <a:r>
              <a:rPr sz="1000" dirty="0">
                <a:solidFill>
                  <a:srgbClr val="1D1D1B"/>
                </a:solidFill>
                <a:latin typeface="Arial"/>
                <a:cs typeface="Arial"/>
              </a:rPr>
              <a:t>part</a:t>
            </a:r>
            <a:r>
              <a:rPr sz="1000" spc="-5" dirty="0">
                <a:solidFill>
                  <a:srgbClr val="1D1D1B"/>
                </a:solidFill>
                <a:latin typeface="Arial"/>
                <a:cs typeface="Arial"/>
              </a:rPr>
              <a:t> </a:t>
            </a:r>
            <a:r>
              <a:rPr sz="1000" dirty="0">
                <a:solidFill>
                  <a:srgbClr val="1D1D1B"/>
                </a:solidFill>
                <a:latin typeface="Arial"/>
                <a:cs typeface="Arial"/>
              </a:rPr>
              <a:t>of</a:t>
            </a:r>
            <a:r>
              <a:rPr sz="1000" spc="-10" dirty="0">
                <a:solidFill>
                  <a:srgbClr val="1D1D1B"/>
                </a:solidFill>
                <a:latin typeface="Arial"/>
                <a:cs typeface="Arial"/>
              </a:rPr>
              <a:t> </a:t>
            </a:r>
            <a:r>
              <a:rPr sz="1000" dirty="0">
                <a:solidFill>
                  <a:srgbClr val="1D1D1B"/>
                </a:solidFill>
                <a:latin typeface="Arial"/>
                <a:cs typeface="Arial"/>
              </a:rPr>
              <a:t>this</a:t>
            </a:r>
            <a:r>
              <a:rPr sz="1000" spc="-20" dirty="0">
                <a:solidFill>
                  <a:srgbClr val="1D1D1B"/>
                </a:solidFill>
                <a:latin typeface="Arial"/>
                <a:cs typeface="Arial"/>
              </a:rPr>
              <a:t> </a:t>
            </a:r>
            <a:r>
              <a:rPr sz="1000" dirty="0">
                <a:solidFill>
                  <a:srgbClr val="1D1D1B"/>
                </a:solidFill>
                <a:latin typeface="Arial"/>
                <a:cs typeface="Arial"/>
              </a:rPr>
              <a:t>course</a:t>
            </a:r>
            <a:r>
              <a:rPr sz="1000" spc="-5" dirty="0">
                <a:solidFill>
                  <a:srgbClr val="1D1D1B"/>
                </a:solidFill>
                <a:latin typeface="Arial"/>
                <a:cs typeface="Arial"/>
              </a:rPr>
              <a:t> </a:t>
            </a:r>
            <a:r>
              <a:rPr sz="1000" dirty="0">
                <a:solidFill>
                  <a:srgbClr val="1D1D1B"/>
                </a:solidFill>
                <a:latin typeface="Arial"/>
                <a:cs typeface="Arial"/>
              </a:rPr>
              <a:t>that</a:t>
            </a:r>
            <a:r>
              <a:rPr sz="1000" spc="-5" dirty="0">
                <a:solidFill>
                  <a:srgbClr val="1D1D1B"/>
                </a:solidFill>
                <a:latin typeface="Arial"/>
                <a:cs typeface="Arial"/>
              </a:rPr>
              <a:t> </a:t>
            </a:r>
            <a:r>
              <a:rPr sz="1000" spc="-10" dirty="0">
                <a:solidFill>
                  <a:srgbClr val="1D1D1B"/>
                </a:solidFill>
                <a:latin typeface="Arial"/>
                <a:cs typeface="Arial"/>
              </a:rPr>
              <a:t>looks</a:t>
            </a:r>
            <a:r>
              <a:rPr sz="1000" spc="-30" dirty="0">
                <a:solidFill>
                  <a:srgbClr val="1D1D1B"/>
                </a:solidFill>
                <a:latin typeface="Arial"/>
                <a:cs typeface="Arial"/>
              </a:rPr>
              <a:t> </a:t>
            </a:r>
            <a:r>
              <a:rPr sz="1000" dirty="0">
                <a:solidFill>
                  <a:srgbClr val="1D1D1B"/>
                </a:solidFill>
                <a:latin typeface="Arial"/>
                <a:cs typeface="Arial"/>
              </a:rPr>
              <a:t>at</a:t>
            </a:r>
            <a:r>
              <a:rPr sz="1000" spc="-5" dirty="0">
                <a:solidFill>
                  <a:srgbClr val="1D1D1B"/>
                </a:solidFill>
                <a:latin typeface="Arial"/>
                <a:cs typeface="Arial"/>
              </a:rPr>
              <a:t> </a:t>
            </a:r>
            <a:r>
              <a:rPr sz="1000" dirty="0">
                <a:solidFill>
                  <a:srgbClr val="1D1D1B"/>
                </a:solidFill>
                <a:latin typeface="Arial"/>
                <a:cs typeface="Arial"/>
              </a:rPr>
              <a:t>you</a:t>
            </a:r>
            <a:r>
              <a:rPr sz="1000" spc="-25" dirty="0">
                <a:solidFill>
                  <a:srgbClr val="1D1D1B"/>
                </a:solidFill>
                <a:latin typeface="Arial"/>
                <a:cs typeface="Arial"/>
              </a:rPr>
              <a:t> </a:t>
            </a:r>
            <a:r>
              <a:rPr sz="1000" dirty="0">
                <a:solidFill>
                  <a:srgbClr val="1D1D1B"/>
                </a:solidFill>
                <a:latin typeface="Arial"/>
                <a:cs typeface="Arial"/>
              </a:rPr>
              <a:t>constructing</a:t>
            </a:r>
            <a:r>
              <a:rPr sz="1000" spc="-15" dirty="0">
                <a:solidFill>
                  <a:srgbClr val="1D1D1B"/>
                </a:solidFill>
                <a:latin typeface="Arial"/>
                <a:cs typeface="Arial"/>
              </a:rPr>
              <a:t> </a:t>
            </a:r>
            <a:r>
              <a:rPr sz="1000" dirty="0">
                <a:solidFill>
                  <a:srgbClr val="1D1D1B"/>
                </a:solidFill>
                <a:latin typeface="Arial"/>
                <a:cs typeface="Arial"/>
              </a:rPr>
              <a:t>your</a:t>
            </a:r>
            <a:r>
              <a:rPr sz="1000" spc="-10" dirty="0">
                <a:solidFill>
                  <a:srgbClr val="1D1D1B"/>
                </a:solidFill>
                <a:latin typeface="Arial"/>
                <a:cs typeface="Arial"/>
              </a:rPr>
              <a:t> </a:t>
            </a:r>
            <a:r>
              <a:rPr sz="1000" spc="-25" dirty="0">
                <a:solidFill>
                  <a:srgbClr val="1D1D1B"/>
                </a:solidFill>
                <a:latin typeface="Arial"/>
                <a:cs typeface="Arial"/>
              </a:rPr>
              <a:t>own </a:t>
            </a:r>
            <a:r>
              <a:rPr sz="1000" dirty="0">
                <a:solidFill>
                  <a:srgbClr val="1D1D1B"/>
                </a:solidFill>
                <a:latin typeface="Arial"/>
                <a:cs typeface="Arial"/>
              </a:rPr>
              <a:t>media</a:t>
            </a:r>
            <a:r>
              <a:rPr sz="1000" spc="-5" dirty="0">
                <a:solidFill>
                  <a:srgbClr val="1D1D1B"/>
                </a:solidFill>
                <a:latin typeface="Arial"/>
                <a:cs typeface="Arial"/>
              </a:rPr>
              <a:t> </a:t>
            </a:r>
            <a:r>
              <a:rPr sz="1000" dirty="0">
                <a:solidFill>
                  <a:srgbClr val="1D1D1B"/>
                </a:solidFill>
                <a:latin typeface="Arial"/>
                <a:cs typeface="Arial"/>
              </a:rPr>
              <a:t>text,</a:t>
            </a:r>
            <a:r>
              <a:rPr sz="1000" spc="-20" dirty="0">
                <a:solidFill>
                  <a:srgbClr val="1D1D1B"/>
                </a:solidFill>
                <a:latin typeface="Arial"/>
                <a:cs typeface="Arial"/>
              </a:rPr>
              <a:t> </a:t>
            </a:r>
            <a:r>
              <a:rPr sz="1000" dirty="0">
                <a:solidFill>
                  <a:srgbClr val="1D1D1B"/>
                </a:solidFill>
                <a:latin typeface="Arial"/>
                <a:cs typeface="Arial"/>
              </a:rPr>
              <a:t>using</a:t>
            </a:r>
            <a:r>
              <a:rPr sz="1000" spc="-30" dirty="0">
                <a:solidFill>
                  <a:srgbClr val="1D1D1B"/>
                </a:solidFill>
                <a:latin typeface="Arial"/>
                <a:cs typeface="Arial"/>
              </a:rPr>
              <a:t> </a:t>
            </a:r>
            <a:r>
              <a:rPr sz="1000" dirty="0">
                <a:solidFill>
                  <a:srgbClr val="1D1D1B"/>
                </a:solidFill>
                <a:latin typeface="Arial"/>
                <a:cs typeface="Arial"/>
              </a:rPr>
              <a:t>your</a:t>
            </a:r>
            <a:r>
              <a:rPr sz="1000" spc="-30" dirty="0">
                <a:solidFill>
                  <a:srgbClr val="1D1D1B"/>
                </a:solidFill>
                <a:latin typeface="Arial"/>
                <a:cs typeface="Arial"/>
              </a:rPr>
              <a:t> </a:t>
            </a:r>
            <a:r>
              <a:rPr sz="1000" dirty="0">
                <a:solidFill>
                  <a:srgbClr val="1D1D1B"/>
                </a:solidFill>
                <a:latin typeface="Arial"/>
                <a:cs typeface="Arial"/>
              </a:rPr>
              <a:t>ideas</a:t>
            </a:r>
            <a:r>
              <a:rPr sz="1000" spc="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produce</a:t>
            </a:r>
            <a:r>
              <a:rPr sz="1000" spc="5"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range</a:t>
            </a:r>
            <a:r>
              <a:rPr sz="1000" spc="-15"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media</a:t>
            </a:r>
            <a:r>
              <a:rPr sz="1000" spc="-5" dirty="0">
                <a:solidFill>
                  <a:srgbClr val="1D1D1B"/>
                </a:solidFill>
                <a:latin typeface="Arial"/>
                <a:cs typeface="Arial"/>
              </a:rPr>
              <a:t> </a:t>
            </a:r>
            <a:r>
              <a:rPr sz="1000" dirty="0">
                <a:solidFill>
                  <a:srgbClr val="1D1D1B"/>
                </a:solidFill>
                <a:latin typeface="Arial"/>
                <a:cs typeface="Arial"/>
              </a:rPr>
              <a:t>products</a:t>
            </a:r>
            <a:r>
              <a:rPr sz="1000" spc="5" dirty="0">
                <a:solidFill>
                  <a:srgbClr val="1D1D1B"/>
                </a:solidFill>
                <a:latin typeface="Arial"/>
                <a:cs typeface="Arial"/>
              </a:rPr>
              <a:t> </a:t>
            </a:r>
            <a:r>
              <a:rPr sz="1000" spc="-25" dirty="0">
                <a:solidFill>
                  <a:srgbClr val="1D1D1B"/>
                </a:solidFill>
                <a:latin typeface="Arial"/>
                <a:cs typeface="Arial"/>
              </a:rPr>
              <a:t>(eg </a:t>
            </a:r>
            <a:r>
              <a:rPr sz="1000" dirty="0">
                <a:solidFill>
                  <a:srgbClr val="1D1D1B"/>
                </a:solidFill>
                <a:latin typeface="Arial"/>
                <a:cs typeface="Arial"/>
              </a:rPr>
              <a:t>film</a:t>
            </a:r>
            <a:r>
              <a:rPr sz="1000" spc="-25" dirty="0">
                <a:solidFill>
                  <a:srgbClr val="1D1D1B"/>
                </a:solidFill>
                <a:latin typeface="Arial"/>
                <a:cs typeface="Arial"/>
              </a:rPr>
              <a:t> </a:t>
            </a:r>
            <a:r>
              <a:rPr sz="1000" spc="-10" dirty="0">
                <a:solidFill>
                  <a:srgbClr val="1D1D1B"/>
                </a:solidFill>
                <a:latin typeface="Arial"/>
                <a:cs typeface="Arial"/>
              </a:rPr>
              <a:t>sequences,</a:t>
            </a:r>
            <a:r>
              <a:rPr sz="1000" spc="20" dirty="0">
                <a:solidFill>
                  <a:srgbClr val="1D1D1B"/>
                </a:solidFill>
                <a:latin typeface="Arial"/>
                <a:cs typeface="Arial"/>
              </a:rPr>
              <a:t> </a:t>
            </a:r>
            <a:r>
              <a:rPr sz="1000" spc="-20" dirty="0">
                <a:solidFill>
                  <a:srgbClr val="1D1D1B"/>
                </a:solidFill>
                <a:latin typeface="Arial"/>
                <a:cs typeface="Arial"/>
              </a:rPr>
              <a:t>magazines,</a:t>
            </a:r>
            <a:r>
              <a:rPr sz="1000" spc="-5" dirty="0">
                <a:solidFill>
                  <a:srgbClr val="1D1D1B"/>
                </a:solidFill>
                <a:latin typeface="Arial"/>
                <a:cs typeface="Arial"/>
              </a:rPr>
              <a:t> </a:t>
            </a:r>
            <a:r>
              <a:rPr sz="1000" dirty="0">
                <a:solidFill>
                  <a:srgbClr val="1D1D1B"/>
                </a:solidFill>
                <a:latin typeface="Arial"/>
                <a:cs typeface="Arial"/>
              </a:rPr>
              <a:t>web</a:t>
            </a:r>
            <a:r>
              <a:rPr sz="1000" spc="5" dirty="0">
                <a:solidFill>
                  <a:srgbClr val="1D1D1B"/>
                </a:solidFill>
                <a:latin typeface="Arial"/>
                <a:cs typeface="Arial"/>
              </a:rPr>
              <a:t> </a:t>
            </a:r>
            <a:r>
              <a:rPr sz="1000" spc="-10" dirty="0">
                <a:solidFill>
                  <a:srgbClr val="1D1D1B"/>
                </a:solidFill>
                <a:latin typeface="Arial"/>
                <a:cs typeface="Arial"/>
              </a:rPr>
              <a:t>pages).</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0"/>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90"/>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0"/>
              </a:spcBef>
            </a:pPr>
            <a:r>
              <a:rPr sz="1000" spc="-20" dirty="0">
                <a:solidFill>
                  <a:srgbClr val="1D1D1B"/>
                </a:solidFill>
                <a:latin typeface="Arial"/>
                <a:cs typeface="Arial"/>
              </a:rPr>
              <a:t>GCSE</a:t>
            </a:r>
            <a:endParaRPr sz="1000">
              <a:latin typeface="Arial"/>
              <a:cs typeface="Arial"/>
            </a:endParaRPr>
          </a:p>
          <a:p>
            <a:pPr marL="193040" indent="-180340">
              <a:lnSpc>
                <a:spcPct val="100000"/>
              </a:lnSpc>
              <a:spcBef>
                <a:spcPts val="420"/>
              </a:spcBef>
              <a:buClr>
                <a:srgbClr val="E9473E"/>
              </a:buClr>
              <a:buFont typeface="Cambria"/>
              <a:buChar char="•"/>
              <a:tabLst>
                <a:tab pos="193040" algn="l"/>
              </a:tabLst>
            </a:pPr>
            <a:r>
              <a:rPr sz="1000" dirty="0">
                <a:solidFill>
                  <a:srgbClr val="1D1D1B"/>
                </a:solidFill>
                <a:latin typeface="Arial"/>
                <a:cs typeface="Arial"/>
              </a:rPr>
              <a:t>One</a:t>
            </a:r>
            <a:r>
              <a:rPr sz="1000" spc="-15" dirty="0">
                <a:solidFill>
                  <a:srgbClr val="1D1D1B"/>
                </a:solidFill>
                <a:latin typeface="Arial"/>
                <a:cs typeface="Arial"/>
              </a:rPr>
              <a:t> </a:t>
            </a:r>
            <a:r>
              <a:rPr sz="1000" dirty="0">
                <a:solidFill>
                  <a:srgbClr val="1D1D1B"/>
                </a:solidFill>
                <a:latin typeface="Arial"/>
                <a:cs typeface="Arial"/>
              </a:rPr>
              <a:t>practical</a:t>
            </a:r>
            <a:r>
              <a:rPr sz="1000" spc="40" dirty="0">
                <a:solidFill>
                  <a:srgbClr val="1D1D1B"/>
                </a:solidFill>
                <a:latin typeface="Arial"/>
                <a:cs typeface="Arial"/>
              </a:rPr>
              <a:t> </a:t>
            </a:r>
            <a:r>
              <a:rPr sz="1000" dirty="0">
                <a:solidFill>
                  <a:srgbClr val="1D1D1B"/>
                </a:solidFill>
                <a:latin typeface="Arial"/>
                <a:cs typeface="Arial"/>
              </a:rPr>
              <a:t>production</a:t>
            </a:r>
            <a:r>
              <a:rPr sz="1000" spc="-5" dirty="0">
                <a:solidFill>
                  <a:srgbClr val="1D1D1B"/>
                </a:solidFill>
                <a:latin typeface="Arial"/>
                <a:cs typeface="Arial"/>
              </a:rPr>
              <a:t> </a:t>
            </a:r>
            <a:r>
              <a:rPr sz="1000" dirty="0">
                <a:solidFill>
                  <a:srgbClr val="1D1D1B"/>
                </a:solidFill>
                <a:latin typeface="Arial"/>
                <a:cs typeface="Arial"/>
              </a:rPr>
              <a:t>portfolio</a:t>
            </a:r>
            <a:r>
              <a:rPr sz="1000" spc="-15" dirty="0">
                <a:solidFill>
                  <a:srgbClr val="1D1D1B"/>
                </a:solidFill>
                <a:latin typeface="Arial"/>
                <a:cs typeface="Arial"/>
              </a:rPr>
              <a:t> </a:t>
            </a:r>
            <a:r>
              <a:rPr sz="1000" dirty="0">
                <a:solidFill>
                  <a:srgbClr val="1D1D1B"/>
                </a:solidFill>
                <a:latin typeface="Arial"/>
                <a:cs typeface="Arial"/>
              </a:rPr>
              <a:t>worth</a:t>
            </a:r>
            <a:r>
              <a:rPr sz="1000" spc="5" dirty="0">
                <a:solidFill>
                  <a:srgbClr val="1D1D1B"/>
                </a:solidFill>
                <a:latin typeface="Arial"/>
                <a:cs typeface="Arial"/>
              </a:rPr>
              <a:t> </a:t>
            </a:r>
            <a:r>
              <a:rPr sz="1000" spc="-10" dirty="0">
                <a:solidFill>
                  <a:srgbClr val="1D1D1B"/>
                </a:solidFill>
                <a:latin typeface="Arial"/>
                <a:cs typeface="Arial"/>
              </a:rPr>
              <a:t>30%</a:t>
            </a:r>
            <a:r>
              <a:rPr sz="1000" spc="-20" dirty="0">
                <a:solidFill>
                  <a:srgbClr val="1D1D1B"/>
                </a:solidFill>
                <a:latin typeface="Arial"/>
                <a:cs typeface="Arial"/>
              </a:rPr>
              <a:t> </a:t>
            </a:r>
            <a:r>
              <a:rPr sz="1000" dirty="0">
                <a:solidFill>
                  <a:srgbClr val="1D1D1B"/>
                </a:solidFill>
                <a:latin typeface="Arial"/>
                <a:cs typeface="Arial"/>
              </a:rPr>
              <a:t>of</a:t>
            </a:r>
            <a:r>
              <a:rPr sz="1000" spc="-1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overall</a:t>
            </a:r>
            <a:r>
              <a:rPr sz="1000" spc="10" dirty="0">
                <a:solidFill>
                  <a:srgbClr val="1D1D1B"/>
                </a:solidFill>
                <a:latin typeface="Arial"/>
                <a:cs typeface="Arial"/>
              </a:rPr>
              <a:t> </a:t>
            </a:r>
            <a:r>
              <a:rPr sz="1000" spc="-10" dirty="0">
                <a:solidFill>
                  <a:srgbClr val="1D1D1B"/>
                </a:solidFill>
                <a:latin typeface="Arial"/>
                <a:cs typeface="Arial"/>
              </a:rPr>
              <a:t>grade.</a:t>
            </a:r>
            <a:endParaRPr sz="1000">
              <a:latin typeface="Arial"/>
              <a:cs typeface="Arial"/>
            </a:endParaRPr>
          </a:p>
          <a:p>
            <a:pPr marL="192405" indent="-179705">
              <a:lnSpc>
                <a:spcPct val="100000"/>
              </a:lnSpc>
              <a:spcBef>
                <a:spcPts val="425"/>
              </a:spcBef>
              <a:buClr>
                <a:srgbClr val="E9473E"/>
              </a:buClr>
              <a:buFont typeface="Cambria"/>
              <a:buChar char="•"/>
              <a:tabLst>
                <a:tab pos="192405" algn="l"/>
              </a:tabLst>
            </a:pPr>
            <a:r>
              <a:rPr sz="1000" dirty="0">
                <a:solidFill>
                  <a:srgbClr val="1D1D1B"/>
                </a:solidFill>
                <a:latin typeface="Arial"/>
                <a:cs typeface="Arial"/>
              </a:rPr>
              <a:t>One</a:t>
            </a:r>
            <a:r>
              <a:rPr sz="1000" spc="-35" dirty="0">
                <a:solidFill>
                  <a:srgbClr val="1D1D1B"/>
                </a:solidFill>
                <a:latin typeface="Arial"/>
                <a:cs typeface="Arial"/>
              </a:rPr>
              <a:t> </a:t>
            </a:r>
            <a:r>
              <a:rPr sz="1000" dirty="0">
                <a:solidFill>
                  <a:srgbClr val="1D1D1B"/>
                </a:solidFill>
                <a:latin typeface="Arial"/>
                <a:cs typeface="Arial"/>
              </a:rPr>
              <a:t>exam</a:t>
            </a:r>
            <a:r>
              <a:rPr sz="1000" spc="-25" dirty="0">
                <a:solidFill>
                  <a:srgbClr val="1D1D1B"/>
                </a:solidFill>
                <a:latin typeface="Arial"/>
                <a:cs typeface="Arial"/>
              </a:rPr>
              <a:t> </a:t>
            </a:r>
            <a:r>
              <a:rPr sz="1000" dirty="0">
                <a:solidFill>
                  <a:srgbClr val="1D1D1B"/>
                </a:solidFill>
                <a:latin typeface="Arial"/>
                <a:cs typeface="Arial"/>
              </a:rPr>
              <a:t>(Exploring</a:t>
            </a:r>
            <a:r>
              <a:rPr sz="1000" spc="-35" dirty="0">
                <a:solidFill>
                  <a:srgbClr val="1D1D1B"/>
                </a:solidFill>
                <a:latin typeface="Arial"/>
                <a:cs typeface="Arial"/>
              </a:rPr>
              <a:t> </a:t>
            </a:r>
            <a:r>
              <a:rPr sz="1000" dirty="0">
                <a:solidFill>
                  <a:srgbClr val="1D1D1B"/>
                </a:solidFill>
                <a:latin typeface="Arial"/>
                <a:cs typeface="Arial"/>
              </a:rPr>
              <a:t>the</a:t>
            </a:r>
            <a:r>
              <a:rPr sz="1000" spc="-40" dirty="0">
                <a:solidFill>
                  <a:srgbClr val="1D1D1B"/>
                </a:solidFill>
                <a:latin typeface="Arial"/>
                <a:cs typeface="Arial"/>
              </a:rPr>
              <a:t> </a:t>
            </a:r>
            <a:r>
              <a:rPr sz="1000" dirty="0">
                <a:solidFill>
                  <a:srgbClr val="1D1D1B"/>
                </a:solidFill>
                <a:latin typeface="Arial"/>
                <a:cs typeface="Arial"/>
              </a:rPr>
              <a:t>Media)</a:t>
            </a:r>
            <a:r>
              <a:rPr sz="1000" spc="5" dirty="0">
                <a:solidFill>
                  <a:srgbClr val="1D1D1B"/>
                </a:solidFill>
                <a:latin typeface="Arial"/>
                <a:cs typeface="Arial"/>
              </a:rPr>
              <a:t> </a:t>
            </a:r>
            <a:r>
              <a:rPr sz="1000" dirty="0">
                <a:solidFill>
                  <a:srgbClr val="1D1D1B"/>
                </a:solidFill>
                <a:latin typeface="Arial"/>
                <a:cs typeface="Arial"/>
              </a:rPr>
              <a:t>worth</a:t>
            </a:r>
            <a:r>
              <a:rPr sz="1000" spc="-40" dirty="0">
                <a:solidFill>
                  <a:srgbClr val="1D1D1B"/>
                </a:solidFill>
                <a:latin typeface="Arial"/>
                <a:cs typeface="Arial"/>
              </a:rPr>
              <a:t> </a:t>
            </a:r>
            <a:r>
              <a:rPr sz="1000" dirty="0">
                <a:solidFill>
                  <a:srgbClr val="1D1D1B"/>
                </a:solidFill>
                <a:latin typeface="Arial"/>
                <a:cs typeface="Arial"/>
              </a:rPr>
              <a:t>40%</a:t>
            </a:r>
            <a:r>
              <a:rPr sz="1000" spc="-4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the</a:t>
            </a:r>
            <a:r>
              <a:rPr sz="1000" spc="-45" dirty="0">
                <a:solidFill>
                  <a:srgbClr val="1D1D1B"/>
                </a:solidFill>
                <a:latin typeface="Arial"/>
                <a:cs typeface="Arial"/>
              </a:rPr>
              <a:t> </a:t>
            </a:r>
            <a:r>
              <a:rPr sz="1000" dirty="0">
                <a:solidFill>
                  <a:srgbClr val="1D1D1B"/>
                </a:solidFill>
                <a:latin typeface="Arial"/>
                <a:cs typeface="Arial"/>
              </a:rPr>
              <a:t>overall</a:t>
            </a:r>
            <a:r>
              <a:rPr sz="1000" spc="-20" dirty="0">
                <a:solidFill>
                  <a:srgbClr val="1D1D1B"/>
                </a:solidFill>
                <a:latin typeface="Arial"/>
                <a:cs typeface="Arial"/>
              </a:rPr>
              <a:t> </a:t>
            </a:r>
            <a:r>
              <a:rPr sz="1000" spc="-10" dirty="0">
                <a:solidFill>
                  <a:srgbClr val="1D1D1B"/>
                </a:solidFill>
                <a:latin typeface="Arial"/>
                <a:cs typeface="Arial"/>
              </a:rPr>
              <a:t>grade.</a:t>
            </a:r>
            <a:endParaRPr sz="1000">
              <a:latin typeface="Arial"/>
              <a:cs typeface="Arial"/>
            </a:endParaRPr>
          </a:p>
          <a:p>
            <a:pPr marL="190500" marR="64135" indent="-178435">
              <a:lnSpc>
                <a:spcPct val="110000"/>
              </a:lnSpc>
              <a:spcBef>
                <a:spcPts val="300"/>
              </a:spcBef>
              <a:buFont typeface="Cambria"/>
              <a:buChar char="•"/>
              <a:tabLst>
                <a:tab pos="190500" algn="l"/>
                <a:tab pos="191770" algn="l"/>
              </a:tabLst>
            </a:pPr>
            <a:r>
              <a:rPr sz="1000" dirty="0">
                <a:solidFill>
                  <a:srgbClr val="E9473E"/>
                </a:solidFill>
                <a:latin typeface="Arial"/>
                <a:cs typeface="Arial"/>
              </a:rPr>
              <a:t>	</a:t>
            </a:r>
            <a:r>
              <a:rPr sz="1000" dirty="0">
                <a:solidFill>
                  <a:srgbClr val="1D1D1B"/>
                </a:solidFill>
                <a:latin typeface="Arial"/>
                <a:cs typeface="Arial"/>
              </a:rPr>
              <a:t>One</a:t>
            </a:r>
            <a:r>
              <a:rPr sz="1000" spc="-40" dirty="0">
                <a:solidFill>
                  <a:srgbClr val="1D1D1B"/>
                </a:solidFill>
                <a:latin typeface="Arial"/>
                <a:cs typeface="Arial"/>
              </a:rPr>
              <a:t> </a:t>
            </a:r>
            <a:r>
              <a:rPr sz="1000" dirty="0">
                <a:solidFill>
                  <a:srgbClr val="1D1D1B"/>
                </a:solidFill>
                <a:latin typeface="Arial"/>
                <a:cs typeface="Arial"/>
              </a:rPr>
              <a:t>exam</a:t>
            </a:r>
            <a:r>
              <a:rPr sz="1000" spc="-30" dirty="0">
                <a:solidFill>
                  <a:srgbClr val="1D1D1B"/>
                </a:solidFill>
                <a:latin typeface="Arial"/>
                <a:cs typeface="Arial"/>
              </a:rPr>
              <a:t> </a:t>
            </a:r>
            <a:r>
              <a:rPr sz="1000" dirty="0">
                <a:solidFill>
                  <a:srgbClr val="1D1D1B"/>
                </a:solidFill>
                <a:latin typeface="Arial"/>
                <a:cs typeface="Arial"/>
              </a:rPr>
              <a:t>(Understanding</a:t>
            </a:r>
            <a:r>
              <a:rPr sz="1000" spc="-15" dirty="0">
                <a:solidFill>
                  <a:srgbClr val="1D1D1B"/>
                </a:solidFill>
                <a:latin typeface="Arial"/>
                <a:cs typeface="Arial"/>
              </a:rPr>
              <a:t> </a:t>
            </a:r>
            <a:r>
              <a:rPr sz="1000" dirty="0">
                <a:solidFill>
                  <a:srgbClr val="1D1D1B"/>
                </a:solidFill>
                <a:latin typeface="Arial"/>
                <a:cs typeface="Arial"/>
              </a:rPr>
              <a:t>Media</a:t>
            </a:r>
            <a:r>
              <a:rPr sz="1000" spc="-20" dirty="0">
                <a:solidFill>
                  <a:srgbClr val="1D1D1B"/>
                </a:solidFill>
                <a:latin typeface="Arial"/>
                <a:cs typeface="Arial"/>
              </a:rPr>
              <a:t> </a:t>
            </a:r>
            <a:r>
              <a:rPr sz="1000" spc="-10" dirty="0">
                <a:solidFill>
                  <a:srgbClr val="1D1D1B"/>
                </a:solidFill>
                <a:latin typeface="Arial"/>
                <a:cs typeface="Arial"/>
              </a:rPr>
              <a:t>Forms</a:t>
            </a:r>
            <a:r>
              <a:rPr sz="1000" spc="-35" dirty="0">
                <a:solidFill>
                  <a:srgbClr val="1D1D1B"/>
                </a:solidFill>
                <a:latin typeface="Arial"/>
                <a:cs typeface="Arial"/>
              </a:rPr>
              <a:t> </a:t>
            </a:r>
            <a:r>
              <a:rPr sz="1000" dirty="0">
                <a:solidFill>
                  <a:srgbClr val="1D1D1B"/>
                </a:solidFill>
                <a:latin typeface="Arial"/>
                <a:cs typeface="Arial"/>
              </a:rPr>
              <a:t>and</a:t>
            </a:r>
            <a:r>
              <a:rPr sz="1000" spc="-40" dirty="0">
                <a:solidFill>
                  <a:srgbClr val="1D1D1B"/>
                </a:solidFill>
                <a:latin typeface="Arial"/>
                <a:cs typeface="Arial"/>
              </a:rPr>
              <a:t> </a:t>
            </a:r>
            <a:r>
              <a:rPr sz="1000" dirty="0">
                <a:solidFill>
                  <a:srgbClr val="1D1D1B"/>
                </a:solidFill>
                <a:latin typeface="Arial"/>
                <a:cs typeface="Arial"/>
              </a:rPr>
              <a:t>Products)</a:t>
            </a:r>
            <a:r>
              <a:rPr sz="1000" spc="-25" dirty="0">
                <a:solidFill>
                  <a:srgbClr val="1D1D1B"/>
                </a:solidFill>
                <a:latin typeface="Arial"/>
                <a:cs typeface="Arial"/>
              </a:rPr>
              <a:t> </a:t>
            </a:r>
            <a:r>
              <a:rPr sz="1000" dirty="0">
                <a:solidFill>
                  <a:srgbClr val="1D1D1B"/>
                </a:solidFill>
                <a:latin typeface="Arial"/>
                <a:cs typeface="Arial"/>
              </a:rPr>
              <a:t>worth</a:t>
            </a:r>
            <a:r>
              <a:rPr sz="1000" spc="-45" dirty="0">
                <a:solidFill>
                  <a:srgbClr val="1D1D1B"/>
                </a:solidFill>
                <a:latin typeface="Arial"/>
                <a:cs typeface="Arial"/>
              </a:rPr>
              <a:t> </a:t>
            </a:r>
            <a:r>
              <a:rPr sz="1000" spc="-25" dirty="0">
                <a:solidFill>
                  <a:srgbClr val="1D1D1B"/>
                </a:solidFill>
                <a:latin typeface="Arial"/>
                <a:cs typeface="Arial"/>
              </a:rPr>
              <a:t>30%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overall</a:t>
            </a:r>
            <a:r>
              <a:rPr sz="1000" spc="-10" dirty="0">
                <a:solidFill>
                  <a:srgbClr val="1D1D1B"/>
                </a:solidFill>
                <a:latin typeface="Arial"/>
                <a:cs typeface="Arial"/>
              </a:rPr>
              <a:t> grade.</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Media</a:t>
            </a:r>
            <a:r>
              <a:rPr spc="-95" dirty="0"/>
              <a:t> </a:t>
            </a:r>
            <a:r>
              <a:rPr spc="-10" dirty="0"/>
              <a:t>Studies</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29</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183887"/>
            <a:ext cx="4357370" cy="2927083"/>
          </a:xfrm>
          <a:prstGeom prst="rect">
            <a:avLst/>
          </a:prstGeom>
        </p:spPr>
        <p:txBody>
          <a:bodyPr vert="horz" wrap="square" lIns="0" tIns="13335" rIns="0" bIns="0" rtlCol="0" anchor="t">
            <a:spAutoFit/>
          </a:bodyPr>
          <a:lstStyle/>
          <a:p>
            <a:pPr marL="12700" marR="12065">
              <a:lnSpc>
                <a:spcPct val="110100"/>
              </a:lnSpc>
              <a:spcBef>
                <a:spcPts val="105"/>
              </a:spcBef>
            </a:pPr>
            <a:r>
              <a:rPr sz="1000" spc="-10" dirty="0">
                <a:solidFill>
                  <a:srgbClr val="1D1D1B"/>
                </a:solidFill>
                <a:latin typeface="Arial"/>
                <a:cs typeface="Arial"/>
              </a:rPr>
              <a:t>Choosing</a:t>
            </a:r>
            <a:r>
              <a:rPr sz="1000" spc="-45" dirty="0">
                <a:solidFill>
                  <a:srgbClr val="1D1D1B"/>
                </a:solidFill>
                <a:latin typeface="Arial"/>
                <a:cs typeface="Arial"/>
              </a:rPr>
              <a:t> </a:t>
            </a:r>
            <a:r>
              <a:rPr sz="1000" dirty="0">
                <a:solidFill>
                  <a:srgbClr val="1D1D1B"/>
                </a:solidFill>
                <a:latin typeface="Arial"/>
                <a:cs typeface="Arial"/>
              </a:rPr>
              <a:t>subject</a:t>
            </a:r>
            <a:r>
              <a:rPr sz="1000" spc="-20" dirty="0">
                <a:solidFill>
                  <a:srgbClr val="1D1D1B"/>
                </a:solidFill>
                <a:latin typeface="Arial"/>
                <a:cs typeface="Arial"/>
              </a:rPr>
              <a:t> </a:t>
            </a:r>
            <a:r>
              <a:rPr sz="1000" dirty="0">
                <a:solidFill>
                  <a:srgbClr val="1D1D1B"/>
                </a:solidFill>
                <a:latin typeface="Arial"/>
                <a:cs typeface="Arial"/>
              </a:rPr>
              <a:t>options</a:t>
            </a:r>
            <a:r>
              <a:rPr sz="1000" spc="-25" dirty="0">
                <a:solidFill>
                  <a:srgbClr val="1D1D1B"/>
                </a:solidFill>
                <a:latin typeface="Arial"/>
                <a:cs typeface="Arial"/>
              </a:rPr>
              <a:t> </a:t>
            </a:r>
            <a:r>
              <a:rPr sz="1000" dirty="0">
                <a:solidFill>
                  <a:srgbClr val="1D1D1B"/>
                </a:solidFill>
                <a:latin typeface="Arial"/>
                <a:cs typeface="Arial"/>
              </a:rPr>
              <a:t>for</a:t>
            </a:r>
            <a:r>
              <a:rPr sz="1000" spc="-30" dirty="0">
                <a:solidFill>
                  <a:srgbClr val="1D1D1B"/>
                </a:solidFill>
                <a:latin typeface="Arial"/>
                <a:cs typeface="Arial"/>
              </a:rPr>
              <a:t> </a:t>
            </a:r>
            <a:r>
              <a:rPr sz="1000" dirty="0">
                <a:solidFill>
                  <a:srgbClr val="1D1D1B"/>
                </a:solidFill>
                <a:latin typeface="Arial"/>
                <a:cs typeface="Arial"/>
              </a:rPr>
              <a:t>Year</a:t>
            </a:r>
            <a:r>
              <a:rPr sz="1000" spc="-5" dirty="0">
                <a:solidFill>
                  <a:srgbClr val="1D1D1B"/>
                </a:solidFill>
                <a:latin typeface="Arial"/>
                <a:cs typeface="Arial"/>
              </a:rPr>
              <a:t> </a:t>
            </a:r>
            <a:r>
              <a:rPr sz="1000" dirty="0">
                <a:solidFill>
                  <a:srgbClr val="1D1D1B"/>
                </a:solidFill>
                <a:latin typeface="Arial"/>
                <a:cs typeface="Arial"/>
              </a:rPr>
              <a:t>10</a:t>
            </a:r>
            <a:r>
              <a:rPr sz="1000" spc="-45" dirty="0">
                <a:solidFill>
                  <a:srgbClr val="1D1D1B"/>
                </a:solidFill>
                <a:latin typeface="Arial"/>
                <a:cs typeface="Arial"/>
              </a:rPr>
              <a:t> </a:t>
            </a:r>
            <a:r>
              <a:rPr sz="1000" dirty="0">
                <a:solidFill>
                  <a:srgbClr val="1D1D1B"/>
                </a:solidFill>
                <a:latin typeface="Arial"/>
                <a:cs typeface="Arial"/>
              </a:rPr>
              <a:t>can</a:t>
            </a:r>
            <a:r>
              <a:rPr sz="1000" spc="-10" dirty="0">
                <a:solidFill>
                  <a:srgbClr val="1D1D1B"/>
                </a:solidFill>
                <a:latin typeface="Arial"/>
                <a:cs typeface="Arial"/>
              </a:rPr>
              <a:t> </a:t>
            </a:r>
            <a:r>
              <a:rPr sz="1000" dirty="0">
                <a:solidFill>
                  <a:srgbClr val="1D1D1B"/>
                </a:solidFill>
                <a:latin typeface="Arial"/>
                <a:cs typeface="Arial"/>
              </a:rPr>
              <a:t>be</a:t>
            </a:r>
            <a:r>
              <a:rPr sz="1000" spc="-25" dirty="0">
                <a:solidFill>
                  <a:srgbClr val="1D1D1B"/>
                </a:solidFill>
                <a:latin typeface="Arial"/>
                <a:cs typeface="Arial"/>
              </a:rPr>
              <a:t> </a:t>
            </a:r>
            <a:r>
              <a:rPr sz="1000" dirty="0">
                <a:solidFill>
                  <a:srgbClr val="1D1D1B"/>
                </a:solidFill>
                <a:latin typeface="Arial"/>
                <a:cs typeface="Arial"/>
              </a:rPr>
              <a:t>challenging.</a:t>
            </a:r>
            <a:r>
              <a:rPr sz="1000" spc="-15" dirty="0">
                <a:solidFill>
                  <a:srgbClr val="1D1D1B"/>
                </a:solidFill>
                <a:latin typeface="Arial"/>
                <a:cs typeface="Arial"/>
              </a:rPr>
              <a:t> </a:t>
            </a:r>
            <a:r>
              <a:rPr sz="1000" spc="-10" dirty="0">
                <a:solidFill>
                  <a:srgbClr val="1D1D1B"/>
                </a:solidFill>
                <a:latin typeface="Arial"/>
                <a:cs typeface="Arial"/>
              </a:rPr>
              <a:t>This</a:t>
            </a:r>
            <a:r>
              <a:rPr sz="1000" spc="-40" dirty="0">
                <a:solidFill>
                  <a:srgbClr val="1D1D1B"/>
                </a:solidFill>
                <a:latin typeface="Arial"/>
                <a:cs typeface="Arial"/>
              </a:rPr>
              <a:t> </a:t>
            </a:r>
            <a:r>
              <a:rPr sz="1000" dirty="0">
                <a:solidFill>
                  <a:srgbClr val="1D1D1B"/>
                </a:solidFill>
                <a:latin typeface="Arial"/>
                <a:cs typeface="Arial"/>
              </a:rPr>
              <a:t>is</a:t>
            </a:r>
            <a:r>
              <a:rPr sz="1000" spc="-35" dirty="0">
                <a:solidFill>
                  <a:srgbClr val="1D1D1B"/>
                </a:solidFill>
                <a:latin typeface="Arial"/>
                <a:cs typeface="Arial"/>
              </a:rPr>
              <a:t> </a:t>
            </a:r>
            <a:r>
              <a:rPr sz="1000" dirty="0">
                <a:solidFill>
                  <a:srgbClr val="1D1D1B"/>
                </a:solidFill>
                <a:latin typeface="Arial"/>
                <a:cs typeface="Arial"/>
              </a:rPr>
              <a:t>an</a:t>
            </a:r>
            <a:r>
              <a:rPr sz="1000" spc="-20" dirty="0">
                <a:solidFill>
                  <a:srgbClr val="1D1D1B"/>
                </a:solidFill>
                <a:latin typeface="Arial"/>
                <a:cs typeface="Arial"/>
              </a:rPr>
              <a:t> </a:t>
            </a:r>
            <a:r>
              <a:rPr sz="1000" spc="-10" dirty="0">
                <a:solidFill>
                  <a:srgbClr val="1D1D1B"/>
                </a:solidFill>
                <a:latin typeface="Arial"/>
                <a:cs typeface="Arial"/>
              </a:rPr>
              <a:t>important </a:t>
            </a:r>
            <a:r>
              <a:rPr sz="1000" dirty="0">
                <a:solidFill>
                  <a:srgbClr val="1D1D1B"/>
                </a:solidFill>
                <a:latin typeface="Arial"/>
                <a:cs typeface="Arial"/>
              </a:rPr>
              <a:t>decision</a:t>
            </a:r>
            <a:r>
              <a:rPr sz="1000" spc="-25" dirty="0">
                <a:solidFill>
                  <a:srgbClr val="1D1D1B"/>
                </a:solidFill>
                <a:latin typeface="Arial"/>
                <a:cs typeface="Arial"/>
              </a:rPr>
              <a:t> </a:t>
            </a:r>
            <a:r>
              <a:rPr sz="1000" dirty="0">
                <a:solidFill>
                  <a:srgbClr val="1D1D1B"/>
                </a:solidFill>
                <a:latin typeface="Arial"/>
                <a:cs typeface="Arial"/>
              </a:rPr>
              <a:t>for</a:t>
            </a:r>
            <a:r>
              <a:rPr sz="1000" spc="-25" dirty="0">
                <a:solidFill>
                  <a:srgbClr val="1D1D1B"/>
                </a:solidFill>
                <a:latin typeface="Arial"/>
                <a:cs typeface="Arial"/>
              </a:rPr>
              <a:t> </a:t>
            </a:r>
            <a:r>
              <a:rPr sz="1000">
                <a:solidFill>
                  <a:srgbClr val="1D1D1B"/>
                </a:solidFill>
                <a:latin typeface="Arial"/>
                <a:cs typeface="Arial"/>
              </a:rPr>
              <a:t>students</a:t>
            </a:r>
            <a:r>
              <a:rPr lang="en-US" sz="1000">
                <a:solidFill>
                  <a:srgbClr val="1D1D1B"/>
                </a:solidFill>
                <a:latin typeface="Arial"/>
                <a:cs typeface="Arial"/>
              </a:rPr>
              <a:t>,</a:t>
            </a:r>
            <a:r>
              <a:rPr sz="1000" spc="-2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it</a:t>
            </a:r>
            <a:r>
              <a:rPr sz="1000" spc="-40" dirty="0">
                <a:solidFill>
                  <a:srgbClr val="1D1D1B"/>
                </a:solidFill>
                <a:latin typeface="Arial"/>
                <a:cs typeface="Arial"/>
              </a:rPr>
              <a:t> </a:t>
            </a:r>
            <a:r>
              <a:rPr sz="1000" dirty="0">
                <a:solidFill>
                  <a:srgbClr val="1D1D1B"/>
                </a:solidFill>
                <a:latin typeface="Arial"/>
                <a:cs typeface="Arial"/>
              </a:rPr>
              <a:t>is</a:t>
            </a:r>
            <a:r>
              <a:rPr sz="1000" spc="-20" dirty="0">
                <a:solidFill>
                  <a:srgbClr val="1D1D1B"/>
                </a:solidFill>
                <a:latin typeface="Arial"/>
                <a:cs typeface="Arial"/>
              </a:rPr>
              <a:t> </a:t>
            </a:r>
            <a:r>
              <a:rPr sz="1000" spc="-10" dirty="0">
                <a:solidFill>
                  <a:srgbClr val="1D1D1B"/>
                </a:solidFill>
                <a:latin typeface="Arial"/>
                <a:cs typeface="Arial"/>
              </a:rPr>
              <a:t>easy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feel</a:t>
            </a:r>
            <a:r>
              <a:rPr sz="1000" spc="-10" dirty="0">
                <a:solidFill>
                  <a:srgbClr val="1D1D1B"/>
                </a:solidFill>
                <a:latin typeface="Arial"/>
                <a:cs typeface="Arial"/>
              </a:rPr>
              <a:t> </a:t>
            </a:r>
            <a:r>
              <a:rPr sz="1000" dirty="0">
                <a:solidFill>
                  <a:srgbClr val="1D1D1B"/>
                </a:solidFill>
                <a:latin typeface="Arial"/>
                <a:cs typeface="Arial"/>
              </a:rPr>
              <a:t>overwhelmed by</a:t>
            </a:r>
            <a:r>
              <a:rPr sz="1000" spc="-10"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choice.</a:t>
            </a:r>
            <a:r>
              <a:rPr sz="1000" spc="-5" dirty="0">
                <a:solidFill>
                  <a:srgbClr val="1D1D1B"/>
                </a:solidFill>
                <a:latin typeface="Arial"/>
                <a:cs typeface="Arial"/>
              </a:rPr>
              <a:t> </a:t>
            </a:r>
            <a:r>
              <a:rPr sz="1000" spc="-10" dirty="0">
                <a:solidFill>
                  <a:srgbClr val="1D1D1B"/>
                </a:solidFill>
                <a:latin typeface="Arial"/>
                <a:cs typeface="Arial"/>
              </a:rPr>
              <a:t>That’s </a:t>
            </a:r>
            <a:r>
              <a:rPr sz="1000" dirty="0">
                <a:solidFill>
                  <a:srgbClr val="1D1D1B"/>
                </a:solidFill>
                <a:latin typeface="Arial"/>
                <a:cs typeface="Arial"/>
              </a:rPr>
              <a:t>why</a:t>
            </a:r>
            <a:r>
              <a:rPr sz="1000" spc="-20" dirty="0">
                <a:solidFill>
                  <a:srgbClr val="1D1D1B"/>
                </a:solidFill>
                <a:latin typeface="Arial"/>
                <a:cs typeface="Arial"/>
              </a:rPr>
              <a:t> </a:t>
            </a:r>
            <a:r>
              <a:rPr sz="1000" dirty="0">
                <a:solidFill>
                  <a:srgbClr val="1D1D1B"/>
                </a:solidFill>
                <a:latin typeface="Arial"/>
                <a:cs typeface="Arial"/>
              </a:rPr>
              <a:t>it</a:t>
            </a:r>
            <a:r>
              <a:rPr sz="1000" spc="-40" dirty="0">
                <a:solidFill>
                  <a:srgbClr val="1D1D1B"/>
                </a:solidFill>
                <a:latin typeface="Arial"/>
                <a:cs typeface="Arial"/>
              </a:rPr>
              <a:t> </a:t>
            </a:r>
            <a:r>
              <a:rPr sz="1000" dirty="0">
                <a:solidFill>
                  <a:srgbClr val="1D1D1B"/>
                </a:solidFill>
                <a:latin typeface="Arial"/>
                <a:cs typeface="Arial"/>
              </a:rPr>
              <a:t>is</a:t>
            </a:r>
            <a:r>
              <a:rPr sz="1000" spc="-20" dirty="0">
                <a:solidFill>
                  <a:srgbClr val="1D1D1B"/>
                </a:solidFill>
                <a:latin typeface="Arial"/>
                <a:cs typeface="Arial"/>
              </a:rPr>
              <a:t> </a:t>
            </a:r>
            <a:r>
              <a:rPr sz="1000" dirty="0">
                <a:solidFill>
                  <a:srgbClr val="1D1D1B"/>
                </a:solidFill>
                <a:latin typeface="Arial"/>
                <a:cs typeface="Arial"/>
              </a:rPr>
              <a:t>important</a:t>
            </a:r>
            <a:r>
              <a:rPr sz="1000" spc="-15" dirty="0">
                <a:solidFill>
                  <a:srgbClr val="1D1D1B"/>
                </a:solidFill>
                <a:latin typeface="Arial"/>
                <a:cs typeface="Arial"/>
              </a:rPr>
              <a:t> </a:t>
            </a:r>
            <a:r>
              <a:rPr sz="1000" dirty="0">
                <a:solidFill>
                  <a:srgbClr val="1D1D1B"/>
                </a:solidFill>
                <a:latin typeface="Arial"/>
                <a:cs typeface="Arial"/>
              </a:rPr>
              <a:t>that</a:t>
            </a:r>
            <a:r>
              <a:rPr sz="1000" spc="-20" dirty="0">
                <a:solidFill>
                  <a:srgbClr val="1D1D1B"/>
                </a:solidFill>
                <a:latin typeface="Arial"/>
                <a:cs typeface="Arial"/>
              </a:rPr>
              <a:t> </a:t>
            </a:r>
            <a:r>
              <a:rPr sz="1000" dirty="0">
                <a:solidFill>
                  <a:srgbClr val="1D1D1B"/>
                </a:solidFill>
                <a:latin typeface="Arial"/>
                <a:cs typeface="Arial"/>
              </a:rPr>
              <a:t>students</a:t>
            </a:r>
            <a:r>
              <a:rPr sz="1000" spc="-20" dirty="0">
                <a:solidFill>
                  <a:srgbClr val="1D1D1B"/>
                </a:solidFill>
                <a:latin typeface="Arial"/>
                <a:cs typeface="Arial"/>
              </a:rPr>
              <a:t> </a:t>
            </a:r>
            <a:r>
              <a:rPr sz="1000" dirty="0">
                <a:solidFill>
                  <a:srgbClr val="1D1D1B"/>
                </a:solidFill>
                <a:latin typeface="Arial"/>
                <a:cs typeface="Arial"/>
              </a:rPr>
              <a:t>think</a:t>
            </a:r>
            <a:r>
              <a:rPr sz="1000" spc="-35" dirty="0">
                <a:solidFill>
                  <a:srgbClr val="1D1D1B"/>
                </a:solidFill>
                <a:latin typeface="Arial"/>
                <a:cs typeface="Arial"/>
              </a:rPr>
              <a:t> </a:t>
            </a:r>
            <a:r>
              <a:rPr sz="1000" dirty="0">
                <a:solidFill>
                  <a:srgbClr val="1D1D1B"/>
                </a:solidFill>
                <a:latin typeface="Arial"/>
                <a:cs typeface="Arial"/>
              </a:rPr>
              <a:t>carefully</a:t>
            </a:r>
            <a:r>
              <a:rPr sz="1000" spc="5" dirty="0">
                <a:solidFill>
                  <a:srgbClr val="1D1D1B"/>
                </a:solidFill>
                <a:latin typeface="Arial"/>
                <a:cs typeface="Arial"/>
              </a:rPr>
              <a:t> </a:t>
            </a:r>
            <a:r>
              <a:rPr sz="1000" dirty="0">
                <a:solidFill>
                  <a:srgbClr val="1D1D1B"/>
                </a:solidFill>
                <a:latin typeface="Arial"/>
                <a:cs typeface="Arial"/>
              </a:rPr>
              <a:t>about</a:t>
            </a:r>
            <a:r>
              <a:rPr sz="1000" spc="-15" dirty="0">
                <a:solidFill>
                  <a:srgbClr val="1D1D1B"/>
                </a:solidFill>
                <a:latin typeface="Arial"/>
                <a:cs typeface="Arial"/>
              </a:rPr>
              <a:t> </a:t>
            </a:r>
            <a:r>
              <a:rPr sz="1000" dirty="0">
                <a:solidFill>
                  <a:srgbClr val="1D1D1B"/>
                </a:solidFill>
                <a:latin typeface="Arial"/>
                <a:cs typeface="Arial"/>
              </a:rPr>
              <a:t>what</a:t>
            </a:r>
            <a:r>
              <a:rPr sz="1000" spc="-15" dirty="0">
                <a:solidFill>
                  <a:srgbClr val="1D1D1B"/>
                </a:solidFill>
                <a:latin typeface="Arial"/>
                <a:cs typeface="Arial"/>
              </a:rPr>
              <a:t> </a:t>
            </a:r>
            <a:r>
              <a:rPr sz="1000" dirty="0">
                <a:solidFill>
                  <a:srgbClr val="1D1D1B"/>
                </a:solidFill>
                <a:latin typeface="Arial"/>
                <a:cs typeface="Arial"/>
              </a:rPr>
              <a:t>they</a:t>
            </a:r>
            <a:r>
              <a:rPr sz="1000" spc="-20" dirty="0">
                <a:solidFill>
                  <a:srgbClr val="1D1D1B"/>
                </a:solidFill>
                <a:latin typeface="Arial"/>
                <a:cs typeface="Arial"/>
              </a:rPr>
              <a:t> </a:t>
            </a:r>
            <a:r>
              <a:rPr sz="1000" dirty="0">
                <a:solidFill>
                  <a:srgbClr val="1D1D1B"/>
                </a:solidFill>
                <a:latin typeface="Arial"/>
                <a:cs typeface="Arial"/>
              </a:rPr>
              <a:t>enjoy,</a:t>
            </a:r>
            <a:r>
              <a:rPr sz="1000" spc="-25" dirty="0">
                <a:solidFill>
                  <a:srgbClr val="1D1D1B"/>
                </a:solidFill>
                <a:latin typeface="Arial"/>
                <a:cs typeface="Arial"/>
              </a:rPr>
              <a:t> </a:t>
            </a:r>
            <a:r>
              <a:rPr sz="1000" spc="-20" dirty="0">
                <a:solidFill>
                  <a:srgbClr val="1D1D1B"/>
                </a:solidFill>
                <a:latin typeface="Arial"/>
                <a:cs typeface="Arial"/>
              </a:rPr>
              <a:t>what </a:t>
            </a:r>
            <a:r>
              <a:rPr sz="1000" dirty="0">
                <a:solidFill>
                  <a:srgbClr val="1D1D1B"/>
                </a:solidFill>
                <a:latin typeface="Arial"/>
                <a:cs typeface="Arial"/>
              </a:rPr>
              <a:t>they</a:t>
            </a:r>
            <a:r>
              <a:rPr sz="1000" spc="-10" dirty="0">
                <a:solidFill>
                  <a:srgbClr val="1D1D1B"/>
                </a:solidFill>
                <a:latin typeface="Arial"/>
                <a:cs typeface="Arial"/>
              </a:rPr>
              <a:t> </a:t>
            </a:r>
            <a:r>
              <a:rPr sz="1000" dirty="0">
                <a:solidFill>
                  <a:srgbClr val="1D1D1B"/>
                </a:solidFill>
                <a:latin typeface="Arial"/>
                <a:cs typeface="Arial"/>
              </a:rPr>
              <a:t>are good</a:t>
            </a:r>
            <a:r>
              <a:rPr sz="1000" spc="-20" dirty="0">
                <a:solidFill>
                  <a:srgbClr val="1D1D1B"/>
                </a:solidFill>
                <a:latin typeface="Arial"/>
                <a:cs typeface="Arial"/>
              </a:rPr>
              <a:t> </a:t>
            </a:r>
            <a:r>
              <a:rPr sz="1000" dirty="0">
                <a:solidFill>
                  <a:srgbClr val="1D1D1B"/>
                </a:solidFill>
                <a:latin typeface="Arial"/>
                <a:cs typeface="Arial"/>
              </a:rPr>
              <a:t>at</a:t>
            </a:r>
            <a:r>
              <a:rPr sz="1000" spc="-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what</a:t>
            </a:r>
            <a:r>
              <a:rPr sz="1000" spc="-5" dirty="0">
                <a:solidFill>
                  <a:srgbClr val="1D1D1B"/>
                </a:solidFill>
                <a:latin typeface="Arial"/>
                <a:cs typeface="Arial"/>
              </a:rPr>
              <a:t> </a:t>
            </a:r>
            <a:r>
              <a:rPr sz="1000" dirty="0">
                <a:solidFill>
                  <a:srgbClr val="1D1D1B"/>
                </a:solidFill>
                <a:latin typeface="Arial"/>
                <a:cs typeface="Arial"/>
              </a:rPr>
              <a:t>they</a:t>
            </a:r>
            <a:r>
              <a:rPr sz="1000" spc="-10" dirty="0">
                <a:solidFill>
                  <a:srgbClr val="1D1D1B"/>
                </a:solidFill>
                <a:latin typeface="Arial"/>
                <a:cs typeface="Arial"/>
              </a:rPr>
              <a:t> </a:t>
            </a:r>
            <a:r>
              <a:rPr sz="1000" dirty="0">
                <a:solidFill>
                  <a:srgbClr val="1D1D1B"/>
                </a:solidFill>
                <a:latin typeface="Arial"/>
                <a:cs typeface="Arial"/>
              </a:rPr>
              <a:t>might</a:t>
            </a:r>
            <a:r>
              <a:rPr sz="1000" spc="-15" dirty="0">
                <a:solidFill>
                  <a:srgbClr val="1D1D1B"/>
                </a:solidFill>
                <a:latin typeface="Arial"/>
                <a:cs typeface="Arial"/>
              </a:rPr>
              <a:t> </a:t>
            </a:r>
            <a:r>
              <a:rPr sz="1000" dirty="0">
                <a:solidFill>
                  <a:srgbClr val="1D1D1B"/>
                </a:solidFill>
                <a:latin typeface="Arial"/>
                <a:cs typeface="Arial"/>
              </a:rPr>
              <a:t>like</a:t>
            </a:r>
            <a:r>
              <a:rPr sz="1000" spc="-30"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study</a:t>
            </a:r>
            <a:r>
              <a:rPr sz="1000" spc="-10" dirty="0">
                <a:solidFill>
                  <a:srgbClr val="1D1D1B"/>
                </a:solidFill>
                <a:latin typeface="Arial"/>
                <a:cs typeface="Arial"/>
              </a:rPr>
              <a:t> </a:t>
            </a:r>
            <a:r>
              <a:rPr sz="1000" dirty="0">
                <a:solidFill>
                  <a:srgbClr val="1D1D1B"/>
                </a:solidFill>
                <a:latin typeface="Arial"/>
                <a:cs typeface="Arial"/>
              </a:rPr>
              <a:t>after</a:t>
            </a:r>
            <a:r>
              <a:rPr sz="1000" spc="15" dirty="0">
                <a:solidFill>
                  <a:srgbClr val="1D1D1B"/>
                </a:solidFill>
                <a:latin typeface="Arial"/>
                <a:cs typeface="Arial"/>
              </a:rPr>
              <a:t> </a:t>
            </a:r>
            <a:r>
              <a:rPr sz="1000" spc="-10" dirty="0">
                <a:solidFill>
                  <a:srgbClr val="1D1D1B"/>
                </a:solidFill>
                <a:latin typeface="Arial"/>
                <a:cs typeface="Arial"/>
              </a:rPr>
              <a:t>GCSEs.</a:t>
            </a:r>
            <a:endParaRPr sz="1000" dirty="0">
              <a:latin typeface="Arial"/>
              <a:cs typeface="Arial"/>
            </a:endParaRPr>
          </a:p>
          <a:p>
            <a:pPr>
              <a:lnSpc>
                <a:spcPct val="100000"/>
              </a:lnSpc>
              <a:spcBef>
                <a:spcPts val="165"/>
              </a:spcBef>
            </a:pPr>
            <a:endParaRPr sz="1000" dirty="0">
              <a:latin typeface="Arial"/>
              <a:cs typeface="Arial"/>
            </a:endParaRPr>
          </a:p>
          <a:p>
            <a:pPr marL="12700" marR="6985">
              <a:lnSpc>
                <a:spcPct val="110000"/>
              </a:lnSpc>
              <a:spcBef>
                <a:spcPts val="5"/>
              </a:spcBef>
            </a:pPr>
            <a:r>
              <a:rPr sz="1000" dirty="0">
                <a:solidFill>
                  <a:srgbClr val="1D1D1B"/>
                </a:solidFill>
                <a:latin typeface="Arial"/>
                <a:cs typeface="Arial"/>
              </a:rPr>
              <a:t>Along</a:t>
            </a:r>
            <a:r>
              <a:rPr sz="1000" spc="-30" dirty="0">
                <a:solidFill>
                  <a:srgbClr val="1D1D1B"/>
                </a:solidFill>
                <a:latin typeface="Arial"/>
                <a:cs typeface="Arial"/>
              </a:rPr>
              <a:t> </a:t>
            </a:r>
            <a:r>
              <a:rPr sz="1000" dirty="0">
                <a:solidFill>
                  <a:srgbClr val="1D1D1B"/>
                </a:solidFill>
                <a:latin typeface="Arial"/>
                <a:cs typeface="Arial"/>
              </a:rPr>
              <a:t>with</a:t>
            </a:r>
            <a:r>
              <a:rPr sz="1000" spc="-25"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compulsory</a:t>
            </a:r>
            <a:r>
              <a:rPr sz="1000" spc="-10" dirty="0">
                <a:solidFill>
                  <a:srgbClr val="1D1D1B"/>
                </a:solidFill>
                <a:latin typeface="Arial"/>
                <a:cs typeface="Arial"/>
              </a:rPr>
              <a:t> </a:t>
            </a:r>
            <a:r>
              <a:rPr sz="1000" dirty="0">
                <a:solidFill>
                  <a:srgbClr val="1D1D1B"/>
                </a:solidFill>
                <a:latin typeface="Arial"/>
                <a:cs typeface="Arial"/>
              </a:rPr>
              <a:t>core</a:t>
            </a:r>
            <a:r>
              <a:rPr sz="1000" spc="-15" dirty="0">
                <a:solidFill>
                  <a:srgbClr val="1D1D1B"/>
                </a:solidFill>
                <a:latin typeface="Arial"/>
                <a:cs typeface="Arial"/>
              </a:rPr>
              <a:t> </a:t>
            </a:r>
            <a:r>
              <a:rPr sz="1000" dirty="0">
                <a:solidFill>
                  <a:srgbClr val="1D1D1B"/>
                </a:solidFill>
                <a:latin typeface="Arial"/>
                <a:cs typeface="Arial"/>
              </a:rPr>
              <a:t>subjects,</a:t>
            </a:r>
            <a:r>
              <a:rPr sz="1000" spc="-5" dirty="0">
                <a:solidFill>
                  <a:srgbClr val="1D1D1B"/>
                </a:solidFill>
                <a:latin typeface="Arial"/>
                <a:cs typeface="Arial"/>
              </a:rPr>
              <a:t> </a:t>
            </a:r>
            <a:r>
              <a:rPr sz="1000" dirty="0">
                <a:solidFill>
                  <a:srgbClr val="1D1D1B"/>
                </a:solidFill>
                <a:latin typeface="Arial"/>
                <a:cs typeface="Arial"/>
              </a:rPr>
              <a:t>we encourage students</a:t>
            </a:r>
            <a:r>
              <a:rPr sz="1000" spc="-5"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choose</a:t>
            </a:r>
            <a:r>
              <a:rPr sz="1000" spc="-10" dirty="0">
                <a:solidFill>
                  <a:srgbClr val="1D1D1B"/>
                </a:solidFill>
                <a:latin typeface="Arial"/>
                <a:cs typeface="Arial"/>
              </a:rPr>
              <a:t> </a:t>
            </a:r>
            <a:r>
              <a:rPr sz="1000" spc="-50" dirty="0">
                <a:solidFill>
                  <a:srgbClr val="1D1D1B"/>
                </a:solidFill>
                <a:latin typeface="Arial"/>
                <a:cs typeface="Arial"/>
              </a:rPr>
              <a:t>a </a:t>
            </a:r>
            <a:r>
              <a:rPr sz="1000" dirty="0">
                <a:solidFill>
                  <a:srgbClr val="1D1D1B"/>
                </a:solidFill>
                <a:latin typeface="Arial"/>
                <a:cs typeface="Arial"/>
              </a:rPr>
              <a:t>broad,</a:t>
            </a:r>
            <a:r>
              <a:rPr sz="1000" spc="-10" dirty="0">
                <a:solidFill>
                  <a:srgbClr val="1D1D1B"/>
                </a:solidFill>
                <a:latin typeface="Arial"/>
                <a:cs typeface="Arial"/>
              </a:rPr>
              <a:t> </a:t>
            </a:r>
            <a:r>
              <a:rPr sz="1000" dirty="0">
                <a:solidFill>
                  <a:srgbClr val="1D1D1B"/>
                </a:solidFill>
                <a:latin typeface="Arial"/>
                <a:cs typeface="Arial"/>
              </a:rPr>
              <a:t>balanced</a:t>
            </a:r>
            <a:r>
              <a:rPr sz="1000" spc="15" dirty="0">
                <a:solidFill>
                  <a:srgbClr val="1D1D1B"/>
                </a:solidFill>
                <a:latin typeface="Arial"/>
                <a:cs typeface="Arial"/>
              </a:rPr>
              <a:t> </a:t>
            </a:r>
            <a:r>
              <a:rPr sz="1000" dirty="0">
                <a:solidFill>
                  <a:srgbClr val="1D1D1B"/>
                </a:solidFill>
                <a:latin typeface="Arial"/>
                <a:cs typeface="Arial"/>
              </a:rPr>
              <a:t>mixture</a:t>
            </a:r>
            <a:r>
              <a:rPr sz="1000" spc="-35" dirty="0">
                <a:solidFill>
                  <a:srgbClr val="1D1D1B"/>
                </a:solidFill>
                <a:latin typeface="Arial"/>
                <a:cs typeface="Arial"/>
              </a:rPr>
              <a:t> </a:t>
            </a:r>
            <a:r>
              <a:rPr sz="1000" dirty="0">
                <a:solidFill>
                  <a:srgbClr val="1D1D1B"/>
                </a:solidFill>
                <a:latin typeface="Arial"/>
                <a:cs typeface="Arial"/>
              </a:rPr>
              <a:t>so</a:t>
            </a:r>
            <a:r>
              <a:rPr sz="1000" spc="-45" dirty="0">
                <a:solidFill>
                  <a:srgbClr val="1D1D1B"/>
                </a:solidFill>
                <a:latin typeface="Arial"/>
                <a:cs typeface="Arial"/>
              </a:rPr>
              <a:t> </a:t>
            </a:r>
            <a:r>
              <a:rPr sz="1000" dirty="0">
                <a:solidFill>
                  <a:srgbClr val="1D1D1B"/>
                </a:solidFill>
                <a:latin typeface="Arial"/>
                <a:cs typeface="Arial"/>
              </a:rPr>
              <a:t>that</a:t>
            </a:r>
            <a:r>
              <a:rPr sz="1000" spc="-30" dirty="0">
                <a:solidFill>
                  <a:srgbClr val="1D1D1B"/>
                </a:solidFill>
                <a:latin typeface="Arial"/>
                <a:cs typeface="Arial"/>
              </a:rPr>
              <a:t> </a:t>
            </a:r>
            <a:r>
              <a:rPr sz="1000" dirty="0">
                <a:solidFill>
                  <a:srgbClr val="1D1D1B"/>
                </a:solidFill>
                <a:latin typeface="Arial"/>
                <a:cs typeface="Arial"/>
              </a:rPr>
              <a:t>their</a:t>
            </a:r>
            <a:r>
              <a:rPr sz="1000" spc="-20" dirty="0">
                <a:solidFill>
                  <a:srgbClr val="1D1D1B"/>
                </a:solidFill>
                <a:latin typeface="Arial"/>
                <a:cs typeface="Arial"/>
              </a:rPr>
              <a:t> </a:t>
            </a:r>
            <a:r>
              <a:rPr sz="1000" dirty="0">
                <a:solidFill>
                  <a:srgbClr val="1D1D1B"/>
                </a:solidFill>
                <a:latin typeface="Arial"/>
                <a:cs typeface="Arial"/>
              </a:rPr>
              <a:t>future</a:t>
            </a:r>
            <a:r>
              <a:rPr sz="1000" spc="-40" dirty="0">
                <a:solidFill>
                  <a:srgbClr val="1D1D1B"/>
                </a:solidFill>
                <a:latin typeface="Arial"/>
                <a:cs typeface="Arial"/>
              </a:rPr>
              <a:t> </a:t>
            </a:r>
            <a:r>
              <a:rPr sz="1000" dirty="0">
                <a:solidFill>
                  <a:srgbClr val="1D1D1B"/>
                </a:solidFill>
                <a:latin typeface="Arial"/>
                <a:cs typeface="Arial"/>
              </a:rPr>
              <a:t>choices</a:t>
            </a:r>
            <a:r>
              <a:rPr sz="1000" spc="-5" dirty="0">
                <a:solidFill>
                  <a:srgbClr val="1D1D1B"/>
                </a:solidFill>
                <a:latin typeface="Arial"/>
                <a:cs typeface="Arial"/>
              </a:rPr>
              <a:t> </a:t>
            </a:r>
            <a:r>
              <a:rPr sz="1000" dirty="0">
                <a:solidFill>
                  <a:srgbClr val="1D1D1B"/>
                </a:solidFill>
                <a:latin typeface="Arial"/>
                <a:cs typeface="Arial"/>
              </a:rPr>
              <a:t>are</a:t>
            </a:r>
            <a:r>
              <a:rPr sz="1000" spc="-25" dirty="0">
                <a:solidFill>
                  <a:srgbClr val="1D1D1B"/>
                </a:solidFill>
                <a:latin typeface="Arial"/>
                <a:cs typeface="Arial"/>
              </a:rPr>
              <a:t> </a:t>
            </a:r>
            <a:r>
              <a:rPr sz="1000" dirty="0">
                <a:solidFill>
                  <a:srgbClr val="1D1D1B"/>
                </a:solidFill>
                <a:latin typeface="Arial"/>
                <a:cs typeface="Arial"/>
              </a:rPr>
              <a:t>as</a:t>
            </a:r>
            <a:r>
              <a:rPr sz="1000" spc="-20" dirty="0">
                <a:solidFill>
                  <a:srgbClr val="1D1D1B"/>
                </a:solidFill>
                <a:latin typeface="Arial"/>
                <a:cs typeface="Arial"/>
              </a:rPr>
              <a:t> </a:t>
            </a:r>
            <a:r>
              <a:rPr sz="1000" dirty="0">
                <a:solidFill>
                  <a:srgbClr val="1D1D1B"/>
                </a:solidFill>
                <a:latin typeface="Arial"/>
                <a:cs typeface="Arial"/>
              </a:rPr>
              <a:t>wide</a:t>
            </a:r>
            <a:r>
              <a:rPr sz="1000" spc="-15" dirty="0">
                <a:solidFill>
                  <a:srgbClr val="1D1D1B"/>
                </a:solidFill>
                <a:latin typeface="Arial"/>
                <a:cs typeface="Arial"/>
              </a:rPr>
              <a:t> </a:t>
            </a:r>
            <a:r>
              <a:rPr sz="1000" dirty="0">
                <a:solidFill>
                  <a:srgbClr val="1D1D1B"/>
                </a:solidFill>
                <a:latin typeface="Arial"/>
                <a:cs typeface="Arial"/>
              </a:rPr>
              <a:t>as</a:t>
            </a:r>
            <a:r>
              <a:rPr sz="1000" spc="-25" dirty="0">
                <a:solidFill>
                  <a:srgbClr val="1D1D1B"/>
                </a:solidFill>
                <a:latin typeface="Arial"/>
                <a:cs typeface="Arial"/>
              </a:rPr>
              <a:t> </a:t>
            </a:r>
            <a:r>
              <a:rPr sz="1000" spc="-10" dirty="0">
                <a:solidFill>
                  <a:srgbClr val="1D1D1B"/>
                </a:solidFill>
                <a:latin typeface="Arial"/>
                <a:cs typeface="Arial"/>
              </a:rPr>
              <a:t>possible.</a:t>
            </a:r>
            <a:endParaRPr sz="1000" dirty="0">
              <a:latin typeface="Arial"/>
              <a:cs typeface="Arial"/>
            </a:endParaRPr>
          </a:p>
          <a:p>
            <a:pPr>
              <a:lnSpc>
                <a:spcPct val="100000"/>
              </a:lnSpc>
              <a:spcBef>
                <a:spcPts val="170"/>
              </a:spcBef>
            </a:pPr>
            <a:endParaRPr sz="1000" dirty="0">
              <a:latin typeface="Arial"/>
              <a:cs typeface="Arial"/>
            </a:endParaRPr>
          </a:p>
          <a:p>
            <a:pPr marL="12700" marR="5080">
              <a:lnSpc>
                <a:spcPct val="110000"/>
              </a:lnSpc>
            </a:pP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aim</a:t>
            </a:r>
            <a:r>
              <a:rPr sz="1000" spc="-20"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this</a:t>
            </a:r>
            <a:r>
              <a:rPr sz="1000" spc="-30" dirty="0">
                <a:solidFill>
                  <a:srgbClr val="1D1D1B"/>
                </a:solidFill>
                <a:latin typeface="Arial"/>
                <a:cs typeface="Arial"/>
              </a:rPr>
              <a:t> </a:t>
            </a:r>
            <a:r>
              <a:rPr sz="1000" dirty="0">
                <a:solidFill>
                  <a:srgbClr val="1D1D1B"/>
                </a:solidFill>
                <a:latin typeface="Arial"/>
                <a:cs typeface="Arial"/>
              </a:rPr>
              <a:t>booklet</a:t>
            </a:r>
            <a:r>
              <a:rPr sz="1000" spc="-1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provide</a:t>
            </a:r>
            <a:r>
              <a:rPr sz="1000" spc="-10" dirty="0">
                <a:solidFill>
                  <a:srgbClr val="1D1D1B"/>
                </a:solidFill>
                <a:latin typeface="Arial"/>
                <a:cs typeface="Arial"/>
              </a:rPr>
              <a:t> </a:t>
            </a:r>
            <a:r>
              <a:rPr sz="1000" dirty="0">
                <a:solidFill>
                  <a:srgbClr val="1D1D1B"/>
                </a:solidFill>
                <a:latin typeface="Arial"/>
                <a:cs typeface="Arial"/>
              </a:rPr>
              <a:t>an</a:t>
            </a:r>
            <a:r>
              <a:rPr sz="1000" spc="-15" dirty="0">
                <a:solidFill>
                  <a:srgbClr val="1D1D1B"/>
                </a:solidFill>
                <a:latin typeface="Arial"/>
                <a:cs typeface="Arial"/>
              </a:rPr>
              <a:t> </a:t>
            </a:r>
            <a:r>
              <a:rPr sz="1000" dirty="0">
                <a:solidFill>
                  <a:srgbClr val="1D1D1B"/>
                </a:solidFill>
                <a:latin typeface="Arial"/>
                <a:cs typeface="Arial"/>
              </a:rPr>
              <a:t>overview</a:t>
            </a:r>
            <a:r>
              <a:rPr sz="1000" spc="-1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what’s</a:t>
            </a:r>
            <a:r>
              <a:rPr sz="1000" spc="-10" dirty="0">
                <a:solidFill>
                  <a:srgbClr val="1D1D1B"/>
                </a:solidFill>
                <a:latin typeface="Arial"/>
                <a:cs typeface="Arial"/>
              </a:rPr>
              <a:t> </a:t>
            </a:r>
            <a:r>
              <a:rPr sz="1000" dirty="0">
                <a:solidFill>
                  <a:srgbClr val="1D1D1B"/>
                </a:solidFill>
                <a:latin typeface="Arial"/>
                <a:cs typeface="Arial"/>
              </a:rPr>
              <a:t>on</a:t>
            </a:r>
            <a:r>
              <a:rPr sz="1000" spc="-40" dirty="0">
                <a:solidFill>
                  <a:srgbClr val="1D1D1B"/>
                </a:solidFill>
                <a:latin typeface="Arial"/>
                <a:cs typeface="Arial"/>
              </a:rPr>
              <a:t> </a:t>
            </a:r>
            <a:r>
              <a:rPr sz="1000" dirty="0">
                <a:solidFill>
                  <a:srgbClr val="1D1D1B"/>
                </a:solidFill>
                <a:latin typeface="Arial"/>
                <a:cs typeface="Arial"/>
              </a:rPr>
              <a:t>offer</a:t>
            </a:r>
            <a:r>
              <a:rPr sz="1000" spc="-10" dirty="0">
                <a:solidFill>
                  <a:srgbClr val="1D1D1B"/>
                </a:solidFill>
                <a:latin typeface="Arial"/>
                <a:cs typeface="Arial"/>
              </a:rPr>
              <a:t> </a:t>
            </a:r>
            <a:r>
              <a:rPr sz="1000" dirty="0">
                <a:solidFill>
                  <a:srgbClr val="1D1D1B"/>
                </a:solidFill>
                <a:latin typeface="Arial"/>
                <a:cs typeface="Arial"/>
              </a:rPr>
              <a:t>in</a:t>
            </a:r>
            <a:r>
              <a:rPr sz="1000" spc="-40" dirty="0">
                <a:solidFill>
                  <a:srgbClr val="1D1D1B"/>
                </a:solidFill>
                <a:latin typeface="Arial"/>
                <a:cs typeface="Arial"/>
              </a:rPr>
              <a:t> </a:t>
            </a:r>
            <a:r>
              <a:rPr sz="1000" dirty="0">
                <a:solidFill>
                  <a:srgbClr val="1D1D1B"/>
                </a:solidFill>
                <a:latin typeface="Arial"/>
                <a:cs typeface="Arial"/>
              </a:rPr>
              <a:t>Year</a:t>
            </a:r>
            <a:r>
              <a:rPr sz="1000" spc="-5" dirty="0">
                <a:solidFill>
                  <a:srgbClr val="1D1D1B"/>
                </a:solidFill>
                <a:latin typeface="Arial"/>
                <a:cs typeface="Arial"/>
              </a:rPr>
              <a:t> </a:t>
            </a:r>
            <a:r>
              <a:rPr sz="1000" spc="-25" dirty="0">
                <a:solidFill>
                  <a:srgbClr val="1D1D1B"/>
                </a:solidFill>
                <a:latin typeface="Arial"/>
                <a:cs typeface="Arial"/>
              </a:rPr>
              <a:t>10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Year 11.</a:t>
            </a:r>
            <a:r>
              <a:rPr sz="1000" spc="-30" dirty="0">
                <a:solidFill>
                  <a:srgbClr val="1D1D1B"/>
                </a:solidFill>
                <a:latin typeface="Arial"/>
                <a:cs typeface="Arial"/>
              </a:rPr>
              <a:t> </a:t>
            </a:r>
            <a:r>
              <a:rPr sz="1000" spc="-20" dirty="0">
                <a:solidFill>
                  <a:srgbClr val="1D1D1B"/>
                </a:solidFill>
                <a:latin typeface="Arial"/>
                <a:cs typeface="Arial"/>
              </a:rPr>
              <a:t>Please </a:t>
            </a:r>
            <a:r>
              <a:rPr sz="1000" dirty="0">
                <a:solidFill>
                  <a:srgbClr val="1D1D1B"/>
                </a:solidFill>
                <a:latin typeface="Arial"/>
                <a:cs typeface="Arial"/>
              </a:rPr>
              <a:t>take</a:t>
            </a:r>
            <a:r>
              <a:rPr sz="1000" spc="-10" dirty="0">
                <a:solidFill>
                  <a:srgbClr val="1D1D1B"/>
                </a:solidFill>
                <a:latin typeface="Arial"/>
                <a:cs typeface="Arial"/>
              </a:rPr>
              <a:t> </a:t>
            </a:r>
            <a:r>
              <a:rPr sz="1000" dirty="0">
                <a:solidFill>
                  <a:srgbClr val="1D1D1B"/>
                </a:solidFill>
                <a:latin typeface="Arial"/>
                <a:cs typeface="Arial"/>
              </a:rPr>
              <a:t>time</a:t>
            </a:r>
            <a:r>
              <a:rPr sz="1000" spc="-3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read</a:t>
            </a:r>
            <a:r>
              <a:rPr sz="1000" spc="-10" dirty="0">
                <a:solidFill>
                  <a:srgbClr val="1D1D1B"/>
                </a:solidFill>
                <a:latin typeface="Arial"/>
                <a:cs typeface="Arial"/>
              </a:rPr>
              <a:t> </a:t>
            </a:r>
            <a:r>
              <a:rPr sz="1000" dirty="0">
                <a:solidFill>
                  <a:srgbClr val="1D1D1B"/>
                </a:solidFill>
                <a:latin typeface="Arial"/>
                <a:cs typeface="Arial"/>
              </a:rPr>
              <a:t>all</a:t>
            </a:r>
            <a:r>
              <a:rPr sz="1000" spc="-2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information</a:t>
            </a:r>
            <a:r>
              <a:rPr sz="1000" spc="-40" dirty="0">
                <a:solidFill>
                  <a:srgbClr val="1D1D1B"/>
                </a:solidFill>
                <a:latin typeface="Arial"/>
                <a:cs typeface="Arial"/>
              </a:rPr>
              <a:t> </a:t>
            </a:r>
            <a:r>
              <a:rPr sz="1000" dirty="0">
                <a:solidFill>
                  <a:srgbClr val="1D1D1B"/>
                </a:solidFill>
                <a:latin typeface="Arial"/>
                <a:cs typeface="Arial"/>
              </a:rPr>
              <a:t>carefully and</a:t>
            </a:r>
            <a:r>
              <a:rPr sz="1000" spc="-20" dirty="0">
                <a:solidFill>
                  <a:srgbClr val="1D1D1B"/>
                </a:solidFill>
                <a:latin typeface="Arial"/>
                <a:cs typeface="Arial"/>
              </a:rPr>
              <a:t> </a:t>
            </a:r>
            <a:r>
              <a:rPr sz="1000" spc="-10" dirty="0">
                <a:solidFill>
                  <a:srgbClr val="1D1D1B"/>
                </a:solidFill>
                <a:latin typeface="Arial"/>
                <a:cs typeface="Arial"/>
              </a:rPr>
              <a:t>contact </a:t>
            </a:r>
            <a:r>
              <a:rPr sz="1000" dirty="0">
                <a:solidFill>
                  <a:srgbClr val="1D1D1B"/>
                </a:solidFill>
                <a:latin typeface="Arial"/>
                <a:cs typeface="Arial"/>
              </a:rPr>
              <a:t>teaching</a:t>
            </a:r>
            <a:r>
              <a:rPr sz="1000" spc="-20" dirty="0">
                <a:solidFill>
                  <a:srgbClr val="1D1D1B"/>
                </a:solidFill>
                <a:latin typeface="Arial"/>
                <a:cs typeface="Arial"/>
              </a:rPr>
              <a:t> </a:t>
            </a:r>
            <a:r>
              <a:rPr sz="1000" dirty="0">
                <a:solidFill>
                  <a:srgbClr val="1D1D1B"/>
                </a:solidFill>
                <a:latin typeface="Arial"/>
                <a:cs typeface="Arial"/>
              </a:rPr>
              <a:t>staff</a:t>
            </a:r>
            <a:r>
              <a:rPr sz="1000" spc="-15" dirty="0">
                <a:solidFill>
                  <a:srgbClr val="1D1D1B"/>
                </a:solidFill>
                <a:latin typeface="Arial"/>
                <a:cs typeface="Arial"/>
              </a:rPr>
              <a:t> </a:t>
            </a:r>
            <a:r>
              <a:rPr sz="1000" dirty="0">
                <a:solidFill>
                  <a:srgbClr val="1D1D1B"/>
                </a:solidFill>
                <a:latin typeface="Arial"/>
                <a:cs typeface="Arial"/>
              </a:rPr>
              <a:t>if</a:t>
            </a:r>
            <a:r>
              <a:rPr sz="1000" spc="-40" dirty="0">
                <a:solidFill>
                  <a:srgbClr val="1D1D1B"/>
                </a:solidFill>
                <a:latin typeface="Arial"/>
                <a:cs typeface="Arial"/>
              </a:rPr>
              <a:t> </a:t>
            </a:r>
            <a:r>
              <a:rPr sz="1000" dirty="0">
                <a:solidFill>
                  <a:srgbClr val="1D1D1B"/>
                </a:solidFill>
                <a:latin typeface="Arial"/>
                <a:cs typeface="Arial"/>
              </a:rPr>
              <a:t>you</a:t>
            </a:r>
            <a:r>
              <a:rPr sz="1000" spc="-40" dirty="0">
                <a:solidFill>
                  <a:srgbClr val="1D1D1B"/>
                </a:solidFill>
                <a:latin typeface="Arial"/>
                <a:cs typeface="Arial"/>
              </a:rPr>
              <a:t> </a:t>
            </a:r>
            <a:r>
              <a:rPr sz="1000" dirty="0">
                <a:solidFill>
                  <a:srgbClr val="1D1D1B"/>
                </a:solidFill>
                <a:latin typeface="Arial"/>
                <a:cs typeface="Arial"/>
              </a:rPr>
              <a:t>have</a:t>
            </a:r>
            <a:r>
              <a:rPr sz="1000" spc="-15" dirty="0">
                <a:solidFill>
                  <a:srgbClr val="1D1D1B"/>
                </a:solidFill>
                <a:latin typeface="Arial"/>
                <a:cs typeface="Arial"/>
              </a:rPr>
              <a:t> </a:t>
            </a:r>
            <a:r>
              <a:rPr sz="1000" dirty="0">
                <a:solidFill>
                  <a:srgbClr val="1D1D1B"/>
                </a:solidFill>
                <a:latin typeface="Arial"/>
                <a:cs typeface="Arial"/>
              </a:rPr>
              <a:t>any</a:t>
            </a:r>
            <a:r>
              <a:rPr sz="1000" spc="-15" dirty="0">
                <a:solidFill>
                  <a:srgbClr val="1D1D1B"/>
                </a:solidFill>
                <a:latin typeface="Arial"/>
                <a:cs typeface="Arial"/>
              </a:rPr>
              <a:t> </a:t>
            </a:r>
            <a:r>
              <a:rPr sz="1000" spc="-10" dirty="0">
                <a:solidFill>
                  <a:srgbClr val="1D1D1B"/>
                </a:solidFill>
                <a:latin typeface="Arial"/>
                <a:cs typeface="Arial"/>
              </a:rPr>
              <a:t>questions.</a:t>
            </a:r>
            <a:r>
              <a:rPr sz="1000" spc="-35" dirty="0">
                <a:solidFill>
                  <a:srgbClr val="1D1D1B"/>
                </a:solidFill>
                <a:latin typeface="Arial"/>
                <a:cs typeface="Arial"/>
              </a:rPr>
              <a:t> </a:t>
            </a: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a:t>
            </a:r>
            <a:r>
              <a:rPr sz="1000" spc="-10" dirty="0">
                <a:solidFill>
                  <a:srgbClr val="1D1D1B"/>
                </a:solidFill>
                <a:latin typeface="Arial"/>
                <a:cs typeface="Arial"/>
              </a:rPr>
              <a:t> </a:t>
            </a:r>
            <a:r>
              <a:rPr sz="1000" dirty="0">
                <a:solidFill>
                  <a:srgbClr val="1D1D1B"/>
                </a:solidFill>
                <a:latin typeface="Arial"/>
                <a:cs typeface="Arial"/>
              </a:rPr>
              <a:t>able</a:t>
            </a:r>
            <a:r>
              <a:rPr sz="1000" spc="-5"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spc="-10" dirty="0">
                <a:solidFill>
                  <a:srgbClr val="1D1D1B"/>
                </a:solidFill>
                <a:latin typeface="Arial"/>
                <a:cs typeface="Arial"/>
              </a:rPr>
              <a:t>discuss</a:t>
            </a:r>
            <a:r>
              <a:rPr sz="1000" spc="500" dirty="0">
                <a:solidFill>
                  <a:srgbClr val="1D1D1B"/>
                </a:solidFill>
                <a:latin typeface="Arial"/>
                <a:cs typeface="Arial"/>
              </a:rPr>
              <a:t> </a:t>
            </a:r>
            <a:r>
              <a:rPr sz="1000" dirty="0">
                <a:solidFill>
                  <a:srgbClr val="1D1D1B"/>
                </a:solidFill>
                <a:latin typeface="Arial"/>
                <a:cs typeface="Arial"/>
              </a:rPr>
              <a:t>option</a:t>
            </a:r>
            <a:r>
              <a:rPr sz="1000" spc="-25" dirty="0">
                <a:solidFill>
                  <a:srgbClr val="1D1D1B"/>
                </a:solidFill>
                <a:latin typeface="Arial"/>
                <a:cs typeface="Arial"/>
              </a:rPr>
              <a:t> </a:t>
            </a:r>
            <a:r>
              <a:rPr sz="1000" dirty="0">
                <a:solidFill>
                  <a:srgbClr val="1D1D1B"/>
                </a:solidFill>
                <a:latin typeface="Arial"/>
                <a:cs typeface="Arial"/>
              </a:rPr>
              <a:t>preferences</a:t>
            </a:r>
            <a:r>
              <a:rPr sz="1000" spc="4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receive further</a:t>
            </a:r>
            <a:r>
              <a:rPr sz="1000" spc="-5" dirty="0">
                <a:solidFill>
                  <a:srgbClr val="1D1D1B"/>
                </a:solidFill>
                <a:latin typeface="Arial"/>
                <a:cs typeface="Arial"/>
              </a:rPr>
              <a:t> </a:t>
            </a:r>
            <a:r>
              <a:rPr sz="1000" dirty="0">
                <a:solidFill>
                  <a:srgbClr val="1D1D1B"/>
                </a:solidFill>
                <a:latin typeface="Arial"/>
                <a:cs typeface="Arial"/>
              </a:rPr>
              <a:t>information</a:t>
            </a:r>
            <a:r>
              <a:rPr sz="1000" spc="-25" dirty="0">
                <a:solidFill>
                  <a:srgbClr val="1D1D1B"/>
                </a:solidFill>
                <a:latin typeface="Arial"/>
                <a:cs typeface="Arial"/>
              </a:rPr>
              <a:t> </a:t>
            </a:r>
            <a:r>
              <a:rPr sz="1000" dirty="0">
                <a:solidFill>
                  <a:srgbClr val="1D1D1B"/>
                </a:solidFill>
                <a:latin typeface="Arial"/>
                <a:cs typeface="Arial"/>
              </a:rPr>
              <a:t>on</a:t>
            </a:r>
            <a:r>
              <a:rPr sz="1000" spc="-30" dirty="0">
                <a:solidFill>
                  <a:srgbClr val="1D1D1B"/>
                </a:solidFill>
                <a:latin typeface="Arial"/>
                <a:cs typeface="Arial"/>
              </a:rPr>
              <a:t> </a:t>
            </a:r>
            <a:r>
              <a:rPr sz="1000" dirty="0">
                <a:solidFill>
                  <a:srgbClr val="1D1D1B"/>
                </a:solidFill>
                <a:latin typeface="Arial"/>
                <a:cs typeface="Arial"/>
              </a:rPr>
              <a:t>subjects</a:t>
            </a:r>
            <a:r>
              <a:rPr sz="1000" spc="-5" dirty="0">
                <a:solidFill>
                  <a:srgbClr val="1D1D1B"/>
                </a:solidFill>
                <a:latin typeface="Arial"/>
                <a:cs typeface="Arial"/>
              </a:rPr>
              <a:t> </a:t>
            </a:r>
            <a:r>
              <a:rPr sz="1000" spc="-10" dirty="0">
                <a:solidFill>
                  <a:srgbClr val="1D1D1B"/>
                </a:solidFill>
                <a:latin typeface="Arial"/>
                <a:cs typeface="Arial"/>
              </a:rPr>
              <a:t>during</a:t>
            </a:r>
            <a:r>
              <a:rPr sz="1000" spc="500" dirty="0">
                <a:solidFill>
                  <a:srgbClr val="1D1D1B"/>
                </a:solidFill>
                <a:latin typeface="Arial"/>
                <a:cs typeface="Arial"/>
              </a:rPr>
              <a:t> </a:t>
            </a:r>
            <a:r>
              <a:rPr sz="1000" dirty="0">
                <a:solidFill>
                  <a:srgbClr val="1D1D1B"/>
                </a:solidFill>
                <a:latin typeface="Arial"/>
                <a:cs typeface="Arial"/>
              </a:rPr>
              <a:t>their</a:t>
            </a:r>
            <a:r>
              <a:rPr sz="1000" spc="-20" dirty="0">
                <a:solidFill>
                  <a:srgbClr val="1D1D1B"/>
                </a:solidFill>
                <a:latin typeface="Arial"/>
                <a:cs typeface="Arial"/>
              </a:rPr>
              <a:t> </a:t>
            </a:r>
            <a:r>
              <a:rPr sz="1000" dirty="0">
                <a:solidFill>
                  <a:srgbClr val="1D1D1B"/>
                </a:solidFill>
                <a:latin typeface="Arial"/>
                <a:cs typeface="Arial"/>
              </a:rPr>
              <a:t>normal</a:t>
            </a:r>
            <a:r>
              <a:rPr sz="1000" spc="-5" dirty="0">
                <a:solidFill>
                  <a:srgbClr val="1D1D1B"/>
                </a:solidFill>
                <a:latin typeface="Arial"/>
                <a:cs typeface="Arial"/>
              </a:rPr>
              <a:t> </a:t>
            </a:r>
            <a:r>
              <a:rPr sz="1000" spc="-20" dirty="0">
                <a:solidFill>
                  <a:srgbClr val="1D1D1B"/>
                </a:solidFill>
                <a:latin typeface="Arial"/>
                <a:cs typeface="Arial"/>
              </a:rPr>
              <a:t>lessons,</a:t>
            </a:r>
            <a:r>
              <a:rPr sz="1000" spc="-35" dirty="0">
                <a:solidFill>
                  <a:srgbClr val="1D1D1B"/>
                </a:solidFill>
                <a:latin typeface="Arial"/>
                <a:cs typeface="Arial"/>
              </a:rPr>
              <a:t> </a:t>
            </a:r>
            <a:r>
              <a:rPr sz="1000" spc="-10" dirty="0">
                <a:solidFill>
                  <a:srgbClr val="1D1D1B"/>
                </a:solidFill>
                <a:latin typeface="Arial"/>
                <a:cs typeface="Arial"/>
              </a:rPr>
              <a:t>assemblies</a:t>
            </a:r>
            <a:r>
              <a:rPr sz="1000" spc="1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in</a:t>
            </a:r>
            <a:r>
              <a:rPr sz="1000" spc="-15" dirty="0">
                <a:solidFill>
                  <a:srgbClr val="1D1D1B"/>
                </a:solidFill>
                <a:latin typeface="Arial"/>
                <a:cs typeface="Arial"/>
              </a:rPr>
              <a:t> </a:t>
            </a:r>
            <a:r>
              <a:rPr sz="1000" dirty="0">
                <a:solidFill>
                  <a:srgbClr val="1D1D1B"/>
                </a:solidFill>
                <a:latin typeface="Arial"/>
                <a:cs typeface="Arial"/>
              </a:rPr>
              <a:t>Tutor</a:t>
            </a:r>
            <a:r>
              <a:rPr sz="1000" spc="-30" dirty="0">
                <a:solidFill>
                  <a:srgbClr val="1D1D1B"/>
                </a:solidFill>
                <a:latin typeface="Arial"/>
                <a:cs typeface="Arial"/>
              </a:rPr>
              <a:t> </a:t>
            </a:r>
            <a:r>
              <a:rPr sz="1000" spc="-20" dirty="0">
                <a:solidFill>
                  <a:srgbClr val="1D1D1B"/>
                </a:solidFill>
                <a:latin typeface="Arial"/>
                <a:cs typeface="Arial"/>
              </a:rPr>
              <a:t>Time.</a:t>
            </a:r>
            <a:endParaRPr sz="1000" dirty="0">
              <a:latin typeface="Arial"/>
              <a:cs typeface="Arial"/>
            </a:endParaRPr>
          </a:p>
          <a:p>
            <a:pPr>
              <a:lnSpc>
                <a:spcPct val="100000"/>
              </a:lnSpc>
            </a:pPr>
            <a:endParaRPr sz="1000" dirty="0">
              <a:latin typeface="Arial"/>
              <a:cs typeface="Arial"/>
            </a:endParaRPr>
          </a:p>
          <a:p>
            <a:pPr>
              <a:lnSpc>
                <a:spcPct val="100000"/>
              </a:lnSpc>
              <a:spcBef>
                <a:spcPts val="459"/>
              </a:spcBef>
            </a:pPr>
            <a:endParaRPr sz="1000" dirty="0">
              <a:latin typeface="Arial"/>
              <a:cs typeface="Arial"/>
            </a:endParaRPr>
          </a:p>
          <a:p>
            <a:pPr marL="12700">
              <a:lnSpc>
                <a:spcPct val="100000"/>
              </a:lnSpc>
            </a:pPr>
            <a:r>
              <a:rPr sz="1000" b="1" dirty="0">
                <a:solidFill>
                  <a:srgbClr val="1D1D1B"/>
                </a:solidFill>
                <a:latin typeface="Arial"/>
                <a:cs typeface="Arial"/>
              </a:rPr>
              <a:t>Mrs</a:t>
            </a:r>
            <a:r>
              <a:rPr sz="1000" b="1" spc="-35" dirty="0">
                <a:solidFill>
                  <a:srgbClr val="1D1D1B"/>
                </a:solidFill>
                <a:latin typeface="Arial"/>
                <a:cs typeface="Arial"/>
              </a:rPr>
              <a:t> </a:t>
            </a:r>
            <a:r>
              <a:rPr lang="en-GB" sz="1000" b="1" dirty="0">
                <a:solidFill>
                  <a:srgbClr val="1D1D1B"/>
                </a:solidFill>
                <a:latin typeface="Arial"/>
                <a:cs typeface="Arial"/>
              </a:rPr>
              <a:t>S Wilmot</a:t>
            </a:r>
            <a:endParaRPr sz="1000" dirty="0">
              <a:latin typeface="Arial"/>
              <a:cs typeface="Arial"/>
            </a:endParaRPr>
          </a:p>
          <a:p>
            <a:pPr marL="12700">
              <a:lnSpc>
                <a:spcPct val="100000"/>
              </a:lnSpc>
              <a:spcBef>
                <a:spcPts val="120"/>
              </a:spcBef>
            </a:pPr>
            <a:r>
              <a:rPr sz="1000" spc="-10" dirty="0">
                <a:solidFill>
                  <a:srgbClr val="1D1D1B"/>
                </a:solidFill>
                <a:latin typeface="Arial"/>
                <a:cs typeface="Arial"/>
              </a:rPr>
              <a:t>Head</a:t>
            </a:r>
            <a:r>
              <a:rPr lang="en-GB" sz="1000" spc="-10" dirty="0">
                <a:solidFill>
                  <a:srgbClr val="1D1D1B"/>
                </a:solidFill>
                <a:latin typeface="Arial"/>
                <a:cs typeface="Arial"/>
              </a:rPr>
              <a:t> of School</a:t>
            </a:r>
            <a:endParaRPr sz="1000" dirty="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t>3</a:t>
            </a:fld>
            <a:endParaRPr spc="-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705104" y="2892932"/>
            <a:ext cx="1390650"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p:txBody>
      </p:sp>
      <p:sp>
        <p:nvSpPr>
          <p:cNvPr id="6" name="object 6"/>
          <p:cNvSpPr txBox="1"/>
          <p:nvPr/>
        </p:nvSpPr>
        <p:spPr>
          <a:xfrm>
            <a:off x="717804" y="3415029"/>
            <a:ext cx="4620895" cy="5723255"/>
          </a:xfrm>
          <a:prstGeom prst="rect">
            <a:avLst/>
          </a:prstGeom>
        </p:spPr>
        <p:txBody>
          <a:bodyPr vert="horz" wrap="square" lIns="0" tIns="12700" rIns="0" bIns="0" rtlCol="0">
            <a:spAutoFit/>
          </a:bodyPr>
          <a:lstStyle/>
          <a:p>
            <a:pPr marL="12700" marR="73025">
              <a:lnSpc>
                <a:spcPct val="110000"/>
              </a:lnSpc>
              <a:spcBef>
                <a:spcPts val="100"/>
              </a:spcBef>
            </a:pP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aim</a:t>
            </a:r>
            <a:r>
              <a:rPr sz="1000" spc="-2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MFL</a:t>
            </a:r>
            <a:r>
              <a:rPr sz="1000" spc="-10" dirty="0">
                <a:solidFill>
                  <a:srgbClr val="1D1D1B"/>
                </a:solidFill>
                <a:latin typeface="Arial"/>
                <a:cs typeface="Arial"/>
              </a:rPr>
              <a:t> </a:t>
            </a:r>
            <a:r>
              <a:rPr sz="1000" spc="-40" dirty="0">
                <a:solidFill>
                  <a:srgbClr val="1D1D1B"/>
                </a:solidFill>
                <a:latin typeface="Arial"/>
                <a:cs typeface="Arial"/>
              </a:rPr>
              <a:t>GCSEs</a:t>
            </a:r>
            <a:r>
              <a:rPr sz="1000" spc="-25"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enable students</a:t>
            </a:r>
            <a:r>
              <a:rPr sz="1000" spc="-1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develop their</a:t>
            </a:r>
            <a:r>
              <a:rPr sz="1000" spc="-30" dirty="0">
                <a:solidFill>
                  <a:srgbClr val="1D1D1B"/>
                </a:solidFill>
                <a:latin typeface="Arial"/>
                <a:cs typeface="Arial"/>
              </a:rPr>
              <a:t> </a:t>
            </a:r>
            <a:r>
              <a:rPr sz="1000" dirty="0">
                <a:solidFill>
                  <a:srgbClr val="1D1D1B"/>
                </a:solidFill>
                <a:latin typeface="Arial"/>
                <a:cs typeface="Arial"/>
              </a:rPr>
              <a:t>ability</a:t>
            </a:r>
            <a:r>
              <a:rPr sz="1000" spc="-10" dirty="0">
                <a:solidFill>
                  <a:srgbClr val="1D1D1B"/>
                </a:solidFill>
                <a:latin typeface="Arial"/>
                <a:cs typeface="Arial"/>
              </a:rPr>
              <a:t> </a:t>
            </a:r>
            <a:r>
              <a:rPr sz="1000" spc="-25" dirty="0">
                <a:solidFill>
                  <a:srgbClr val="1D1D1B"/>
                </a:solidFill>
                <a:latin typeface="Arial"/>
                <a:cs typeface="Arial"/>
              </a:rPr>
              <a:t>to </a:t>
            </a:r>
            <a:r>
              <a:rPr sz="1000" dirty="0">
                <a:solidFill>
                  <a:srgbClr val="1D1D1B"/>
                </a:solidFill>
                <a:latin typeface="Arial"/>
                <a:cs typeface="Arial"/>
              </a:rPr>
              <a:t>communicate</a:t>
            </a:r>
            <a:r>
              <a:rPr sz="1000" spc="-10"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French</a:t>
            </a:r>
            <a:r>
              <a:rPr sz="1000" spc="15" dirty="0">
                <a:solidFill>
                  <a:srgbClr val="1D1D1B"/>
                </a:solidFill>
                <a:latin typeface="Arial"/>
                <a:cs typeface="Arial"/>
              </a:rPr>
              <a:t> </a:t>
            </a:r>
            <a:r>
              <a:rPr sz="1000" dirty="0">
                <a:solidFill>
                  <a:srgbClr val="1D1D1B"/>
                </a:solidFill>
                <a:latin typeface="Arial"/>
                <a:cs typeface="Arial"/>
              </a:rPr>
              <a:t>or</a:t>
            </a:r>
            <a:r>
              <a:rPr sz="1000" spc="-20" dirty="0">
                <a:solidFill>
                  <a:srgbClr val="1D1D1B"/>
                </a:solidFill>
                <a:latin typeface="Arial"/>
                <a:cs typeface="Arial"/>
              </a:rPr>
              <a:t> </a:t>
            </a:r>
            <a:r>
              <a:rPr sz="1000" spc="-10" dirty="0">
                <a:solidFill>
                  <a:srgbClr val="1D1D1B"/>
                </a:solidFill>
                <a:latin typeface="Arial"/>
                <a:cs typeface="Arial"/>
              </a:rPr>
              <a:t>Spanish</a:t>
            </a:r>
            <a:r>
              <a:rPr sz="1000" spc="-2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understand</a:t>
            </a:r>
            <a:r>
              <a:rPr sz="1000" spc="5"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variety</a:t>
            </a:r>
            <a:r>
              <a:rPr sz="1000" spc="-2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spc="-10" dirty="0">
                <a:solidFill>
                  <a:srgbClr val="1D1D1B"/>
                </a:solidFill>
                <a:latin typeface="Arial"/>
                <a:cs typeface="Arial"/>
              </a:rPr>
              <a:t>authentic materials</a:t>
            </a:r>
            <a:r>
              <a:rPr sz="1000" dirty="0">
                <a:solidFill>
                  <a:srgbClr val="1D1D1B"/>
                </a:solidFill>
                <a:latin typeface="Arial"/>
                <a:cs typeface="Arial"/>
              </a:rPr>
              <a:t> including</a:t>
            </a:r>
            <a:r>
              <a:rPr sz="1000" spc="-10" dirty="0">
                <a:solidFill>
                  <a:srgbClr val="1D1D1B"/>
                </a:solidFill>
                <a:latin typeface="Arial"/>
                <a:cs typeface="Arial"/>
              </a:rPr>
              <a:t> </a:t>
            </a:r>
            <a:r>
              <a:rPr sz="1000" dirty="0">
                <a:solidFill>
                  <a:srgbClr val="1D1D1B"/>
                </a:solidFill>
                <a:latin typeface="Arial"/>
                <a:cs typeface="Arial"/>
              </a:rPr>
              <a:t>excerpts</a:t>
            </a:r>
            <a:r>
              <a:rPr sz="1000" spc="30" dirty="0">
                <a:solidFill>
                  <a:srgbClr val="1D1D1B"/>
                </a:solidFill>
                <a:latin typeface="Arial"/>
                <a:cs typeface="Arial"/>
              </a:rPr>
              <a:t> </a:t>
            </a:r>
            <a:r>
              <a:rPr sz="1000" dirty="0">
                <a:solidFill>
                  <a:srgbClr val="1D1D1B"/>
                </a:solidFill>
                <a:latin typeface="Arial"/>
                <a:cs typeface="Arial"/>
              </a:rPr>
              <a:t>from</a:t>
            </a:r>
            <a:r>
              <a:rPr sz="1000" spc="-10" dirty="0">
                <a:solidFill>
                  <a:srgbClr val="1D1D1B"/>
                </a:solidFill>
                <a:latin typeface="Arial"/>
                <a:cs typeface="Arial"/>
              </a:rPr>
              <a:t> </a:t>
            </a:r>
            <a:r>
              <a:rPr sz="1000" dirty="0">
                <a:solidFill>
                  <a:srgbClr val="1D1D1B"/>
                </a:solidFill>
                <a:latin typeface="Arial"/>
                <a:cs typeface="Arial"/>
              </a:rPr>
              <a:t>literature</a:t>
            </a:r>
            <a:r>
              <a:rPr sz="1000" spc="10" dirty="0">
                <a:solidFill>
                  <a:srgbClr val="1D1D1B"/>
                </a:solidFill>
                <a:latin typeface="Arial"/>
                <a:cs typeface="Arial"/>
              </a:rPr>
              <a:t> </a:t>
            </a:r>
            <a:r>
              <a:rPr sz="1000" dirty="0">
                <a:solidFill>
                  <a:srgbClr val="1D1D1B"/>
                </a:solidFill>
                <a:latin typeface="Arial"/>
                <a:cs typeface="Arial"/>
              </a:rPr>
              <a:t>in</a:t>
            </a:r>
            <a:r>
              <a:rPr sz="1000" spc="-30" dirty="0">
                <a:solidFill>
                  <a:srgbClr val="1D1D1B"/>
                </a:solidFill>
                <a:latin typeface="Arial"/>
                <a:cs typeface="Arial"/>
              </a:rPr>
              <a:t> </a:t>
            </a:r>
            <a:r>
              <a:rPr sz="1000" dirty="0">
                <a:solidFill>
                  <a:srgbClr val="1D1D1B"/>
                </a:solidFill>
                <a:latin typeface="Arial"/>
                <a:cs typeface="Arial"/>
              </a:rPr>
              <a:t>the</a:t>
            </a:r>
            <a:r>
              <a:rPr sz="1000" spc="-5" dirty="0">
                <a:solidFill>
                  <a:srgbClr val="1D1D1B"/>
                </a:solidFill>
                <a:latin typeface="Arial"/>
                <a:cs typeface="Arial"/>
              </a:rPr>
              <a:t> </a:t>
            </a:r>
            <a:r>
              <a:rPr sz="1000" dirty="0">
                <a:solidFill>
                  <a:srgbClr val="1D1D1B"/>
                </a:solidFill>
                <a:latin typeface="Arial"/>
                <a:cs typeface="Arial"/>
              </a:rPr>
              <a:t>target </a:t>
            </a:r>
            <a:r>
              <a:rPr sz="1000" spc="-10" dirty="0">
                <a:solidFill>
                  <a:srgbClr val="1D1D1B"/>
                </a:solidFill>
                <a:latin typeface="Arial"/>
                <a:cs typeface="Arial"/>
              </a:rPr>
              <a:t>language.</a:t>
            </a:r>
            <a:r>
              <a:rPr sz="1000" spc="15" dirty="0">
                <a:solidFill>
                  <a:srgbClr val="1D1D1B"/>
                </a:solidFill>
                <a:latin typeface="Arial"/>
                <a:cs typeface="Arial"/>
              </a:rPr>
              <a:t> </a:t>
            </a:r>
            <a:r>
              <a:rPr sz="1000" dirty="0">
                <a:solidFill>
                  <a:srgbClr val="1D1D1B"/>
                </a:solidFill>
                <a:latin typeface="Arial"/>
                <a:cs typeface="Arial"/>
              </a:rPr>
              <a:t>For</a:t>
            </a:r>
            <a:r>
              <a:rPr sz="1000" spc="-10" dirty="0">
                <a:solidFill>
                  <a:srgbClr val="1D1D1B"/>
                </a:solidFill>
                <a:latin typeface="Arial"/>
                <a:cs typeface="Arial"/>
              </a:rPr>
              <a:t> those </a:t>
            </a:r>
            <a:r>
              <a:rPr sz="1000" dirty="0">
                <a:solidFill>
                  <a:srgbClr val="1D1D1B"/>
                </a:solidFill>
                <a:latin typeface="Arial"/>
                <a:cs typeface="Arial"/>
              </a:rPr>
              <a:t>wishing</a:t>
            </a:r>
            <a:r>
              <a:rPr sz="1000" spc="-40" dirty="0">
                <a:solidFill>
                  <a:srgbClr val="1D1D1B"/>
                </a:solidFill>
                <a:latin typeface="Arial"/>
                <a:cs typeface="Arial"/>
              </a:rPr>
              <a:t> </a:t>
            </a:r>
            <a:r>
              <a:rPr sz="1000" dirty="0">
                <a:solidFill>
                  <a:srgbClr val="1D1D1B"/>
                </a:solidFill>
                <a:latin typeface="Arial"/>
                <a:cs typeface="Arial"/>
              </a:rPr>
              <a:t>to</a:t>
            </a:r>
            <a:r>
              <a:rPr sz="1000" spc="-35" dirty="0">
                <a:solidFill>
                  <a:srgbClr val="1D1D1B"/>
                </a:solidFill>
                <a:latin typeface="Arial"/>
                <a:cs typeface="Arial"/>
              </a:rPr>
              <a:t> </a:t>
            </a:r>
            <a:r>
              <a:rPr sz="1000" dirty="0">
                <a:solidFill>
                  <a:srgbClr val="1D1D1B"/>
                </a:solidFill>
                <a:latin typeface="Arial"/>
                <a:cs typeface="Arial"/>
              </a:rPr>
              <a:t>study</a:t>
            </a:r>
            <a:r>
              <a:rPr sz="1000" spc="-25"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language</a:t>
            </a:r>
            <a:r>
              <a:rPr sz="1000" spc="-15" dirty="0">
                <a:solidFill>
                  <a:srgbClr val="1D1D1B"/>
                </a:solidFill>
                <a:latin typeface="Arial"/>
                <a:cs typeface="Arial"/>
              </a:rPr>
              <a:t> </a:t>
            </a:r>
            <a:r>
              <a:rPr sz="1000" dirty="0">
                <a:solidFill>
                  <a:srgbClr val="1D1D1B"/>
                </a:solidFill>
                <a:latin typeface="Arial"/>
                <a:cs typeface="Arial"/>
              </a:rPr>
              <a:t>at</a:t>
            </a:r>
            <a:r>
              <a:rPr sz="1000" spc="-30"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dirty="0">
                <a:solidFill>
                  <a:srgbClr val="1D1D1B"/>
                </a:solidFill>
                <a:latin typeface="Arial"/>
                <a:cs typeface="Arial"/>
              </a:rPr>
              <a:t>Level,</a:t>
            </a:r>
            <a:r>
              <a:rPr sz="1000" spc="-20" dirty="0">
                <a:solidFill>
                  <a:srgbClr val="1D1D1B"/>
                </a:solidFill>
                <a:latin typeface="Arial"/>
                <a:cs typeface="Arial"/>
              </a:rPr>
              <a:t> </a:t>
            </a:r>
            <a:r>
              <a:rPr sz="100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course</a:t>
            </a:r>
            <a:r>
              <a:rPr sz="1000" spc="-25" dirty="0">
                <a:solidFill>
                  <a:srgbClr val="1D1D1B"/>
                </a:solidFill>
                <a:latin typeface="Arial"/>
                <a:cs typeface="Arial"/>
              </a:rPr>
              <a:t> </a:t>
            </a:r>
            <a:r>
              <a:rPr sz="1000" dirty="0">
                <a:solidFill>
                  <a:srgbClr val="1D1D1B"/>
                </a:solidFill>
                <a:latin typeface="Arial"/>
                <a:cs typeface="Arial"/>
              </a:rPr>
              <a:t>leads </a:t>
            </a:r>
            <a:r>
              <a:rPr sz="1000" spc="-10" dirty="0">
                <a:solidFill>
                  <a:srgbClr val="1D1D1B"/>
                </a:solidFill>
                <a:latin typeface="Arial"/>
                <a:cs typeface="Arial"/>
              </a:rPr>
              <a:t>smoothly</a:t>
            </a:r>
            <a:r>
              <a:rPr sz="1000" spc="-50" dirty="0">
                <a:solidFill>
                  <a:srgbClr val="1D1D1B"/>
                </a:solidFill>
                <a:latin typeface="Arial"/>
                <a:cs typeface="Arial"/>
              </a:rPr>
              <a:t> </a:t>
            </a:r>
            <a:r>
              <a:rPr sz="1000" dirty="0">
                <a:solidFill>
                  <a:srgbClr val="1D1D1B"/>
                </a:solidFill>
                <a:latin typeface="Arial"/>
                <a:cs typeface="Arial"/>
              </a:rPr>
              <a:t>into</a:t>
            </a:r>
            <a:r>
              <a:rPr sz="1000" spc="-45" dirty="0">
                <a:solidFill>
                  <a:srgbClr val="1D1D1B"/>
                </a:solidFill>
                <a:latin typeface="Arial"/>
                <a:cs typeface="Arial"/>
              </a:rPr>
              <a:t> </a:t>
            </a:r>
            <a:r>
              <a:rPr sz="1000" spc="-10" dirty="0">
                <a:solidFill>
                  <a:srgbClr val="1D1D1B"/>
                </a:solidFill>
                <a:latin typeface="Arial"/>
                <a:cs typeface="Arial"/>
              </a:rPr>
              <a:t>Advanced </a:t>
            </a:r>
            <a:r>
              <a:rPr sz="1000" dirty="0">
                <a:solidFill>
                  <a:srgbClr val="1D1D1B"/>
                </a:solidFill>
                <a:latin typeface="Arial"/>
                <a:cs typeface="Arial"/>
              </a:rPr>
              <a:t>Level</a:t>
            </a:r>
            <a:r>
              <a:rPr sz="1000" spc="-40" dirty="0">
                <a:solidFill>
                  <a:srgbClr val="1D1D1B"/>
                </a:solidFill>
                <a:latin typeface="Arial"/>
                <a:cs typeface="Arial"/>
              </a:rPr>
              <a:t> </a:t>
            </a:r>
            <a:r>
              <a:rPr sz="1000" spc="-10" dirty="0">
                <a:solidFill>
                  <a:srgbClr val="1D1D1B"/>
                </a:solidFill>
                <a:latin typeface="Arial"/>
                <a:cs typeface="Arial"/>
              </a:rPr>
              <a:t>study.</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dirty="0">
              <a:latin typeface="Arial"/>
              <a:cs typeface="Arial"/>
            </a:endParaRPr>
          </a:p>
          <a:p>
            <a:pPr marL="12700">
              <a:lnSpc>
                <a:spcPct val="100000"/>
              </a:lnSpc>
              <a:spcBef>
                <a:spcPts val="470"/>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dirty="0">
              <a:latin typeface="Arial"/>
              <a:cs typeface="Arial"/>
            </a:endParaRPr>
          </a:p>
          <a:p>
            <a:pPr>
              <a:lnSpc>
                <a:spcPct val="100000"/>
              </a:lnSpc>
              <a:spcBef>
                <a:spcPts val="890"/>
              </a:spcBef>
            </a:pPr>
            <a:endParaRPr sz="1000" dirty="0">
              <a:latin typeface="Arial"/>
              <a:cs typeface="Arial"/>
            </a:endParaRPr>
          </a:p>
          <a:p>
            <a:pPr marL="12700">
              <a:lnSpc>
                <a:spcPct val="100000"/>
              </a:lnSpc>
            </a:pPr>
            <a:r>
              <a:rPr sz="1400" spc="-10" dirty="0">
                <a:solidFill>
                  <a:srgbClr val="1D1D1B"/>
                </a:solidFill>
                <a:latin typeface="Arial"/>
                <a:cs typeface="Arial"/>
              </a:rPr>
              <a:t>Assessment</a:t>
            </a:r>
            <a:endParaRPr sz="1400" dirty="0">
              <a:latin typeface="Arial"/>
              <a:cs typeface="Arial"/>
            </a:endParaRPr>
          </a:p>
          <a:p>
            <a:pPr marL="12700" marR="73025">
              <a:lnSpc>
                <a:spcPct val="110000"/>
              </a:lnSpc>
              <a:spcBef>
                <a:spcPts val="350"/>
              </a:spcBef>
            </a:pP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course</a:t>
            </a:r>
            <a:r>
              <a:rPr sz="1000" spc="-40"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linear,</a:t>
            </a:r>
            <a:r>
              <a:rPr sz="1000" spc="-20" dirty="0">
                <a:solidFill>
                  <a:srgbClr val="1D1D1B"/>
                </a:solidFill>
                <a:latin typeface="Arial"/>
                <a:cs typeface="Arial"/>
              </a:rPr>
              <a:t> </a:t>
            </a:r>
            <a:r>
              <a:rPr sz="1000" dirty="0">
                <a:solidFill>
                  <a:srgbClr val="1D1D1B"/>
                </a:solidFill>
                <a:latin typeface="Arial"/>
                <a:cs typeface="Arial"/>
              </a:rPr>
              <a:t>meaning</a:t>
            </a:r>
            <a:r>
              <a:rPr sz="1000" spc="-35" dirty="0">
                <a:solidFill>
                  <a:srgbClr val="1D1D1B"/>
                </a:solidFill>
                <a:latin typeface="Arial"/>
                <a:cs typeface="Arial"/>
              </a:rPr>
              <a:t> </a:t>
            </a:r>
            <a:r>
              <a:rPr sz="1000" dirty="0">
                <a:solidFill>
                  <a:srgbClr val="1D1D1B"/>
                </a:solidFill>
                <a:latin typeface="Arial"/>
                <a:cs typeface="Arial"/>
              </a:rPr>
              <a:t>that</a:t>
            </a:r>
            <a:r>
              <a:rPr sz="1000" spc="-25" dirty="0">
                <a:solidFill>
                  <a:srgbClr val="1D1D1B"/>
                </a:solidFill>
                <a:latin typeface="Arial"/>
                <a:cs typeface="Arial"/>
              </a:rPr>
              <a:t> </a:t>
            </a:r>
            <a:r>
              <a:rPr sz="1000" dirty="0">
                <a:solidFill>
                  <a:srgbClr val="1D1D1B"/>
                </a:solidFill>
                <a:latin typeface="Arial"/>
                <a:cs typeface="Arial"/>
              </a:rPr>
              <a:t>all</a:t>
            </a:r>
            <a:r>
              <a:rPr sz="1000" spc="-30" dirty="0">
                <a:solidFill>
                  <a:srgbClr val="1D1D1B"/>
                </a:solidFill>
                <a:latin typeface="Arial"/>
                <a:cs typeface="Arial"/>
              </a:rPr>
              <a:t> </a:t>
            </a:r>
            <a:r>
              <a:rPr sz="1000" dirty="0">
                <a:solidFill>
                  <a:srgbClr val="1D1D1B"/>
                </a:solidFill>
                <a:latin typeface="Arial"/>
                <a:cs typeface="Arial"/>
              </a:rPr>
              <a:t>four</a:t>
            </a:r>
            <a:r>
              <a:rPr sz="1000" spc="-30" dirty="0">
                <a:solidFill>
                  <a:srgbClr val="1D1D1B"/>
                </a:solidFill>
                <a:latin typeface="Arial"/>
                <a:cs typeface="Arial"/>
              </a:rPr>
              <a:t> </a:t>
            </a:r>
            <a:r>
              <a:rPr sz="1000" spc="-10" dirty="0">
                <a:solidFill>
                  <a:srgbClr val="1D1D1B"/>
                </a:solidFill>
                <a:latin typeface="Arial"/>
                <a:cs typeface="Arial"/>
              </a:rPr>
              <a:t>skills</a:t>
            </a:r>
            <a:r>
              <a:rPr sz="1000" spc="-55" dirty="0">
                <a:solidFill>
                  <a:srgbClr val="1D1D1B"/>
                </a:solidFill>
                <a:latin typeface="Arial"/>
                <a:cs typeface="Arial"/>
              </a:rPr>
              <a:t> </a:t>
            </a:r>
            <a:r>
              <a:rPr sz="1000" dirty="0">
                <a:solidFill>
                  <a:srgbClr val="1D1D1B"/>
                </a:solidFill>
                <a:latin typeface="Arial"/>
                <a:cs typeface="Arial"/>
              </a:rPr>
              <a:t>are</a:t>
            </a:r>
            <a:r>
              <a:rPr sz="1000" spc="-30" dirty="0">
                <a:solidFill>
                  <a:srgbClr val="1D1D1B"/>
                </a:solidFill>
                <a:latin typeface="Arial"/>
                <a:cs typeface="Arial"/>
              </a:rPr>
              <a:t> </a:t>
            </a:r>
            <a:r>
              <a:rPr sz="1000" spc="-20" dirty="0">
                <a:solidFill>
                  <a:srgbClr val="1D1D1B"/>
                </a:solidFill>
                <a:latin typeface="Arial"/>
                <a:cs typeface="Arial"/>
              </a:rPr>
              <a:t>assessed</a:t>
            </a:r>
            <a:r>
              <a:rPr sz="1000" spc="-15"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dirty="0">
                <a:solidFill>
                  <a:srgbClr val="1D1D1B"/>
                </a:solidFill>
                <a:latin typeface="Arial"/>
                <a:cs typeface="Arial"/>
              </a:rPr>
              <a:t>final</a:t>
            </a:r>
            <a:r>
              <a:rPr sz="1000" spc="-30" dirty="0">
                <a:solidFill>
                  <a:srgbClr val="1D1D1B"/>
                </a:solidFill>
                <a:latin typeface="Arial"/>
                <a:cs typeface="Arial"/>
              </a:rPr>
              <a:t> </a:t>
            </a:r>
            <a:r>
              <a:rPr sz="1000" spc="-10" dirty="0">
                <a:solidFill>
                  <a:srgbClr val="1D1D1B"/>
                </a:solidFill>
                <a:latin typeface="Arial"/>
                <a:cs typeface="Arial"/>
              </a:rPr>
              <a:t>exams</a:t>
            </a:r>
            <a:r>
              <a:rPr sz="1000" spc="-20" dirty="0">
                <a:solidFill>
                  <a:srgbClr val="1D1D1B"/>
                </a:solidFill>
                <a:latin typeface="Arial"/>
                <a:cs typeface="Arial"/>
              </a:rPr>
              <a:t> </a:t>
            </a:r>
            <a:r>
              <a:rPr sz="1000" dirty="0">
                <a:solidFill>
                  <a:srgbClr val="1D1D1B"/>
                </a:solidFill>
                <a:latin typeface="Arial"/>
                <a:cs typeface="Arial"/>
              </a:rPr>
              <a:t>at</a:t>
            </a:r>
            <a:r>
              <a:rPr sz="1000" spc="-35" dirty="0">
                <a:solidFill>
                  <a:srgbClr val="1D1D1B"/>
                </a:solidFill>
                <a:latin typeface="Arial"/>
                <a:cs typeface="Arial"/>
              </a:rPr>
              <a:t> </a:t>
            </a:r>
            <a:r>
              <a:rPr sz="1000" spc="-25" dirty="0">
                <a:solidFill>
                  <a:srgbClr val="1D1D1B"/>
                </a:solidFill>
                <a:latin typeface="Arial"/>
                <a:cs typeface="Arial"/>
              </a:rPr>
              <a:t>the </a:t>
            </a:r>
            <a:r>
              <a:rPr sz="1000" dirty="0">
                <a:solidFill>
                  <a:srgbClr val="1D1D1B"/>
                </a:solidFill>
                <a:latin typeface="Arial"/>
                <a:cs typeface="Arial"/>
              </a:rPr>
              <a:t>end</a:t>
            </a:r>
            <a:r>
              <a:rPr sz="1000" spc="-2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Year 11.</a:t>
            </a:r>
            <a:r>
              <a:rPr sz="1000" spc="-35"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a:t>
            </a:r>
            <a:r>
              <a:rPr sz="1000" spc="-5" dirty="0">
                <a:solidFill>
                  <a:srgbClr val="1D1D1B"/>
                </a:solidFill>
                <a:latin typeface="Arial"/>
                <a:cs typeface="Arial"/>
              </a:rPr>
              <a:t> </a:t>
            </a:r>
            <a:r>
              <a:rPr sz="1000" dirty="0">
                <a:solidFill>
                  <a:srgbClr val="1D1D1B"/>
                </a:solidFill>
                <a:latin typeface="Arial"/>
                <a:cs typeface="Arial"/>
              </a:rPr>
              <a:t>entered</a:t>
            </a:r>
            <a:r>
              <a:rPr sz="1000" spc="5" dirty="0">
                <a:solidFill>
                  <a:srgbClr val="1D1D1B"/>
                </a:solidFill>
                <a:latin typeface="Arial"/>
                <a:cs typeface="Arial"/>
              </a:rPr>
              <a:t> </a:t>
            </a:r>
            <a:r>
              <a:rPr sz="1000" dirty="0">
                <a:solidFill>
                  <a:srgbClr val="1D1D1B"/>
                </a:solidFill>
                <a:latin typeface="Arial"/>
                <a:cs typeface="Arial"/>
              </a:rPr>
              <a:t>at</a:t>
            </a:r>
            <a:r>
              <a:rPr sz="1000" spc="-15" dirty="0">
                <a:solidFill>
                  <a:srgbClr val="1D1D1B"/>
                </a:solidFill>
                <a:latin typeface="Arial"/>
                <a:cs typeface="Arial"/>
              </a:rPr>
              <a:t> </a:t>
            </a:r>
            <a:r>
              <a:rPr sz="1000" dirty="0">
                <a:solidFill>
                  <a:srgbClr val="1D1D1B"/>
                </a:solidFill>
                <a:latin typeface="Arial"/>
                <a:cs typeface="Arial"/>
              </a:rPr>
              <a:t>either</a:t>
            </a:r>
            <a:r>
              <a:rPr sz="1000" spc="-10" dirty="0">
                <a:solidFill>
                  <a:srgbClr val="1D1D1B"/>
                </a:solidFill>
                <a:latin typeface="Arial"/>
                <a:cs typeface="Arial"/>
              </a:rPr>
              <a:t> </a:t>
            </a:r>
            <a:r>
              <a:rPr sz="1000" dirty="0">
                <a:solidFill>
                  <a:srgbClr val="1D1D1B"/>
                </a:solidFill>
                <a:latin typeface="Arial"/>
                <a:cs typeface="Arial"/>
              </a:rPr>
              <a:t>foundation</a:t>
            </a:r>
            <a:r>
              <a:rPr sz="1000" spc="-30" dirty="0">
                <a:solidFill>
                  <a:srgbClr val="1D1D1B"/>
                </a:solidFill>
                <a:latin typeface="Arial"/>
                <a:cs typeface="Arial"/>
              </a:rPr>
              <a:t> </a:t>
            </a:r>
            <a:r>
              <a:rPr sz="1000" dirty="0">
                <a:solidFill>
                  <a:srgbClr val="1D1D1B"/>
                </a:solidFill>
                <a:latin typeface="Arial"/>
                <a:cs typeface="Arial"/>
              </a:rPr>
              <a:t>tier</a:t>
            </a:r>
            <a:r>
              <a:rPr sz="1000" spc="-10" dirty="0">
                <a:solidFill>
                  <a:srgbClr val="1D1D1B"/>
                </a:solidFill>
                <a:latin typeface="Arial"/>
                <a:cs typeface="Arial"/>
              </a:rPr>
              <a:t> </a:t>
            </a:r>
            <a:r>
              <a:rPr sz="1000" dirty="0">
                <a:solidFill>
                  <a:srgbClr val="1D1D1B"/>
                </a:solidFill>
                <a:latin typeface="Arial"/>
                <a:cs typeface="Arial"/>
              </a:rPr>
              <a:t>(grades 1–5)</a:t>
            </a:r>
            <a:r>
              <a:rPr sz="1000" spc="-15" dirty="0">
                <a:solidFill>
                  <a:srgbClr val="1D1D1B"/>
                </a:solidFill>
                <a:latin typeface="Arial"/>
                <a:cs typeface="Arial"/>
              </a:rPr>
              <a:t> </a:t>
            </a:r>
            <a:r>
              <a:rPr sz="1000" spc="-25" dirty="0">
                <a:solidFill>
                  <a:srgbClr val="1D1D1B"/>
                </a:solidFill>
                <a:latin typeface="Arial"/>
                <a:cs typeface="Arial"/>
              </a:rPr>
              <a:t>or </a:t>
            </a:r>
            <a:r>
              <a:rPr sz="1000" dirty="0">
                <a:solidFill>
                  <a:srgbClr val="1D1D1B"/>
                </a:solidFill>
                <a:latin typeface="Arial"/>
                <a:cs typeface="Arial"/>
              </a:rPr>
              <a:t>higher</a:t>
            </a:r>
            <a:r>
              <a:rPr sz="1000" spc="-20" dirty="0">
                <a:solidFill>
                  <a:srgbClr val="1D1D1B"/>
                </a:solidFill>
                <a:latin typeface="Arial"/>
                <a:cs typeface="Arial"/>
              </a:rPr>
              <a:t> </a:t>
            </a:r>
            <a:r>
              <a:rPr sz="1000" dirty="0">
                <a:solidFill>
                  <a:srgbClr val="1D1D1B"/>
                </a:solidFill>
                <a:latin typeface="Arial"/>
                <a:cs typeface="Arial"/>
              </a:rPr>
              <a:t>tier</a:t>
            </a:r>
            <a:r>
              <a:rPr sz="1000" spc="-5" dirty="0">
                <a:solidFill>
                  <a:srgbClr val="1D1D1B"/>
                </a:solidFill>
                <a:latin typeface="Arial"/>
                <a:cs typeface="Arial"/>
              </a:rPr>
              <a:t> </a:t>
            </a:r>
            <a:r>
              <a:rPr sz="1000" dirty="0">
                <a:solidFill>
                  <a:srgbClr val="1D1D1B"/>
                </a:solidFill>
                <a:latin typeface="Arial"/>
                <a:cs typeface="Arial"/>
              </a:rPr>
              <a:t>(grades</a:t>
            </a:r>
            <a:r>
              <a:rPr sz="1000" spc="10" dirty="0">
                <a:solidFill>
                  <a:srgbClr val="1D1D1B"/>
                </a:solidFill>
                <a:latin typeface="Arial"/>
                <a:cs typeface="Arial"/>
              </a:rPr>
              <a:t> </a:t>
            </a:r>
            <a:r>
              <a:rPr sz="1000" spc="-10" dirty="0">
                <a:solidFill>
                  <a:srgbClr val="1D1D1B"/>
                </a:solidFill>
                <a:latin typeface="Arial"/>
                <a:cs typeface="Arial"/>
              </a:rPr>
              <a:t>4–9).</a:t>
            </a:r>
            <a:r>
              <a:rPr sz="1000" spc="-25" dirty="0">
                <a:solidFill>
                  <a:srgbClr val="1D1D1B"/>
                </a:solidFill>
                <a:latin typeface="Arial"/>
                <a:cs typeface="Arial"/>
              </a:rPr>
              <a:t> </a:t>
            </a:r>
            <a:r>
              <a:rPr sz="1000" dirty="0">
                <a:solidFill>
                  <a:srgbClr val="1D1D1B"/>
                </a:solidFill>
                <a:latin typeface="Arial"/>
                <a:cs typeface="Arial"/>
              </a:rPr>
              <a:t>All</a:t>
            </a:r>
            <a:r>
              <a:rPr sz="1000" spc="-15" dirty="0">
                <a:solidFill>
                  <a:srgbClr val="1D1D1B"/>
                </a:solidFill>
                <a:latin typeface="Arial"/>
                <a:cs typeface="Arial"/>
              </a:rPr>
              <a:t> </a:t>
            </a:r>
            <a:r>
              <a:rPr sz="1000" dirty="0">
                <a:solidFill>
                  <a:srgbClr val="1D1D1B"/>
                </a:solidFill>
                <a:latin typeface="Arial"/>
                <a:cs typeface="Arial"/>
              </a:rPr>
              <a:t>four</a:t>
            </a:r>
            <a:r>
              <a:rPr sz="1000" spc="-20" dirty="0">
                <a:solidFill>
                  <a:srgbClr val="1D1D1B"/>
                </a:solidFill>
                <a:latin typeface="Arial"/>
                <a:cs typeface="Arial"/>
              </a:rPr>
              <a:t> </a:t>
            </a:r>
            <a:r>
              <a:rPr sz="1000" dirty="0">
                <a:solidFill>
                  <a:srgbClr val="1D1D1B"/>
                </a:solidFill>
                <a:latin typeface="Arial"/>
                <a:cs typeface="Arial"/>
              </a:rPr>
              <a:t>components</a:t>
            </a:r>
            <a:r>
              <a:rPr sz="1000" spc="-5" dirty="0">
                <a:solidFill>
                  <a:srgbClr val="1D1D1B"/>
                </a:solidFill>
                <a:latin typeface="Arial"/>
                <a:cs typeface="Arial"/>
              </a:rPr>
              <a:t> </a:t>
            </a:r>
            <a:r>
              <a:rPr sz="1000" dirty="0">
                <a:solidFill>
                  <a:srgbClr val="1D1D1B"/>
                </a:solidFill>
                <a:latin typeface="Arial"/>
                <a:cs typeface="Arial"/>
              </a:rPr>
              <a:t>must</a:t>
            </a:r>
            <a:r>
              <a:rPr sz="1000" spc="-35" dirty="0">
                <a:solidFill>
                  <a:srgbClr val="1D1D1B"/>
                </a:solidFill>
                <a:latin typeface="Arial"/>
                <a:cs typeface="Arial"/>
              </a:rPr>
              <a:t> </a:t>
            </a:r>
            <a:r>
              <a:rPr sz="1000" dirty="0">
                <a:solidFill>
                  <a:srgbClr val="1D1D1B"/>
                </a:solidFill>
                <a:latin typeface="Arial"/>
                <a:cs typeface="Arial"/>
              </a:rPr>
              <a:t>be taken</a:t>
            </a:r>
            <a:r>
              <a:rPr sz="1000" spc="-15" dirty="0">
                <a:solidFill>
                  <a:srgbClr val="1D1D1B"/>
                </a:solidFill>
                <a:latin typeface="Arial"/>
                <a:cs typeface="Arial"/>
              </a:rPr>
              <a:t> </a:t>
            </a:r>
            <a:r>
              <a:rPr sz="1000" dirty="0">
                <a:solidFill>
                  <a:srgbClr val="1D1D1B"/>
                </a:solidFill>
                <a:latin typeface="Arial"/>
                <a:cs typeface="Arial"/>
              </a:rPr>
              <a:t>at</a:t>
            </a:r>
            <a:r>
              <a:rPr sz="1000" spc="-1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spc="-10" dirty="0">
                <a:solidFill>
                  <a:srgbClr val="1D1D1B"/>
                </a:solidFill>
                <a:latin typeface="Arial"/>
                <a:cs typeface="Arial"/>
              </a:rPr>
              <a:t>same</a:t>
            </a:r>
            <a:r>
              <a:rPr sz="1000" spc="-15" dirty="0">
                <a:solidFill>
                  <a:srgbClr val="1D1D1B"/>
                </a:solidFill>
                <a:latin typeface="Arial"/>
                <a:cs typeface="Arial"/>
              </a:rPr>
              <a:t> </a:t>
            </a:r>
            <a:r>
              <a:rPr sz="1000" dirty="0">
                <a:solidFill>
                  <a:srgbClr val="1D1D1B"/>
                </a:solidFill>
                <a:latin typeface="Arial"/>
                <a:cs typeface="Arial"/>
              </a:rPr>
              <a:t>tier</a:t>
            </a:r>
            <a:r>
              <a:rPr sz="1000" spc="-20" dirty="0">
                <a:solidFill>
                  <a:srgbClr val="1D1D1B"/>
                </a:solidFill>
                <a:latin typeface="Arial"/>
                <a:cs typeface="Arial"/>
              </a:rPr>
              <a:t> </a:t>
            </a:r>
            <a:r>
              <a:rPr sz="1000" spc="-25" dirty="0">
                <a:solidFill>
                  <a:srgbClr val="1D1D1B"/>
                </a:solidFill>
                <a:latin typeface="Arial"/>
                <a:cs typeface="Arial"/>
              </a:rPr>
              <a:t>of </a:t>
            </a:r>
            <a:r>
              <a:rPr sz="1000" spc="-10" dirty="0">
                <a:solidFill>
                  <a:srgbClr val="1D1D1B"/>
                </a:solidFill>
                <a:latin typeface="Arial"/>
                <a:cs typeface="Arial"/>
              </a:rPr>
              <a:t>entry.</a:t>
            </a:r>
            <a:endParaRPr sz="1000" dirty="0">
              <a:latin typeface="Arial"/>
              <a:cs typeface="Arial"/>
            </a:endParaRPr>
          </a:p>
          <a:p>
            <a:pPr>
              <a:lnSpc>
                <a:spcPct val="100000"/>
              </a:lnSpc>
              <a:spcBef>
                <a:spcPts val="770"/>
              </a:spcBef>
            </a:pPr>
            <a:endParaRPr sz="1000" dirty="0">
              <a:latin typeface="Arial"/>
              <a:cs typeface="Arial"/>
            </a:endParaRPr>
          </a:p>
          <a:p>
            <a:pPr marL="12700" marR="5080">
              <a:lnSpc>
                <a:spcPct val="110000"/>
              </a:lnSpc>
              <a:spcBef>
                <a:spcPts val="5"/>
              </a:spcBef>
            </a:pPr>
            <a:r>
              <a:rPr sz="1000" dirty="0">
                <a:solidFill>
                  <a:srgbClr val="1D1D1B"/>
                </a:solidFill>
                <a:latin typeface="Arial"/>
                <a:cs typeface="Arial"/>
              </a:rPr>
              <a:t>Listening:</a:t>
            </a:r>
            <a:r>
              <a:rPr sz="1000" spc="-40" dirty="0">
                <a:solidFill>
                  <a:srgbClr val="1D1D1B"/>
                </a:solidFill>
                <a:latin typeface="Arial"/>
                <a:cs typeface="Arial"/>
              </a:rPr>
              <a:t> </a:t>
            </a:r>
            <a:r>
              <a:rPr sz="1000" spc="-10" dirty="0">
                <a:solidFill>
                  <a:srgbClr val="1D1D1B"/>
                </a:solidFill>
                <a:latin typeface="Arial"/>
                <a:cs typeface="Arial"/>
              </a:rPr>
              <a:t>25%</a:t>
            </a:r>
            <a:r>
              <a:rPr sz="1000" spc="-3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total</a:t>
            </a:r>
            <a:r>
              <a:rPr sz="1000" spc="-20" dirty="0">
                <a:solidFill>
                  <a:srgbClr val="1D1D1B"/>
                </a:solidFill>
                <a:latin typeface="Arial"/>
                <a:cs typeface="Arial"/>
              </a:rPr>
              <a:t> </a:t>
            </a:r>
            <a:r>
              <a:rPr sz="1000" spc="-30" dirty="0">
                <a:solidFill>
                  <a:srgbClr val="1D1D1B"/>
                </a:solidFill>
                <a:latin typeface="Arial"/>
                <a:cs typeface="Arial"/>
              </a:rPr>
              <a:t>GCSE </a:t>
            </a:r>
            <a:r>
              <a:rPr sz="1000" dirty="0">
                <a:solidFill>
                  <a:srgbClr val="1D1D1B"/>
                </a:solidFill>
                <a:latin typeface="Arial"/>
                <a:cs typeface="Arial"/>
              </a:rPr>
              <a:t>marks</a:t>
            </a:r>
            <a:r>
              <a:rPr sz="1000" spc="-20" dirty="0">
                <a:solidFill>
                  <a:srgbClr val="1D1D1B"/>
                </a:solidFill>
                <a:latin typeface="Arial"/>
                <a:cs typeface="Arial"/>
              </a:rPr>
              <a:t> </a:t>
            </a:r>
            <a:r>
              <a:rPr sz="1000" dirty="0">
                <a:solidFill>
                  <a:srgbClr val="1D1D1B"/>
                </a:solidFill>
                <a:latin typeface="Arial"/>
                <a:cs typeface="Arial"/>
              </a:rPr>
              <a:t>(35</a:t>
            </a:r>
            <a:r>
              <a:rPr sz="1000" spc="-30" dirty="0">
                <a:solidFill>
                  <a:srgbClr val="1D1D1B"/>
                </a:solidFill>
                <a:latin typeface="Arial"/>
                <a:cs typeface="Arial"/>
              </a:rPr>
              <a:t> </a:t>
            </a:r>
            <a:r>
              <a:rPr sz="1000" dirty="0">
                <a:solidFill>
                  <a:srgbClr val="1D1D1B"/>
                </a:solidFill>
                <a:latin typeface="Arial"/>
                <a:cs typeface="Arial"/>
              </a:rPr>
              <a:t>minutes</a:t>
            </a:r>
            <a:r>
              <a:rPr sz="1000" spc="-35" dirty="0">
                <a:solidFill>
                  <a:srgbClr val="1D1D1B"/>
                </a:solidFill>
                <a:latin typeface="Arial"/>
                <a:cs typeface="Arial"/>
              </a:rPr>
              <a:t> </a:t>
            </a:r>
            <a:r>
              <a:rPr sz="1000" dirty="0">
                <a:solidFill>
                  <a:srgbClr val="1D1D1B"/>
                </a:solidFill>
                <a:latin typeface="Arial"/>
                <a:cs typeface="Arial"/>
              </a:rPr>
              <a:t>at</a:t>
            </a:r>
            <a:r>
              <a:rPr sz="1000" spc="-20" dirty="0">
                <a:solidFill>
                  <a:srgbClr val="1D1D1B"/>
                </a:solidFill>
                <a:latin typeface="Arial"/>
                <a:cs typeface="Arial"/>
              </a:rPr>
              <a:t> </a:t>
            </a:r>
            <a:r>
              <a:rPr sz="1000" dirty="0">
                <a:solidFill>
                  <a:srgbClr val="1D1D1B"/>
                </a:solidFill>
                <a:latin typeface="Arial"/>
                <a:cs typeface="Arial"/>
              </a:rPr>
              <a:t>foundation</a:t>
            </a:r>
            <a:r>
              <a:rPr sz="1000" spc="-30" dirty="0">
                <a:solidFill>
                  <a:srgbClr val="1D1D1B"/>
                </a:solidFill>
                <a:latin typeface="Arial"/>
                <a:cs typeface="Arial"/>
              </a:rPr>
              <a:t> </a:t>
            </a:r>
            <a:r>
              <a:rPr sz="1000" dirty="0">
                <a:solidFill>
                  <a:srgbClr val="1D1D1B"/>
                </a:solidFill>
                <a:latin typeface="Arial"/>
                <a:cs typeface="Arial"/>
              </a:rPr>
              <a:t>tier</a:t>
            </a:r>
            <a:r>
              <a:rPr sz="1000" spc="-15" dirty="0">
                <a:solidFill>
                  <a:srgbClr val="1D1D1B"/>
                </a:solidFill>
                <a:latin typeface="Arial"/>
                <a:cs typeface="Arial"/>
              </a:rPr>
              <a:t> </a:t>
            </a:r>
            <a:r>
              <a:rPr sz="1000" dirty="0">
                <a:solidFill>
                  <a:srgbClr val="1D1D1B"/>
                </a:solidFill>
                <a:latin typeface="Arial"/>
                <a:cs typeface="Arial"/>
              </a:rPr>
              <a:t>or</a:t>
            </a:r>
            <a:r>
              <a:rPr sz="1000" spc="-25" dirty="0">
                <a:solidFill>
                  <a:srgbClr val="1D1D1B"/>
                </a:solidFill>
                <a:latin typeface="Arial"/>
                <a:cs typeface="Arial"/>
              </a:rPr>
              <a:t> </a:t>
            </a:r>
            <a:r>
              <a:rPr sz="1000" dirty="0">
                <a:solidFill>
                  <a:srgbClr val="1D1D1B"/>
                </a:solidFill>
                <a:latin typeface="Arial"/>
                <a:cs typeface="Arial"/>
              </a:rPr>
              <a:t>45</a:t>
            </a:r>
            <a:r>
              <a:rPr sz="1000" spc="-30" dirty="0">
                <a:solidFill>
                  <a:srgbClr val="1D1D1B"/>
                </a:solidFill>
                <a:latin typeface="Arial"/>
                <a:cs typeface="Arial"/>
              </a:rPr>
              <a:t> </a:t>
            </a:r>
            <a:r>
              <a:rPr sz="1000" dirty="0">
                <a:solidFill>
                  <a:srgbClr val="1D1D1B"/>
                </a:solidFill>
                <a:latin typeface="Arial"/>
                <a:cs typeface="Arial"/>
              </a:rPr>
              <a:t>minutes</a:t>
            </a:r>
            <a:r>
              <a:rPr sz="1000" spc="-30" dirty="0">
                <a:solidFill>
                  <a:srgbClr val="1D1D1B"/>
                </a:solidFill>
                <a:latin typeface="Arial"/>
                <a:cs typeface="Arial"/>
              </a:rPr>
              <a:t> </a:t>
            </a:r>
            <a:r>
              <a:rPr sz="1000" spc="-25" dirty="0">
                <a:solidFill>
                  <a:srgbClr val="1D1D1B"/>
                </a:solidFill>
                <a:latin typeface="Arial"/>
                <a:cs typeface="Arial"/>
              </a:rPr>
              <a:t>at </a:t>
            </a:r>
            <a:r>
              <a:rPr sz="1000" dirty="0">
                <a:solidFill>
                  <a:srgbClr val="1D1D1B"/>
                </a:solidFill>
                <a:latin typeface="Arial"/>
                <a:cs typeface="Arial"/>
              </a:rPr>
              <a:t>higher</a:t>
            </a:r>
            <a:r>
              <a:rPr sz="1000" spc="-25" dirty="0">
                <a:solidFill>
                  <a:srgbClr val="1D1D1B"/>
                </a:solidFill>
                <a:latin typeface="Arial"/>
                <a:cs typeface="Arial"/>
              </a:rPr>
              <a:t> </a:t>
            </a:r>
            <a:r>
              <a:rPr sz="1000" dirty="0">
                <a:solidFill>
                  <a:srgbClr val="1D1D1B"/>
                </a:solidFill>
                <a:latin typeface="Arial"/>
                <a:cs typeface="Arial"/>
              </a:rPr>
              <a:t>tier).</a:t>
            </a:r>
            <a:r>
              <a:rPr sz="1000" spc="-5" dirty="0">
                <a:solidFill>
                  <a:srgbClr val="1D1D1B"/>
                </a:solidFill>
                <a:latin typeface="Arial"/>
                <a:cs typeface="Arial"/>
              </a:rPr>
              <a:t> </a:t>
            </a:r>
            <a:r>
              <a:rPr sz="1000" dirty="0">
                <a:solidFill>
                  <a:srgbClr val="1D1D1B"/>
                </a:solidFill>
                <a:latin typeface="Arial"/>
                <a:cs typeface="Arial"/>
              </a:rPr>
              <a:t>There</a:t>
            </a:r>
            <a:r>
              <a:rPr sz="1000" spc="-15"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be</a:t>
            </a:r>
            <a:r>
              <a:rPr sz="1000" spc="-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range of</a:t>
            </a:r>
            <a:r>
              <a:rPr sz="1000" spc="-35" dirty="0">
                <a:solidFill>
                  <a:srgbClr val="1D1D1B"/>
                </a:solidFill>
                <a:latin typeface="Arial"/>
                <a:cs typeface="Arial"/>
              </a:rPr>
              <a:t> </a:t>
            </a:r>
            <a:r>
              <a:rPr sz="1000" dirty="0">
                <a:solidFill>
                  <a:srgbClr val="1D1D1B"/>
                </a:solidFill>
                <a:latin typeface="Arial"/>
                <a:cs typeface="Arial"/>
              </a:rPr>
              <a:t>question</a:t>
            </a:r>
            <a:r>
              <a:rPr sz="1000" spc="-15" dirty="0">
                <a:solidFill>
                  <a:srgbClr val="1D1D1B"/>
                </a:solidFill>
                <a:latin typeface="Arial"/>
                <a:cs typeface="Arial"/>
              </a:rPr>
              <a:t> </a:t>
            </a:r>
            <a:r>
              <a:rPr sz="1000" dirty="0">
                <a:solidFill>
                  <a:srgbClr val="1D1D1B"/>
                </a:solidFill>
                <a:latin typeface="Arial"/>
                <a:cs typeface="Arial"/>
              </a:rPr>
              <a:t>types,</a:t>
            </a:r>
            <a:r>
              <a:rPr sz="1000" spc="-10" dirty="0">
                <a:solidFill>
                  <a:srgbClr val="1D1D1B"/>
                </a:solidFill>
                <a:latin typeface="Arial"/>
                <a:cs typeface="Arial"/>
              </a:rPr>
              <a:t> </a:t>
            </a:r>
            <a:r>
              <a:rPr sz="1000" dirty="0">
                <a:solidFill>
                  <a:srgbClr val="1D1D1B"/>
                </a:solidFill>
                <a:latin typeface="Arial"/>
                <a:cs typeface="Arial"/>
              </a:rPr>
              <a:t>some</a:t>
            </a:r>
            <a:r>
              <a:rPr sz="1000" spc="-25"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spc="-20" dirty="0">
                <a:solidFill>
                  <a:srgbClr val="1D1D1B"/>
                </a:solidFill>
                <a:latin typeface="Arial"/>
                <a:cs typeface="Arial"/>
              </a:rPr>
              <a:t>English,</a:t>
            </a:r>
            <a:r>
              <a:rPr sz="1000" spc="-40" dirty="0">
                <a:solidFill>
                  <a:srgbClr val="1D1D1B"/>
                </a:solidFill>
                <a:latin typeface="Arial"/>
                <a:cs typeface="Arial"/>
              </a:rPr>
              <a:t> </a:t>
            </a:r>
            <a:r>
              <a:rPr sz="1000" dirty="0">
                <a:solidFill>
                  <a:srgbClr val="1D1D1B"/>
                </a:solidFill>
                <a:latin typeface="Arial"/>
                <a:cs typeface="Arial"/>
              </a:rPr>
              <a:t>some</a:t>
            </a:r>
            <a:r>
              <a:rPr sz="1000" spc="-2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spc="-25" dirty="0">
                <a:solidFill>
                  <a:srgbClr val="1D1D1B"/>
                </a:solidFill>
                <a:latin typeface="Arial"/>
                <a:cs typeface="Arial"/>
              </a:rPr>
              <a:t>the </a:t>
            </a:r>
            <a:r>
              <a:rPr sz="1000" dirty="0">
                <a:solidFill>
                  <a:srgbClr val="1D1D1B"/>
                </a:solidFill>
                <a:latin typeface="Arial"/>
                <a:cs typeface="Arial"/>
              </a:rPr>
              <a:t>target</a:t>
            </a:r>
            <a:r>
              <a:rPr sz="1000" spc="15" dirty="0">
                <a:solidFill>
                  <a:srgbClr val="1D1D1B"/>
                </a:solidFill>
                <a:latin typeface="Arial"/>
                <a:cs typeface="Arial"/>
              </a:rPr>
              <a:t> </a:t>
            </a:r>
            <a:r>
              <a:rPr sz="1000" spc="-10" dirty="0">
                <a:solidFill>
                  <a:srgbClr val="1D1D1B"/>
                </a:solidFill>
                <a:latin typeface="Arial"/>
                <a:cs typeface="Arial"/>
              </a:rPr>
              <a:t>language.</a:t>
            </a:r>
            <a:endParaRPr sz="1000" dirty="0">
              <a:latin typeface="Arial"/>
              <a:cs typeface="Arial"/>
            </a:endParaRPr>
          </a:p>
          <a:p>
            <a:pPr>
              <a:lnSpc>
                <a:spcPct val="100000"/>
              </a:lnSpc>
              <a:spcBef>
                <a:spcPts val="765"/>
              </a:spcBef>
            </a:pPr>
            <a:endParaRPr sz="1000" dirty="0">
              <a:latin typeface="Arial"/>
              <a:cs typeface="Arial"/>
            </a:endParaRPr>
          </a:p>
          <a:p>
            <a:pPr marL="12700" marR="94615" algn="just">
              <a:lnSpc>
                <a:spcPct val="110100"/>
              </a:lnSpc>
            </a:pPr>
            <a:r>
              <a:rPr sz="1000" dirty="0">
                <a:solidFill>
                  <a:srgbClr val="1D1D1B"/>
                </a:solidFill>
                <a:latin typeface="Arial"/>
                <a:cs typeface="Arial"/>
              </a:rPr>
              <a:t>Speaking:</a:t>
            </a:r>
            <a:r>
              <a:rPr sz="1000" spc="-5" dirty="0">
                <a:solidFill>
                  <a:srgbClr val="1D1D1B"/>
                </a:solidFill>
                <a:latin typeface="Arial"/>
                <a:cs typeface="Arial"/>
              </a:rPr>
              <a:t> </a:t>
            </a:r>
            <a:r>
              <a:rPr sz="1000" spc="-10" dirty="0">
                <a:solidFill>
                  <a:srgbClr val="1D1D1B"/>
                </a:solidFill>
                <a:latin typeface="Arial"/>
                <a:cs typeface="Arial"/>
              </a:rPr>
              <a:t>25%</a:t>
            </a:r>
            <a:r>
              <a:rPr sz="1000" spc="-4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total</a:t>
            </a:r>
            <a:r>
              <a:rPr sz="1000" spc="-2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marks</a:t>
            </a:r>
            <a:r>
              <a:rPr sz="1000" spc="-25" dirty="0">
                <a:solidFill>
                  <a:srgbClr val="1D1D1B"/>
                </a:solidFill>
                <a:latin typeface="Arial"/>
                <a:cs typeface="Arial"/>
              </a:rPr>
              <a:t> </a:t>
            </a:r>
            <a:r>
              <a:rPr sz="1000" dirty="0">
                <a:solidFill>
                  <a:srgbClr val="1D1D1B"/>
                </a:solidFill>
                <a:latin typeface="Arial"/>
                <a:cs typeface="Arial"/>
              </a:rPr>
              <a:t>(12</a:t>
            </a:r>
            <a:r>
              <a:rPr sz="1000" spc="-40" dirty="0">
                <a:solidFill>
                  <a:srgbClr val="1D1D1B"/>
                </a:solidFill>
                <a:latin typeface="Arial"/>
                <a:cs typeface="Arial"/>
              </a:rPr>
              <a:t> </a:t>
            </a:r>
            <a:r>
              <a:rPr sz="1000" dirty="0">
                <a:solidFill>
                  <a:srgbClr val="1D1D1B"/>
                </a:solidFill>
                <a:latin typeface="Arial"/>
                <a:cs typeface="Arial"/>
              </a:rPr>
              <a:t>minutes</a:t>
            </a:r>
            <a:r>
              <a:rPr sz="1000" spc="-2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preparation time,</a:t>
            </a:r>
            <a:r>
              <a:rPr sz="1000" spc="-30" dirty="0">
                <a:solidFill>
                  <a:srgbClr val="1D1D1B"/>
                </a:solidFill>
                <a:latin typeface="Arial"/>
                <a:cs typeface="Arial"/>
              </a:rPr>
              <a:t> </a:t>
            </a:r>
            <a:r>
              <a:rPr sz="1000" dirty="0">
                <a:solidFill>
                  <a:srgbClr val="1D1D1B"/>
                </a:solidFill>
                <a:latin typeface="Arial"/>
                <a:cs typeface="Arial"/>
              </a:rPr>
              <a:t>then</a:t>
            </a:r>
            <a:r>
              <a:rPr sz="1000" spc="-20" dirty="0">
                <a:solidFill>
                  <a:srgbClr val="1D1D1B"/>
                </a:solidFill>
                <a:latin typeface="Arial"/>
                <a:cs typeface="Arial"/>
              </a:rPr>
              <a:t> </a:t>
            </a:r>
            <a:r>
              <a:rPr sz="1000" dirty="0">
                <a:solidFill>
                  <a:srgbClr val="1D1D1B"/>
                </a:solidFill>
                <a:latin typeface="Arial"/>
                <a:cs typeface="Arial"/>
              </a:rPr>
              <a:t>7</a:t>
            </a:r>
            <a:r>
              <a:rPr sz="1000" spc="-25"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spc="-25" dirty="0">
                <a:solidFill>
                  <a:srgbClr val="1D1D1B"/>
                </a:solidFill>
                <a:latin typeface="Arial"/>
                <a:cs typeface="Arial"/>
              </a:rPr>
              <a:t>9- </a:t>
            </a:r>
            <a:r>
              <a:rPr sz="1000" dirty="0">
                <a:solidFill>
                  <a:srgbClr val="1D1D1B"/>
                </a:solidFill>
                <a:latin typeface="Arial"/>
                <a:cs typeface="Arial"/>
              </a:rPr>
              <a:t>minute</a:t>
            </a:r>
            <a:r>
              <a:rPr sz="1000" spc="-35" dirty="0">
                <a:solidFill>
                  <a:srgbClr val="1D1D1B"/>
                </a:solidFill>
                <a:latin typeface="Arial"/>
                <a:cs typeface="Arial"/>
              </a:rPr>
              <a:t> </a:t>
            </a:r>
            <a:r>
              <a:rPr sz="1000" dirty="0">
                <a:solidFill>
                  <a:srgbClr val="1D1D1B"/>
                </a:solidFill>
                <a:latin typeface="Arial"/>
                <a:cs typeface="Arial"/>
              </a:rPr>
              <a:t>exam</a:t>
            </a:r>
            <a:r>
              <a:rPr sz="1000" spc="-10" dirty="0">
                <a:solidFill>
                  <a:srgbClr val="1D1D1B"/>
                </a:solidFill>
                <a:latin typeface="Arial"/>
                <a:cs typeface="Arial"/>
              </a:rPr>
              <a:t> </a:t>
            </a:r>
            <a:r>
              <a:rPr sz="1000" dirty="0">
                <a:solidFill>
                  <a:srgbClr val="1D1D1B"/>
                </a:solidFill>
                <a:latin typeface="Arial"/>
                <a:cs typeface="Arial"/>
              </a:rPr>
              <a:t>at</a:t>
            </a:r>
            <a:r>
              <a:rPr sz="1000" spc="-20" dirty="0">
                <a:solidFill>
                  <a:srgbClr val="1D1D1B"/>
                </a:solidFill>
                <a:latin typeface="Arial"/>
                <a:cs typeface="Arial"/>
              </a:rPr>
              <a:t> </a:t>
            </a:r>
            <a:r>
              <a:rPr sz="1000" dirty="0">
                <a:solidFill>
                  <a:srgbClr val="1D1D1B"/>
                </a:solidFill>
                <a:latin typeface="Arial"/>
                <a:cs typeface="Arial"/>
              </a:rPr>
              <a:t>foundation</a:t>
            </a:r>
            <a:r>
              <a:rPr sz="1000" spc="-20" dirty="0">
                <a:solidFill>
                  <a:srgbClr val="1D1D1B"/>
                </a:solidFill>
                <a:latin typeface="Arial"/>
                <a:cs typeface="Arial"/>
              </a:rPr>
              <a:t> </a:t>
            </a:r>
            <a:r>
              <a:rPr sz="1000" dirty="0">
                <a:solidFill>
                  <a:srgbClr val="1D1D1B"/>
                </a:solidFill>
                <a:latin typeface="Arial"/>
                <a:cs typeface="Arial"/>
              </a:rPr>
              <a:t>tier</a:t>
            </a:r>
            <a:r>
              <a:rPr sz="1000" spc="-15" dirty="0">
                <a:solidFill>
                  <a:srgbClr val="1D1D1B"/>
                </a:solidFill>
                <a:latin typeface="Arial"/>
                <a:cs typeface="Arial"/>
              </a:rPr>
              <a:t> </a:t>
            </a:r>
            <a:r>
              <a:rPr sz="1000" dirty="0">
                <a:solidFill>
                  <a:srgbClr val="1D1D1B"/>
                </a:solidFill>
                <a:latin typeface="Arial"/>
                <a:cs typeface="Arial"/>
              </a:rPr>
              <a:t>or</a:t>
            </a:r>
            <a:r>
              <a:rPr sz="1000" spc="-30" dirty="0">
                <a:solidFill>
                  <a:srgbClr val="1D1D1B"/>
                </a:solidFill>
                <a:latin typeface="Arial"/>
                <a:cs typeface="Arial"/>
              </a:rPr>
              <a:t> </a:t>
            </a:r>
            <a:r>
              <a:rPr sz="1000" spc="-10" dirty="0">
                <a:solidFill>
                  <a:srgbClr val="1D1D1B"/>
                </a:solidFill>
                <a:latin typeface="Arial"/>
                <a:cs typeface="Arial"/>
              </a:rPr>
              <a:t>10–12</a:t>
            </a:r>
            <a:r>
              <a:rPr sz="1000" spc="-40" dirty="0">
                <a:solidFill>
                  <a:srgbClr val="1D1D1B"/>
                </a:solidFill>
                <a:latin typeface="Arial"/>
                <a:cs typeface="Arial"/>
              </a:rPr>
              <a:t> </a:t>
            </a:r>
            <a:r>
              <a:rPr sz="1000" dirty="0">
                <a:solidFill>
                  <a:srgbClr val="1D1D1B"/>
                </a:solidFill>
                <a:latin typeface="Arial"/>
                <a:cs typeface="Arial"/>
              </a:rPr>
              <a:t>minutes</a:t>
            </a:r>
            <a:r>
              <a:rPr sz="1000" spc="-15" dirty="0">
                <a:solidFill>
                  <a:srgbClr val="1D1D1B"/>
                </a:solidFill>
                <a:latin typeface="Arial"/>
                <a:cs typeface="Arial"/>
              </a:rPr>
              <a:t> </a:t>
            </a:r>
            <a:r>
              <a:rPr sz="1000" dirty="0">
                <a:solidFill>
                  <a:srgbClr val="1D1D1B"/>
                </a:solidFill>
                <a:latin typeface="Arial"/>
                <a:cs typeface="Arial"/>
              </a:rPr>
              <a:t>at</a:t>
            </a:r>
            <a:r>
              <a:rPr sz="1000" spc="-15" dirty="0">
                <a:solidFill>
                  <a:srgbClr val="1D1D1B"/>
                </a:solidFill>
                <a:latin typeface="Arial"/>
                <a:cs typeface="Arial"/>
              </a:rPr>
              <a:t> </a:t>
            </a:r>
            <a:r>
              <a:rPr sz="1000" dirty="0">
                <a:solidFill>
                  <a:srgbClr val="1D1D1B"/>
                </a:solidFill>
                <a:latin typeface="Arial"/>
                <a:cs typeface="Arial"/>
              </a:rPr>
              <a:t>higher</a:t>
            </a:r>
            <a:r>
              <a:rPr sz="1000" spc="-25" dirty="0">
                <a:solidFill>
                  <a:srgbClr val="1D1D1B"/>
                </a:solidFill>
                <a:latin typeface="Arial"/>
                <a:cs typeface="Arial"/>
              </a:rPr>
              <a:t> </a:t>
            </a:r>
            <a:r>
              <a:rPr sz="1000" dirty="0">
                <a:solidFill>
                  <a:srgbClr val="1D1D1B"/>
                </a:solidFill>
                <a:latin typeface="Arial"/>
                <a:cs typeface="Arial"/>
              </a:rPr>
              <a:t>tier.</a:t>
            </a:r>
            <a:r>
              <a:rPr sz="1000" spc="-20" dirty="0">
                <a:solidFill>
                  <a:srgbClr val="1D1D1B"/>
                </a:solidFill>
                <a:latin typeface="Arial"/>
                <a:cs typeface="Arial"/>
              </a:rPr>
              <a:t> </a:t>
            </a:r>
            <a:r>
              <a:rPr sz="1000" spc="-1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include</a:t>
            </a:r>
            <a:r>
              <a:rPr sz="1000" spc="-15" dirty="0">
                <a:solidFill>
                  <a:srgbClr val="1D1D1B"/>
                </a:solidFill>
                <a:latin typeface="Arial"/>
                <a:cs typeface="Arial"/>
              </a:rPr>
              <a:t> </a:t>
            </a:r>
            <a:r>
              <a:rPr sz="1000" spc="-50" dirty="0">
                <a:solidFill>
                  <a:srgbClr val="1D1D1B"/>
                </a:solidFill>
                <a:latin typeface="Arial"/>
                <a:cs typeface="Arial"/>
              </a:rPr>
              <a:t>a </a:t>
            </a:r>
            <a:r>
              <a:rPr sz="1000" dirty="0">
                <a:solidFill>
                  <a:srgbClr val="1D1D1B"/>
                </a:solidFill>
                <a:latin typeface="Arial"/>
                <a:cs typeface="Arial"/>
              </a:rPr>
              <a:t>photo</a:t>
            </a:r>
            <a:r>
              <a:rPr sz="1000" spc="-30" dirty="0">
                <a:solidFill>
                  <a:srgbClr val="1D1D1B"/>
                </a:solidFill>
                <a:latin typeface="Arial"/>
                <a:cs typeface="Arial"/>
              </a:rPr>
              <a:t> </a:t>
            </a:r>
            <a:r>
              <a:rPr sz="1000" dirty="0">
                <a:solidFill>
                  <a:srgbClr val="1D1D1B"/>
                </a:solidFill>
                <a:latin typeface="Arial"/>
                <a:cs typeface="Arial"/>
              </a:rPr>
              <a:t>card</a:t>
            </a:r>
            <a:r>
              <a:rPr sz="1000" spc="10" dirty="0">
                <a:solidFill>
                  <a:srgbClr val="1D1D1B"/>
                </a:solidFill>
                <a:latin typeface="Arial"/>
                <a:cs typeface="Arial"/>
              </a:rPr>
              <a:t> </a:t>
            </a:r>
            <a:r>
              <a:rPr sz="1000" spc="-10" dirty="0">
                <a:solidFill>
                  <a:srgbClr val="1D1D1B"/>
                </a:solidFill>
                <a:latin typeface="Arial"/>
                <a:cs typeface="Arial"/>
              </a:rPr>
              <a:t>discussion,</a:t>
            </a:r>
            <a:r>
              <a:rPr sz="1000" spc="-3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role</a:t>
            </a:r>
            <a:r>
              <a:rPr sz="1000" spc="-25" dirty="0">
                <a:solidFill>
                  <a:srgbClr val="1D1D1B"/>
                </a:solidFill>
                <a:latin typeface="Arial"/>
                <a:cs typeface="Arial"/>
              </a:rPr>
              <a:t> </a:t>
            </a:r>
            <a:r>
              <a:rPr sz="1000" dirty="0">
                <a:solidFill>
                  <a:srgbClr val="1D1D1B"/>
                </a:solidFill>
                <a:latin typeface="Arial"/>
                <a:cs typeface="Arial"/>
              </a:rPr>
              <a:t>play</a:t>
            </a:r>
            <a:r>
              <a:rPr sz="1000" spc="-10" dirty="0">
                <a:solidFill>
                  <a:srgbClr val="1D1D1B"/>
                </a:solidFill>
                <a:latin typeface="Arial"/>
                <a:cs typeface="Arial"/>
              </a:rPr>
              <a:t> </a:t>
            </a:r>
            <a:r>
              <a:rPr sz="1000" dirty="0">
                <a:solidFill>
                  <a:srgbClr val="1D1D1B"/>
                </a:solidFill>
                <a:latin typeface="Arial"/>
                <a:cs typeface="Arial"/>
              </a:rPr>
              <a:t>exercise</a:t>
            </a:r>
            <a:r>
              <a:rPr sz="1000" spc="1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spc="-10" dirty="0">
                <a:solidFill>
                  <a:srgbClr val="1D1D1B"/>
                </a:solidFill>
                <a:latin typeface="Arial"/>
                <a:cs typeface="Arial"/>
              </a:rPr>
              <a:t>conversation.</a:t>
            </a:r>
            <a:endParaRPr sz="1000" dirty="0">
              <a:latin typeface="Arial"/>
              <a:cs typeface="Arial"/>
            </a:endParaRPr>
          </a:p>
          <a:p>
            <a:pPr>
              <a:lnSpc>
                <a:spcPct val="100000"/>
              </a:lnSpc>
              <a:spcBef>
                <a:spcPts val="770"/>
              </a:spcBef>
            </a:pPr>
            <a:endParaRPr sz="1000" dirty="0">
              <a:latin typeface="Arial"/>
              <a:cs typeface="Arial"/>
            </a:endParaRPr>
          </a:p>
          <a:p>
            <a:pPr marL="12700" marR="44450">
              <a:lnSpc>
                <a:spcPct val="110000"/>
              </a:lnSpc>
            </a:pPr>
            <a:r>
              <a:rPr sz="1000" spc="-10" dirty="0">
                <a:solidFill>
                  <a:srgbClr val="1D1D1B"/>
                </a:solidFill>
                <a:latin typeface="Arial"/>
                <a:cs typeface="Arial"/>
              </a:rPr>
              <a:t>Reading:</a:t>
            </a:r>
            <a:r>
              <a:rPr sz="1000" dirty="0">
                <a:solidFill>
                  <a:srgbClr val="1D1D1B"/>
                </a:solidFill>
                <a:latin typeface="Arial"/>
                <a:cs typeface="Arial"/>
              </a:rPr>
              <a:t> </a:t>
            </a:r>
            <a:r>
              <a:rPr sz="1000" spc="-10" dirty="0">
                <a:solidFill>
                  <a:srgbClr val="1D1D1B"/>
                </a:solidFill>
                <a:latin typeface="Arial"/>
                <a:cs typeface="Arial"/>
              </a:rPr>
              <a:t>25%</a:t>
            </a:r>
            <a:r>
              <a:rPr sz="1000" spc="-25"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total</a:t>
            </a:r>
            <a:r>
              <a:rPr sz="1000" spc="-15" dirty="0">
                <a:solidFill>
                  <a:srgbClr val="1D1D1B"/>
                </a:solidFill>
                <a:latin typeface="Arial"/>
                <a:cs typeface="Arial"/>
              </a:rPr>
              <a:t> </a:t>
            </a: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marks</a:t>
            </a:r>
            <a:r>
              <a:rPr sz="1000" spc="-15" dirty="0">
                <a:solidFill>
                  <a:srgbClr val="1D1D1B"/>
                </a:solidFill>
                <a:latin typeface="Arial"/>
                <a:cs typeface="Arial"/>
              </a:rPr>
              <a:t> </a:t>
            </a:r>
            <a:r>
              <a:rPr sz="1000" dirty="0">
                <a:solidFill>
                  <a:srgbClr val="1D1D1B"/>
                </a:solidFill>
                <a:latin typeface="Arial"/>
                <a:cs typeface="Arial"/>
              </a:rPr>
              <a:t>(1</a:t>
            </a:r>
            <a:r>
              <a:rPr sz="1000" spc="-20" dirty="0">
                <a:solidFill>
                  <a:srgbClr val="1D1D1B"/>
                </a:solidFill>
                <a:latin typeface="Arial"/>
                <a:cs typeface="Arial"/>
              </a:rPr>
              <a:t> </a:t>
            </a:r>
            <a:r>
              <a:rPr sz="1000" dirty="0">
                <a:solidFill>
                  <a:srgbClr val="1D1D1B"/>
                </a:solidFill>
                <a:latin typeface="Arial"/>
                <a:cs typeface="Arial"/>
              </a:rPr>
              <a:t>hour</a:t>
            </a:r>
            <a:r>
              <a:rPr sz="1000" spc="-30" dirty="0">
                <a:solidFill>
                  <a:srgbClr val="1D1D1B"/>
                </a:solidFill>
                <a:latin typeface="Arial"/>
                <a:cs typeface="Arial"/>
              </a:rPr>
              <a:t> </a:t>
            </a:r>
            <a:r>
              <a:rPr sz="1000" dirty="0">
                <a:solidFill>
                  <a:srgbClr val="1D1D1B"/>
                </a:solidFill>
                <a:latin typeface="Arial"/>
                <a:cs typeface="Arial"/>
              </a:rPr>
              <a:t>at</a:t>
            </a:r>
            <a:r>
              <a:rPr sz="1000" spc="-10" dirty="0">
                <a:solidFill>
                  <a:srgbClr val="1D1D1B"/>
                </a:solidFill>
                <a:latin typeface="Arial"/>
                <a:cs typeface="Arial"/>
              </a:rPr>
              <a:t> </a:t>
            </a:r>
            <a:r>
              <a:rPr sz="1000" dirty="0">
                <a:solidFill>
                  <a:srgbClr val="1D1D1B"/>
                </a:solidFill>
                <a:latin typeface="Arial"/>
                <a:cs typeface="Arial"/>
              </a:rPr>
              <a:t>foundation</a:t>
            </a:r>
            <a:r>
              <a:rPr sz="1000" spc="-20" dirty="0">
                <a:solidFill>
                  <a:srgbClr val="1D1D1B"/>
                </a:solidFill>
                <a:latin typeface="Arial"/>
                <a:cs typeface="Arial"/>
              </a:rPr>
              <a:t> </a:t>
            </a:r>
            <a:r>
              <a:rPr sz="1000" dirty="0">
                <a:solidFill>
                  <a:srgbClr val="1D1D1B"/>
                </a:solidFill>
                <a:latin typeface="Arial"/>
                <a:cs typeface="Arial"/>
              </a:rPr>
              <a:t>tier</a:t>
            </a:r>
            <a:r>
              <a:rPr sz="1000" spc="-5" dirty="0">
                <a:solidFill>
                  <a:srgbClr val="1D1D1B"/>
                </a:solidFill>
                <a:latin typeface="Arial"/>
                <a:cs typeface="Arial"/>
              </a:rPr>
              <a:t> </a:t>
            </a:r>
            <a:r>
              <a:rPr sz="1000" dirty="0">
                <a:solidFill>
                  <a:srgbClr val="1D1D1B"/>
                </a:solidFill>
                <a:latin typeface="Arial"/>
                <a:cs typeface="Arial"/>
              </a:rPr>
              <a:t>or</a:t>
            </a:r>
            <a:r>
              <a:rPr sz="1000" spc="-20" dirty="0">
                <a:solidFill>
                  <a:srgbClr val="1D1D1B"/>
                </a:solidFill>
                <a:latin typeface="Arial"/>
                <a:cs typeface="Arial"/>
              </a:rPr>
              <a:t> </a:t>
            </a:r>
            <a:r>
              <a:rPr sz="1000" dirty="0">
                <a:solidFill>
                  <a:srgbClr val="1D1D1B"/>
                </a:solidFill>
                <a:latin typeface="Arial"/>
                <a:cs typeface="Arial"/>
              </a:rPr>
              <a:t>1</a:t>
            </a:r>
            <a:r>
              <a:rPr sz="1000" spc="-20" dirty="0">
                <a:solidFill>
                  <a:srgbClr val="1D1D1B"/>
                </a:solidFill>
                <a:latin typeface="Arial"/>
                <a:cs typeface="Arial"/>
              </a:rPr>
              <a:t> </a:t>
            </a:r>
            <a:r>
              <a:rPr sz="1000" dirty="0">
                <a:solidFill>
                  <a:srgbClr val="1D1D1B"/>
                </a:solidFill>
                <a:latin typeface="Arial"/>
                <a:cs typeface="Arial"/>
              </a:rPr>
              <a:t>hour</a:t>
            </a:r>
            <a:r>
              <a:rPr sz="1000" spc="-30" dirty="0">
                <a:solidFill>
                  <a:srgbClr val="1D1D1B"/>
                </a:solidFill>
                <a:latin typeface="Arial"/>
                <a:cs typeface="Arial"/>
              </a:rPr>
              <a:t> </a:t>
            </a:r>
            <a:r>
              <a:rPr sz="1000" dirty="0">
                <a:solidFill>
                  <a:srgbClr val="1D1D1B"/>
                </a:solidFill>
                <a:latin typeface="Arial"/>
                <a:cs typeface="Arial"/>
              </a:rPr>
              <a:t>15</a:t>
            </a:r>
            <a:r>
              <a:rPr sz="1000" spc="-25" dirty="0">
                <a:solidFill>
                  <a:srgbClr val="1D1D1B"/>
                </a:solidFill>
                <a:latin typeface="Arial"/>
                <a:cs typeface="Arial"/>
              </a:rPr>
              <a:t> </a:t>
            </a:r>
            <a:r>
              <a:rPr sz="1000" spc="-10" dirty="0">
                <a:solidFill>
                  <a:srgbClr val="1D1D1B"/>
                </a:solidFill>
                <a:latin typeface="Arial"/>
                <a:cs typeface="Arial"/>
              </a:rPr>
              <a:t>minutes </a:t>
            </a:r>
            <a:r>
              <a:rPr sz="1000" dirty="0">
                <a:solidFill>
                  <a:srgbClr val="1D1D1B"/>
                </a:solidFill>
                <a:latin typeface="Arial"/>
                <a:cs typeface="Arial"/>
              </a:rPr>
              <a:t>at</a:t>
            </a:r>
            <a:r>
              <a:rPr sz="1000" spc="-15" dirty="0">
                <a:solidFill>
                  <a:srgbClr val="1D1D1B"/>
                </a:solidFill>
                <a:latin typeface="Arial"/>
                <a:cs typeface="Arial"/>
              </a:rPr>
              <a:t> </a:t>
            </a:r>
            <a:r>
              <a:rPr sz="1000" dirty="0">
                <a:solidFill>
                  <a:srgbClr val="1D1D1B"/>
                </a:solidFill>
                <a:latin typeface="Arial"/>
                <a:cs typeface="Arial"/>
              </a:rPr>
              <a:t>higher</a:t>
            </a:r>
            <a:r>
              <a:rPr sz="1000" spc="-20" dirty="0">
                <a:solidFill>
                  <a:srgbClr val="1D1D1B"/>
                </a:solidFill>
                <a:latin typeface="Arial"/>
                <a:cs typeface="Arial"/>
              </a:rPr>
              <a:t> </a:t>
            </a:r>
            <a:r>
              <a:rPr sz="1000" dirty="0">
                <a:solidFill>
                  <a:srgbClr val="1D1D1B"/>
                </a:solidFill>
                <a:latin typeface="Arial"/>
                <a:cs typeface="Arial"/>
              </a:rPr>
              <a:t>tier).</a:t>
            </a:r>
            <a:r>
              <a:rPr sz="1000" spc="-25" dirty="0">
                <a:solidFill>
                  <a:srgbClr val="1D1D1B"/>
                </a:solidFill>
                <a:latin typeface="Arial"/>
                <a:cs typeface="Arial"/>
              </a:rPr>
              <a:t> </a:t>
            </a:r>
            <a:r>
              <a:rPr sz="1000" dirty="0">
                <a:solidFill>
                  <a:srgbClr val="1D1D1B"/>
                </a:solidFill>
                <a:latin typeface="Arial"/>
                <a:cs typeface="Arial"/>
              </a:rPr>
              <a:t>This</a:t>
            </a:r>
            <a:r>
              <a:rPr sz="1000" spc="-15"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include</a:t>
            </a:r>
            <a:r>
              <a:rPr sz="1000" spc="-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range</a:t>
            </a:r>
            <a:r>
              <a:rPr sz="1000" spc="-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spc="-10" dirty="0">
                <a:solidFill>
                  <a:srgbClr val="1D1D1B"/>
                </a:solidFill>
                <a:latin typeface="Arial"/>
                <a:cs typeface="Arial"/>
              </a:rPr>
              <a:t>materials</a:t>
            </a:r>
            <a:r>
              <a:rPr sz="1000" spc="5" dirty="0">
                <a:solidFill>
                  <a:srgbClr val="1D1D1B"/>
                </a:solidFill>
                <a:latin typeface="Arial"/>
                <a:cs typeface="Arial"/>
              </a:rPr>
              <a:t> </a:t>
            </a:r>
            <a:r>
              <a:rPr sz="1000" dirty="0">
                <a:solidFill>
                  <a:srgbClr val="1D1D1B"/>
                </a:solidFill>
                <a:latin typeface="Arial"/>
                <a:cs typeface="Arial"/>
              </a:rPr>
              <a:t>from</a:t>
            </a:r>
            <a:r>
              <a:rPr sz="1000" spc="-30" dirty="0">
                <a:solidFill>
                  <a:srgbClr val="1D1D1B"/>
                </a:solidFill>
                <a:latin typeface="Arial"/>
                <a:cs typeface="Arial"/>
              </a:rPr>
              <a:t> </a:t>
            </a:r>
            <a:r>
              <a:rPr sz="1000" dirty="0">
                <a:solidFill>
                  <a:srgbClr val="1D1D1B"/>
                </a:solidFill>
                <a:latin typeface="Arial"/>
                <a:cs typeface="Arial"/>
              </a:rPr>
              <a:t>across</a:t>
            </a:r>
            <a:r>
              <a:rPr sz="1000" spc="-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spc="-10" dirty="0">
                <a:solidFill>
                  <a:srgbClr val="1D1D1B"/>
                </a:solidFill>
                <a:latin typeface="Arial"/>
                <a:cs typeface="Arial"/>
              </a:rPr>
              <a:t>subject </a:t>
            </a:r>
            <a:r>
              <a:rPr sz="1000" dirty="0">
                <a:solidFill>
                  <a:srgbClr val="1D1D1B"/>
                </a:solidFill>
                <a:latin typeface="Arial"/>
                <a:cs typeface="Arial"/>
              </a:rPr>
              <a:t>content,</a:t>
            </a:r>
            <a:r>
              <a:rPr sz="1000" spc="-1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literature</a:t>
            </a:r>
            <a:r>
              <a:rPr sz="1000" spc="-5" dirty="0">
                <a:solidFill>
                  <a:srgbClr val="1D1D1B"/>
                </a:solidFill>
                <a:latin typeface="Arial"/>
                <a:cs typeface="Arial"/>
              </a:rPr>
              <a:t> </a:t>
            </a:r>
            <a:r>
              <a:rPr sz="1000" dirty="0">
                <a:solidFill>
                  <a:srgbClr val="1D1D1B"/>
                </a:solidFill>
                <a:latin typeface="Arial"/>
                <a:cs typeface="Arial"/>
              </a:rPr>
              <a:t>extract</a:t>
            </a:r>
            <a:r>
              <a:rPr sz="1000" spc="-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short</a:t>
            </a:r>
            <a:r>
              <a:rPr sz="1000" spc="-30" dirty="0">
                <a:solidFill>
                  <a:srgbClr val="1D1D1B"/>
                </a:solidFill>
                <a:latin typeface="Arial"/>
                <a:cs typeface="Arial"/>
              </a:rPr>
              <a:t> </a:t>
            </a:r>
            <a:r>
              <a:rPr sz="1000" spc="-10" dirty="0">
                <a:solidFill>
                  <a:srgbClr val="1D1D1B"/>
                </a:solidFill>
                <a:latin typeface="Arial"/>
                <a:cs typeface="Arial"/>
              </a:rPr>
              <a:t>translation.</a:t>
            </a:r>
            <a:endParaRPr sz="1000" dirty="0">
              <a:latin typeface="Arial"/>
              <a:cs typeface="Arial"/>
            </a:endParaRPr>
          </a:p>
          <a:p>
            <a:pPr>
              <a:lnSpc>
                <a:spcPct val="100000"/>
              </a:lnSpc>
              <a:spcBef>
                <a:spcPts val="770"/>
              </a:spcBef>
            </a:pPr>
            <a:endParaRPr sz="1000" dirty="0">
              <a:latin typeface="Arial"/>
              <a:cs typeface="Arial"/>
            </a:endParaRPr>
          </a:p>
          <a:p>
            <a:pPr marL="12700" marR="47625">
              <a:lnSpc>
                <a:spcPct val="110000"/>
              </a:lnSpc>
            </a:pPr>
            <a:r>
              <a:rPr sz="1000" dirty="0">
                <a:solidFill>
                  <a:srgbClr val="1D1D1B"/>
                </a:solidFill>
                <a:latin typeface="Arial"/>
                <a:cs typeface="Arial"/>
              </a:rPr>
              <a:t>Writing:</a:t>
            </a:r>
            <a:r>
              <a:rPr sz="1000" spc="-35" dirty="0">
                <a:solidFill>
                  <a:srgbClr val="1D1D1B"/>
                </a:solidFill>
                <a:latin typeface="Arial"/>
                <a:cs typeface="Arial"/>
              </a:rPr>
              <a:t> </a:t>
            </a:r>
            <a:r>
              <a:rPr sz="1000" dirty="0">
                <a:solidFill>
                  <a:srgbClr val="1D1D1B"/>
                </a:solidFill>
                <a:latin typeface="Arial"/>
                <a:cs typeface="Arial"/>
              </a:rPr>
              <a:t>25%</a:t>
            </a:r>
            <a:r>
              <a:rPr sz="1000" spc="-2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total</a:t>
            </a:r>
            <a:r>
              <a:rPr sz="1000" spc="-20" dirty="0">
                <a:solidFill>
                  <a:srgbClr val="1D1D1B"/>
                </a:solidFill>
                <a:latin typeface="Arial"/>
                <a:cs typeface="Arial"/>
              </a:rPr>
              <a:t> </a:t>
            </a: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marks</a:t>
            </a:r>
            <a:r>
              <a:rPr sz="1000" spc="-20" dirty="0">
                <a:solidFill>
                  <a:srgbClr val="1D1D1B"/>
                </a:solidFill>
                <a:latin typeface="Arial"/>
                <a:cs typeface="Arial"/>
              </a:rPr>
              <a:t> </a:t>
            </a:r>
            <a:r>
              <a:rPr sz="1000" dirty="0">
                <a:solidFill>
                  <a:srgbClr val="1D1D1B"/>
                </a:solidFill>
                <a:latin typeface="Arial"/>
                <a:cs typeface="Arial"/>
              </a:rPr>
              <a:t>(1</a:t>
            </a:r>
            <a:r>
              <a:rPr sz="1000" spc="-25" dirty="0">
                <a:solidFill>
                  <a:srgbClr val="1D1D1B"/>
                </a:solidFill>
                <a:latin typeface="Arial"/>
                <a:cs typeface="Arial"/>
              </a:rPr>
              <a:t> </a:t>
            </a:r>
            <a:r>
              <a:rPr sz="1000" dirty="0">
                <a:solidFill>
                  <a:srgbClr val="1D1D1B"/>
                </a:solidFill>
                <a:latin typeface="Arial"/>
                <a:cs typeface="Arial"/>
              </a:rPr>
              <a:t>hour</a:t>
            </a:r>
            <a:r>
              <a:rPr sz="1000" spc="-20" dirty="0">
                <a:solidFill>
                  <a:srgbClr val="1D1D1B"/>
                </a:solidFill>
                <a:latin typeface="Arial"/>
                <a:cs typeface="Arial"/>
              </a:rPr>
              <a:t> </a:t>
            </a:r>
            <a:r>
              <a:rPr sz="1000" dirty="0">
                <a:solidFill>
                  <a:srgbClr val="1D1D1B"/>
                </a:solidFill>
                <a:latin typeface="Arial"/>
                <a:cs typeface="Arial"/>
              </a:rPr>
              <a:t>15</a:t>
            </a:r>
            <a:r>
              <a:rPr sz="1000" spc="-40" dirty="0">
                <a:solidFill>
                  <a:srgbClr val="1D1D1B"/>
                </a:solidFill>
                <a:latin typeface="Arial"/>
                <a:cs typeface="Arial"/>
              </a:rPr>
              <a:t> </a:t>
            </a:r>
            <a:r>
              <a:rPr sz="1000" dirty="0">
                <a:solidFill>
                  <a:srgbClr val="1D1D1B"/>
                </a:solidFill>
                <a:latin typeface="Arial"/>
                <a:cs typeface="Arial"/>
              </a:rPr>
              <a:t>minutes</a:t>
            </a:r>
            <a:r>
              <a:rPr sz="1000" spc="-20" dirty="0">
                <a:solidFill>
                  <a:srgbClr val="1D1D1B"/>
                </a:solidFill>
                <a:latin typeface="Arial"/>
                <a:cs typeface="Arial"/>
              </a:rPr>
              <a:t> </a:t>
            </a:r>
            <a:r>
              <a:rPr sz="1000" dirty="0">
                <a:solidFill>
                  <a:srgbClr val="1D1D1B"/>
                </a:solidFill>
                <a:latin typeface="Arial"/>
                <a:cs typeface="Arial"/>
              </a:rPr>
              <a:t>at</a:t>
            </a:r>
            <a:r>
              <a:rPr sz="1000" spc="-25" dirty="0">
                <a:solidFill>
                  <a:srgbClr val="1D1D1B"/>
                </a:solidFill>
                <a:latin typeface="Arial"/>
                <a:cs typeface="Arial"/>
              </a:rPr>
              <a:t> </a:t>
            </a:r>
            <a:r>
              <a:rPr sz="1000" dirty="0">
                <a:solidFill>
                  <a:srgbClr val="1D1D1B"/>
                </a:solidFill>
                <a:latin typeface="Arial"/>
                <a:cs typeface="Arial"/>
              </a:rPr>
              <a:t>foundation</a:t>
            </a:r>
            <a:r>
              <a:rPr sz="1000" spc="-20" dirty="0">
                <a:solidFill>
                  <a:srgbClr val="1D1D1B"/>
                </a:solidFill>
                <a:latin typeface="Arial"/>
                <a:cs typeface="Arial"/>
              </a:rPr>
              <a:t> </a:t>
            </a:r>
            <a:r>
              <a:rPr sz="1000" dirty="0">
                <a:solidFill>
                  <a:srgbClr val="1D1D1B"/>
                </a:solidFill>
                <a:latin typeface="Arial"/>
                <a:cs typeface="Arial"/>
              </a:rPr>
              <a:t>tier</a:t>
            </a:r>
            <a:r>
              <a:rPr sz="1000" spc="-20" dirty="0">
                <a:solidFill>
                  <a:srgbClr val="1D1D1B"/>
                </a:solidFill>
                <a:latin typeface="Arial"/>
                <a:cs typeface="Arial"/>
              </a:rPr>
              <a:t> </a:t>
            </a:r>
            <a:r>
              <a:rPr sz="1000" dirty="0">
                <a:solidFill>
                  <a:srgbClr val="1D1D1B"/>
                </a:solidFill>
                <a:latin typeface="Arial"/>
                <a:cs typeface="Arial"/>
              </a:rPr>
              <a:t>or</a:t>
            </a:r>
            <a:r>
              <a:rPr sz="1000" spc="-25" dirty="0">
                <a:solidFill>
                  <a:srgbClr val="1D1D1B"/>
                </a:solidFill>
                <a:latin typeface="Arial"/>
                <a:cs typeface="Arial"/>
              </a:rPr>
              <a:t> </a:t>
            </a:r>
            <a:r>
              <a:rPr sz="1000" dirty="0">
                <a:solidFill>
                  <a:srgbClr val="1D1D1B"/>
                </a:solidFill>
                <a:latin typeface="Arial"/>
                <a:cs typeface="Arial"/>
              </a:rPr>
              <a:t>1</a:t>
            </a:r>
            <a:r>
              <a:rPr sz="1000" spc="-25" dirty="0">
                <a:solidFill>
                  <a:srgbClr val="1D1D1B"/>
                </a:solidFill>
                <a:latin typeface="Arial"/>
                <a:cs typeface="Arial"/>
              </a:rPr>
              <a:t> </a:t>
            </a:r>
            <a:r>
              <a:rPr sz="1000" spc="-20" dirty="0">
                <a:solidFill>
                  <a:srgbClr val="1D1D1B"/>
                </a:solidFill>
                <a:latin typeface="Arial"/>
                <a:cs typeface="Arial"/>
              </a:rPr>
              <a:t>hour </a:t>
            </a:r>
            <a:r>
              <a:rPr sz="1000" dirty="0">
                <a:solidFill>
                  <a:srgbClr val="1D1D1B"/>
                </a:solidFill>
                <a:latin typeface="Arial"/>
                <a:cs typeface="Arial"/>
              </a:rPr>
              <a:t>30</a:t>
            </a:r>
            <a:r>
              <a:rPr sz="1000" spc="-25" dirty="0">
                <a:solidFill>
                  <a:srgbClr val="1D1D1B"/>
                </a:solidFill>
                <a:latin typeface="Arial"/>
                <a:cs typeface="Arial"/>
              </a:rPr>
              <a:t> </a:t>
            </a:r>
            <a:r>
              <a:rPr sz="1000" dirty="0">
                <a:solidFill>
                  <a:srgbClr val="1D1D1B"/>
                </a:solidFill>
                <a:latin typeface="Arial"/>
                <a:cs typeface="Arial"/>
              </a:rPr>
              <a:t>minutes</a:t>
            </a:r>
            <a:r>
              <a:rPr sz="1000" spc="-25" dirty="0">
                <a:solidFill>
                  <a:srgbClr val="1D1D1B"/>
                </a:solidFill>
                <a:latin typeface="Arial"/>
                <a:cs typeface="Arial"/>
              </a:rPr>
              <a:t> </a:t>
            </a:r>
            <a:r>
              <a:rPr sz="1000" dirty="0">
                <a:solidFill>
                  <a:srgbClr val="1D1D1B"/>
                </a:solidFill>
                <a:latin typeface="Arial"/>
                <a:cs typeface="Arial"/>
              </a:rPr>
              <a:t>at</a:t>
            </a:r>
            <a:r>
              <a:rPr sz="1000" spc="-10" dirty="0">
                <a:solidFill>
                  <a:srgbClr val="1D1D1B"/>
                </a:solidFill>
                <a:latin typeface="Arial"/>
                <a:cs typeface="Arial"/>
              </a:rPr>
              <a:t> </a:t>
            </a:r>
            <a:r>
              <a:rPr sz="1000" dirty="0">
                <a:solidFill>
                  <a:srgbClr val="1D1D1B"/>
                </a:solidFill>
                <a:latin typeface="Arial"/>
                <a:cs typeface="Arial"/>
              </a:rPr>
              <a:t>higher</a:t>
            </a:r>
            <a:r>
              <a:rPr sz="1000" spc="-20" dirty="0">
                <a:solidFill>
                  <a:srgbClr val="1D1D1B"/>
                </a:solidFill>
                <a:latin typeface="Arial"/>
                <a:cs typeface="Arial"/>
              </a:rPr>
              <a:t> </a:t>
            </a:r>
            <a:r>
              <a:rPr sz="1000" dirty="0">
                <a:solidFill>
                  <a:srgbClr val="1D1D1B"/>
                </a:solidFill>
                <a:latin typeface="Arial"/>
                <a:cs typeface="Arial"/>
              </a:rPr>
              <a:t>tier).</a:t>
            </a:r>
            <a:r>
              <a:rPr sz="1000" spc="-5" dirty="0">
                <a:solidFill>
                  <a:srgbClr val="1D1D1B"/>
                </a:solidFill>
                <a:latin typeface="Arial"/>
                <a:cs typeface="Arial"/>
              </a:rPr>
              <a:t> </a:t>
            </a:r>
            <a:r>
              <a:rPr sz="1000" spc="-10" dirty="0">
                <a:solidFill>
                  <a:srgbClr val="1D1D1B"/>
                </a:solidFill>
                <a:latin typeface="Arial"/>
                <a:cs typeface="Arial"/>
              </a:rPr>
              <a:t>This</a:t>
            </a:r>
            <a:r>
              <a:rPr sz="1000" spc="-25"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include </a:t>
            </a:r>
            <a:r>
              <a:rPr sz="1000" spc="-10" dirty="0">
                <a:solidFill>
                  <a:srgbClr val="1D1D1B"/>
                </a:solidFill>
                <a:latin typeface="Arial"/>
                <a:cs typeface="Arial"/>
              </a:rPr>
              <a:t>several</a:t>
            </a:r>
            <a:r>
              <a:rPr sz="1000" spc="-5" dirty="0">
                <a:solidFill>
                  <a:srgbClr val="1D1D1B"/>
                </a:solidFill>
                <a:latin typeface="Arial"/>
                <a:cs typeface="Arial"/>
              </a:rPr>
              <a:t> </a:t>
            </a:r>
            <a:r>
              <a:rPr sz="1000" spc="-10" dirty="0">
                <a:solidFill>
                  <a:srgbClr val="1D1D1B"/>
                </a:solidFill>
                <a:latin typeface="Arial"/>
                <a:cs typeface="Arial"/>
              </a:rPr>
              <a:t>tasks</a:t>
            </a:r>
            <a:r>
              <a:rPr sz="1000" spc="-15" dirty="0">
                <a:solidFill>
                  <a:srgbClr val="1D1D1B"/>
                </a:solidFill>
                <a:latin typeface="Arial"/>
                <a:cs typeface="Arial"/>
              </a:rPr>
              <a:t> </a:t>
            </a:r>
            <a:r>
              <a:rPr sz="1000" dirty="0">
                <a:solidFill>
                  <a:srgbClr val="1D1D1B"/>
                </a:solidFill>
                <a:latin typeface="Arial"/>
                <a:cs typeface="Arial"/>
              </a:rPr>
              <a:t>ranging</a:t>
            </a:r>
            <a:r>
              <a:rPr sz="1000" spc="-20"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difficulty</a:t>
            </a:r>
            <a:r>
              <a:rPr sz="1000" spc="-20" dirty="0">
                <a:solidFill>
                  <a:srgbClr val="1D1D1B"/>
                </a:solidFill>
                <a:latin typeface="Arial"/>
                <a:cs typeface="Arial"/>
              </a:rPr>
              <a:t> </a:t>
            </a:r>
            <a:r>
              <a:rPr sz="1000" dirty="0">
                <a:solidFill>
                  <a:srgbClr val="1D1D1B"/>
                </a:solidFill>
                <a:latin typeface="Arial"/>
                <a:cs typeface="Arial"/>
              </a:rPr>
              <a:t>and </a:t>
            </a:r>
            <a:r>
              <a:rPr sz="1000" spc="-50" dirty="0">
                <a:solidFill>
                  <a:srgbClr val="1D1D1B"/>
                </a:solidFill>
                <a:latin typeface="Arial"/>
                <a:cs typeface="Arial"/>
              </a:rPr>
              <a:t>a </a:t>
            </a:r>
            <a:r>
              <a:rPr sz="1000" spc="-10" dirty="0">
                <a:solidFill>
                  <a:srgbClr val="1D1D1B"/>
                </a:solidFill>
                <a:latin typeface="Arial"/>
                <a:cs typeface="Arial"/>
              </a:rPr>
              <a:t>translation</a:t>
            </a:r>
            <a:r>
              <a:rPr sz="1000" spc="-5" dirty="0">
                <a:solidFill>
                  <a:srgbClr val="1D1D1B"/>
                </a:solidFill>
                <a:latin typeface="Arial"/>
                <a:cs typeface="Arial"/>
              </a:rPr>
              <a:t> </a:t>
            </a:r>
            <a:r>
              <a:rPr sz="1000" dirty="0">
                <a:solidFill>
                  <a:srgbClr val="1D1D1B"/>
                </a:solidFill>
                <a:latin typeface="Arial"/>
                <a:cs typeface="Arial"/>
              </a:rPr>
              <a:t>from</a:t>
            </a:r>
            <a:r>
              <a:rPr sz="1000" spc="10" dirty="0">
                <a:solidFill>
                  <a:srgbClr val="1D1D1B"/>
                </a:solidFill>
                <a:latin typeface="Arial"/>
                <a:cs typeface="Arial"/>
              </a:rPr>
              <a:t> </a:t>
            </a:r>
            <a:r>
              <a:rPr sz="1000" spc="-10" dirty="0">
                <a:solidFill>
                  <a:srgbClr val="1D1D1B"/>
                </a:solidFill>
                <a:latin typeface="Arial"/>
                <a:cs typeface="Arial"/>
              </a:rPr>
              <a:t>English</a:t>
            </a:r>
            <a:r>
              <a:rPr sz="1000" spc="-25" dirty="0">
                <a:solidFill>
                  <a:srgbClr val="1D1D1B"/>
                </a:solidFill>
                <a:latin typeface="Arial"/>
                <a:cs typeface="Arial"/>
              </a:rPr>
              <a:t> </a:t>
            </a:r>
            <a:r>
              <a:rPr sz="1000" dirty="0">
                <a:solidFill>
                  <a:srgbClr val="1D1D1B"/>
                </a:solidFill>
                <a:latin typeface="Arial"/>
                <a:cs typeface="Arial"/>
              </a:rPr>
              <a:t>into</a:t>
            </a:r>
            <a:r>
              <a:rPr sz="1000" spc="5" dirty="0">
                <a:solidFill>
                  <a:srgbClr val="1D1D1B"/>
                </a:solidFill>
                <a:latin typeface="Arial"/>
                <a:cs typeface="Arial"/>
              </a:rPr>
              <a:t> </a:t>
            </a:r>
            <a:r>
              <a:rPr sz="1000" dirty="0">
                <a:solidFill>
                  <a:srgbClr val="1D1D1B"/>
                </a:solidFill>
                <a:latin typeface="Arial"/>
                <a:cs typeface="Arial"/>
              </a:rPr>
              <a:t>the target</a:t>
            </a:r>
            <a:r>
              <a:rPr sz="1000" spc="25" dirty="0">
                <a:solidFill>
                  <a:srgbClr val="1D1D1B"/>
                </a:solidFill>
                <a:latin typeface="Arial"/>
                <a:cs typeface="Arial"/>
              </a:rPr>
              <a:t> </a:t>
            </a:r>
            <a:r>
              <a:rPr sz="1000" spc="-10" dirty="0">
                <a:solidFill>
                  <a:srgbClr val="1D1D1B"/>
                </a:solidFill>
                <a:latin typeface="Arial"/>
                <a:cs typeface="Arial"/>
              </a:rPr>
              <a:t>language.</a:t>
            </a:r>
            <a:endParaRPr sz="1000" dirty="0">
              <a:latin typeface="Arial"/>
              <a:cs typeface="Arial"/>
            </a:endParaRPr>
          </a:p>
        </p:txBody>
      </p:sp>
      <p:sp>
        <p:nvSpPr>
          <p:cNvPr id="7" name="object 7"/>
          <p:cNvSpPr txBox="1">
            <a:spLocks noGrp="1"/>
          </p:cNvSpPr>
          <p:nvPr>
            <p:ph type="title"/>
          </p:nvPr>
        </p:nvSpPr>
        <p:spPr>
          <a:xfrm>
            <a:off x="705104" y="2145918"/>
            <a:ext cx="4658360" cy="482600"/>
          </a:xfrm>
          <a:prstGeom prst="rect">
            <a:avLst/>
          </a:prstGeom>
        </p:spPr>
        <p:txBody>
          <a:bodyPr vert="horz" wrap="square" lIns="0" tIns="12700" rIns="0" bIns="0" rtlCol="0">
            <a:spAutoFit/>
          </a:bodyPr>
          <a:lstStyle/>
          <a:p>
            <a:pPr marL="12700">
              <a:lnSpc>
                <a:spcPct val="100000"/>
              </a:lnSpc>
              <a:spcBef>
                <a:spcPts val="100"/>
              </a:spcBef>
            </a:pPr>
            <a:r>
              <a:rPr dirty="0"/>
              <a:t>Modern</a:t>
            </a:r>
            <a:r>
              <a:rPr spc="-70" dirty="0"/>
              <a:t> </a:t>
            </a:r>
            <a:r>
              <a:rPr spc="-10" dirty="0"/>
              <a:t>Foreign</a:t>
            </a:r>
            <a:r>
              <a:rPr spc="-55" dirty="0"/>
              <a:t> </a:t>
            </a:r>
            <a:r>
              <a:rPr spc="-10" dirty="0"/>
              <a:t>Languages</a:t>
            </a:r>
          </a:p>
        </p:txBody>
      </p:sp>
      <p:pic>
        <p:nvPicPr>
          <p:cNvPr id="8" name="object 8"/>
          <p:cNvPicPr/>
          <p:nvPr/>
        </p:nvPicPr>
        <p:blipFill>
          <a:blip r:embed="rId2" cstate="print"/>
          <a:stretch>
            <a:fillRect/>
          </a:stretch>
        </p:blipFill>
        <p:spPr>
          <a:xfrm>
            <a:off x="5486400" y="3869435"/>
            <a:ext cx="1676400" cy="2148840"/>
          </a:xfrm>
          <a:prstGeom prst="rect">
            <a:avLst/>
          </a:prstGeom>
        </p:spPr>
      </p:pic>
      <p:sp>
        <p:nvSpPr>
          <p:cNvPr id="12" name="object 12"/>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30</a:t>
            </a:fld>
            <a:endParaRPr spc="-2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984625" cy="436753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000"/>
              </a:lnSpc>
              <a:spcBef>
                <a:spcPts val="355"/>
              </a:spcBef>
            </a:pPr>
            <a:r>
              <a:rPr sz="1000" dirty="0">
                <a:solidFill>
                  <a:srgbClr val="1D1D1B"/>
                </a:solidFill>
                <a:latin typeface="Arial"/>
                <a:cs typeface="Arial"/>
              </a:rPr>
              <a:t>Music</a:t>
            </a:r>
            <a:r>
              <a:rPr sz="1000" spc="-15"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dirty="0">
                <a:solidFill>
                  <a:srgbClr val="1D1D1B"/>
                </a:solidFill>
                <a:latin typeface="Arial"/>
                <a:cs typeface="Arial"/>
              </a:rPr>
              <a:t>an</a:t>
            </a:r>
            <a:r>
              <a:rPr sz="1000" spc="-20" dirty="0">
                <a:solidFill>
                  <a:srgbClr val="1D1D1B"/>
                </a:solidFill>
                <a:latin typeface="Arial"/>
                <a:cs typeface="Arial"/>
              </a:rPr>
              <a:t> </a:t>
            </a:r>
            <a:r>
              <a:rPr sz="1000" dirty="0">
                <a:solidFill>
                  <a:srgbClr val="1D1D1B"/>
                </a:solidFill>
                <a:latin typeface="Arial"/>
                <a:cs typeface="Arial"/>
              </a:rPr>
              <a:t>exciting</a:t>
            </a:r>
            <a:r>
              <a:rPr sz="1000" spc="-5" dirty="0">
                <a:solidFill>
                  <a:srgbClr val="1D1D1B"/>
                </a:solidFill>
                <a:latin typeface="Arial"/>
                <a:cs typeface="Arial"/>
              </a:rPr>
              <a:t> </a:t>
            </a:r>
            <a:r>
              <a:rPr sz="1000" dirty="0">
                <a:solidFill>
                  <a:srgbClr val="1D1D1B"/>
                </a:solidFill>
                <a:latin typeface="Arial"/>
                <a:cs typeface="Arial"/>
              </a:rPr>
              <a:t>course</a:t>
            </a:r>
            <a:r>
              <a:rPr sz="1000" spc="-15" dirty="0">
                <a:solidFill>
                  <a:srgbClr val="1D1D1B"/>
                </a:solidFill>
                <a:latin typeface="Arial"/>
                <a:cs typeface="Arial"/>
              </a:rPr>
              <a:t> </a:t>
            </a:r>
            <a:r>
              <a:rPr sz="1000" dirty="0">
                <a:solidFill>
                  <a:srgbClr val="1D1D1B"/>
                </a:solidFill>
                <a:latin typeface="Arial"/>
                <a:cs typeface="Arial"/>
              </a:rPr>
              <a:t>that</a:t>
            </a:r>
            <a:r>
              <a:rPr sz="1000" spc="-20" dirty="0">
                <a:solidFill>
                  <a:srgbClr val="1D1D1B"/>
                </a:solidFill>
                <a:latin typeface="Arial"/>
                <a:cs typeface="Arial"/>
              </a:rPr>
              <a:t> </a:t>
            </a:r>
            <a:r>
              <a:rPr sz="1000" dirty="0">
                <a:solidFill>
                  <a:srgbClr val="1D1D1B"/>
                </a:solidFill>
                <a:latin typeface="Arial"/>
                <a:cs typeface="Arial"/>
              </a:rPr>
              <a:t>gives</a:t>
            </a:r>
            <a:r>
              <a:rPr sz="1000" spc="-15" dirty="0">
                <a:solidFill>
                  <a:srgbClr val="1D1D1B"/>
                </a:solidFill>
                <a:latin typeface="Arial"/>
                <a:cs typeface="Arial"/>
              </a:rPr>
              <a:t> </a:t>
            </a:r>
            <a:r>
              <a:rPr sz="1000" dirty="0">
                <a:solidFill>
                  <a:srgbClr val="1D1D1B"/>
                </a:solidFill>
                <a:latin typeface="Arial"/>
                <a:cs typeface="Arial"/>
              </a:rPr>
              <a:t>you</a:t>
            </a:r>
            <a:r>
              <a:rPr sz="1000" spc="-3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opportunity</a:t>
            </a:r>
            <a:r>
              <a:rPr sz="1000" spc="-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spc="-10" dirty="0">
                <a:solidFill>
                  <a:srgbClr val="1D1D1B"/>
                </a:solidFill>
                <a:latin typeface="Arial"/>
                <a:cs typeface="Arial"/>
              </a:rPr>
              <a:t>develop </a:t>
            </a:r>
            <a:r>
              <a:rPr sz="1000" dirty="0">
                <a:solidFill>
                  <a:srgbClr val="1D1D1B"/>
                </a:solidFill>
                <a:latin typeface="Arial"/>
                <a:cs typeface="Arial"/>
              </a:rPr>
              <a:t>your</a:t>
            </a:r>
            <a:r>
              <a:rPr sz="1000" spc="-50" dirty="0">
                <a:solidFill>
                  <a:srgbClr val="1D1D1B"/>
                </a:solidFill>
                <a:latin typeface="Arial"/>
                <a:cs typeface="Arial"/>
              </a:rPr>
              <a:t> </a:t>
            </a:r>
            <a:r>
              <a:rPr sz="1000" dirty="0">
                <a:solidFill>
                  <a:srgbClr val="1D1D1B"/>
                </a:solidFill>
                <a:latin typeface="Arial"/>
                <a:cs typeface="Arial"/>
              </a:rPr>
              <a:t>performance,</a:t>
            </a:r>
            <a:r>
              <a:rPr sz="1000" spc="10" dirty="0">
                <a:solidFill>
                  <a:srgbClr val="1D1D1B"/>
                </a:solidFill>
                <a:latin typeface="Arial"/>
                <a:cs typeface="Arial"/>
              </a:rPr>
              <a:t> </a:t>
            </a:r>
            <a:r>
              <a:rPr sz="1000" dirty="0">
                <a:solidFill>
                  <a:srgbClr val="1D1D1B"/>
                </a:solidFill>
                <a:latin typeface="Arial"/>
                <a:cs typeface="Arial"/>
              </a:rPr>
              <a:t>listening</a:t>
            </a:r>
            <a:r>
              <a:rPr sz="1000" spc="-3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composition</a:t>
            </a:r>
            <a:r>
              <a:rPr sz="1000" spc="-45" dirty="0">
                <a:solidFill>
                  <a:srgbClr val="1D1D1B"/>
                </a:solidFill>
                <a:latin typeface="Arial"/>
                <a:cs typeface="Arial"/>
              </a:rPr>
              <a:t> </a:t>
            </a:r>
            <a:r>
              <a:rPr sz="1000" spc="-10" dirty="0">
                <a:solidFill>
                  <a:srgbClr val="1D1D1B"/>
                </a:solidFill>
                <a:latin typeface="Arial"/>
                <a:cs typeface="Arial"/>
              </a:rPr>
              <a:t>skills.</a:t>
            </a:r>
            <a:r>
              <a:rPr sz="1000" spc="-50" dirty="0">
                <a:solidFill>
                  <a:srgbClr val="1D1D1B"/>
                </a:solidFill>
                <a:latin typeface="Arial"/>
                <a:cs typeface="Arial"/>
              </a:rPr>
              <a:t> </a:t>
            </a:r>
            <a:r>
              <a:rPr sz="1000" dirty="0">
                <a:solidFill>
                  <a:srgbClr val="1D1D1B"/>
                </a:solidFill>
                <a:latin typeface="Arial"/>
                <a:cs typeface="Arial"/>
              </a:rPr>
              <a:t>Whether</a:t>
            </a:r>
            <a:r>
              <a:rPr sz="1000" spc="-5" dirty="0">
                <a:solidFill>
                  <a:srgbClr val="1D1D1B"/>
                </a:solidFill>
                <a:latin typeface="Arial"/>
                <a:cs typeface="Arial"/>
              </a:rPr>
              <a:t> </a:t>
            </a:r>
            <a:r>
              <a:rPr sz="1000" dirty="0">
                <a:solidFill>
                  <a:srgbClr val="1D1D1B"/>
                </a:solidFill>
                <a:latin typeface="Arial"/>
                <a:cs typeface="Arial"/>
              </a:rPr>
              <a:t>you</a:t>
            </a:r>
            <a:r>
              <a:rPr sz="1000" spc="-45" dirty="0">
                <a:solidFill>
                  <a:srgbClr val="1D1D1B"/>
                </a:solidFill>
                <a:latin typeface="Arial"/>
                <a:cs typeface="Arial"/>
              </a:rPr>
              <a:t> </a:t>
            </a:r>
            <a:r>
              <a:rPr sz="1000" dirty="0">
                <a:solidFill>
                  <a:srgbClr val="1D1D1B"/>
                </a:solidFill>
                <a:latin typeface="Arial"/>
                <a:cs typeface="Arial"/>
              </a:rPr>
              <a:t>are</a:t>
            </a:r>
            <a:r>
              <a:rPr sz="1000" spc="-10" dirty="0">
                <a:solidFill>
                  <a:srgbClr val="1D1D1B"/>
                </a:solidFill>
                <a:latin typeface="Arial"/>
                <a:cs typeface="Arial"/>
              </a:rPr>
              <a:t> </a:t>
            </a:r>
            <a:r>
              <a:rPr sz="1000" spc="-50" dirty="0">
                <a:solidFill>
                  <a:srgbClr val="1D1D1B"/>
                </a:solidFill>
                <a:latin typeface="Arial"/>
                <a:cs typeface="Arial"/>
              </a:rPr>
              <a:t>a </a:t>
            </a:r>
            <a:r>
              <a:rPr sz="1000" dirty="0">
                <a:solidFill>
                  <a:srgbClr val="1D1D1B"/>
                </a:solidFill>
                <a:latin typeface="Arial"/>
                <a:cs typeface="Arial"/>
              </a:rPr>
              <a:t>singer,</a:t>
            </a:r>
            <a:r>
              <a:rPr sz="1000" spc="-15" dirty="0">
                <a:solidFill>
                  <a:srgbClr val="1D1D1B"/>
                </a:solidFill>
                <a:latin typeface="Arial"/>
                <a:cs typeface="Arial"/>
              </a:rPr>
              <a:t> </a:t>
            </a:r>
            <a:r>
              <a:rPr sz="1000" spc="-10" dirty="0">
                <a:solidFill>
                  <a:srgbClr val="1D1D1B"/>
                </a:solidFill>
                <a:latin typeface="Arial"/>
                <a:cs typeface="Arial"/>
              </a:rPr>
              <a:t>instrumentalist</a:t>
            </a:r>
            <a:r>
              <a:rPr sz="1000" spc="-30" dirty="0">
                <a:solidFill>
                  <a:srgbClr val="1D1D1B"/>
                </a:solidFill>
                <a:latin typeface="Arial"/>
                <a:cs typeface="Arial"/>
              </a:rPr>
              <a:t> </a:t>
            </a:r>
            <a:r>
              <a:rPr sz="1000" dirty="0">
                <a:solidFill>
                  <a:srgbClr val="1D1D1B"/>
                </a:solidFill>
                <a:latin typeface="Arial"/>
                <a:cs typeface="Arial"/>
              </a:rPr>
              <a:t>or</a:t>
            </a:r>
            <a:r>
              <a:rPr sz="1000" spc="-1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band,</a:t>
            </a:r>
            <a:r>
              <a:rPr sz="1000" spc="10" dirty="0">
                <a:solidFill>
                  <a:srgbClr val="1D1D1B"/>
                </a:solidFill>
                <a:latin typeface="Arial"/>
                <a:cs typeface="Arial"/>
              </a:rPr>
              <a:t> </a:t>
            </a:r>
            <a:r>
              <a:rPr sz="1000" dirty="0">
                <a:solidFill>
                  <a:srgbClr val="1D1D1B"/>
                </a:solidFill>
                <a:latin typeface="Arial"/>
                <a:cs typeface="Arial"/>
              </a:rPr>
              <a:t>we will</a:t>
            </a:r>
            <a:r>
              <a:rPr sz="1000" spc="-25" dirty="0">
                <a:solidFill>
                  <a:srgbClr val="1D1D1B"/>
                </a:solidFill>
                <a:latin typeface="Arial"/>
                <a:cs typeface="Arial"/>
              </a:rPr>
              <a:t> </a:t>
            </a:r>
            <a:r>
              <a:rPr sz="1000" dirty="0">
                <a:solidFill>
                  <a:srgbClr val="1D1D1B"/>
                </a:solidFill>
                <a:latin typeface="Arial"/>
                <a:cs typeface="Arial"/>
              </a:rPr>
              <a:t>help</a:t>
            </a:r>
            <a:r>
              <a:rPr sz="1000" spc="-10" dirty="0">
                <a:solidFill>
                  <a:srgbClr val="1D1D1B"/>
                </a:solidFill>
                <a:latin typeface="Arial"/>
                <a:cs typeface="Arial"/>
              </a:rPr>
              <a:t> </a:t>
            </a:r>
            <a:r>
              <a:rPr sz="1000" dirty="0">
                <a:solidFill>
                  <a:srgbClr val="1D1D1B"/>
                </a:solidFill>
                <a:latin typeface="Arial"/>
                <a:cs typeface="Arial"/>
              </a:rPr>
              <a:t>you</a:t>
            </a:r>
            <a:r>
              <a:rPr sz="1000" spc="-2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develop</a:t>
            </a:r>
            <a:r>
              <a:rPr sz="1000" spc="10" dirty="0">
                <a:solidFill>
                  <a:srgbClr val="1D1D1B"/>
                </a:solidFill>
                <a:latin typeface="Arial"/>
                <a:cs typeface="Arial"/>
              </a:rPr>
              <a:t> </a:t>
            </a:r>
            <a:r>
              <a:rPr sz="1000" spc="-25" dirty="0">
                <a:solidFill>
                  <a:srgbClr val="1D1D1B"/>
                </a:solidFill>
                <a:latin typeface="Arial"/>
                <a:cs typeface="Arial"/>
              </a:rPr>
              <a:t>and </a:t>
            </a:r>
            <a:r>
              <a:rPr sz="1000" dirty="0">
                <a:solidFill>
                  <a:srgbClr val="1D1D1B"/>
                </a:solidFill>
                <a:latin typeface="Arial"/>
                <a:cs typeface="Arial"/>
              </a:rPr>
              <a:t>become</a:t>
            </a:r>
            <a:r>
              <a:rPr sz="1000" spc="5" dirty="0">
                <a:solidFill>
                  <a:srgbClr val="1D1D1B"/>
                </a:solidFill>
                <a:latin typeface="Arial"/>
                <a:cs typeface="Arial"/>
              </a:rPr>
              <a:t> </a:t>
            </a:r>
            <a:r>
              <a:rPr sz="1000" dirty="0">
                <a:solidFill>
                  <a:srgbClr val="1D1D1B"/>
                </a:solidFill>
                <a:latin typeface="Arial"/>
                <a:cs typeface="Arial"/>
              </a:rPr>
              <a:t>an</a:t>
            </a:r>
            <a:r>
              <a:rPr sz="1000" spc="-25" dirty="0">
                <a:solidFill>
                  <a:srgbClr val="1D1D1B"/>
                </a:solidFill>
                <a:latin typeface="Arial"/>
                <a:cs typeface="Arial"/>
              </a:rPr>
              <a:t> </a:t>
            </a:r>
            <a:r>
              <a:rPr sz="1000" spc="-10" dirty="0">
                <a:solidFill>
                  <a:srgbClr val="1D1D1B"/>
                </a:solidFill>
                <a:latin typeface="Arial"/>
                <a:cs typeface="Arial"/>
              </a:rPr>
              <a:t>expressive</a:t>
            </a:r>
            <a:r>
              <a:rPr sz="1000" dirty="0">
                <a:solidFill>
                  <a:srgbClr val="1D1D1B"/>
                </a:solidFill>
                <a:latin typeface="Arial"/>
                <a:cs typeface="Arial"/>
              </a:rPr>
              <a:t> performer</a:t>
            </a:r>
            <a:r>
              <a:rPr sz="1000" spc="10"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composer.</a:t>
            </a:r>
            <a:r>
              <a:rPr sz="1000" spc="5" dirty="0">
                <a:solidFill>
                  <a:srgbClr val="1D1D1B"/>
                </a:solidFill>
                <a:latin typeface="Arial"/>
                <a:cs typeface="Arial"/>
              </a:rPr>
              <a:t> </a:t>
            </a:r>
            <a:r>
              <a:rPr sz="1000" dirty="0">
                <a:solidFill>
                  <a:srgbClr val="1D1D1B"/>
                </a:solidFill>
                <a:latin typeface="Arial"/>
                <a:cs typeface="Arial"/>
              </a:rPr>
              <a:t>By</a:t>
            </a:r>
            <a:r>
              <a:rPr sz="1000" spc="-30" dirty="0">
                <a:solidFill>
                  <a:srgbClr val="1D1D1B"/>
                </a:solidFill>
                <a:latin typeface="Arial"/>
                <a:cs typeface="Arial"/>
              </a:rPr>
              <a:t> </a:t>
            </a:r>
            <a:r>
              <a:rPr sz="1000" dirty="0">
                <a:solidFill>
                  <a:srgbClr val="1D1D1B"/>
                </a:solidFill>
                <a:latin typeface="Arial"/>
                <a:cs typeface="Arial"/>
              </a:rPr>
              <a:t>learning</a:t>
            </a:r>
            <a:r>
              <a:rPr sz="1000" spc="-10" dirty="0">
                <a:solidFill>
                  <a:srgbClr val="1D1D1B"/>
                </a:solidFill>
                <a:latin typeface="Arial"/>
                <a:cs typeface="Arial"/>
              </a:rPr>
              <a:t> </a:t>
            </a:r>
            <a:r>
              <a:rPr sz="1000" dirty="0">
                <a:solidFill>
                  <a:srgbClr val="1D1D1B"/>
                </a:solidFill>
                <a:latin typeface="Arial"/>
                <a:cs typeface="Arial"/>
              </a:rPr>
              <a:t>about</a:t>
            </a:r>
            <a:r>
              <a:rPr sz="1000" spc="-15" dirty="0">
                <a:solidFill>
                  <a:srgbClr val="1D1D1B"/>
                </a:solidFill>
                <a:latin typeface="Arial"/>
                <a:cs typeface="Arial"/>
              </a:rPr>
              <a:t> </a:t>
            </a:r>
            <a:r>
              <a:rPr sz="1000" spc="-25" dirty="0">
                <a:solidFill>
                  <a:srgbClr val="1D1D1B"/>
                </a:solidFill>
                <a:latin typeface="Arial"/>
                <a:cs typeface="Arial"/>
              </a:rPr>
              <a:t>the </a:t>
            </a:r>
            <a:r>
              <a:rPr sz="1000" dirty="0">
                <a:solidFill>
                  <a:srgbClr val="1D1D1B"/>
                </a:solidFill>
                <a:latin typeface="Arial"/>
                <a:cs typeface="Arial"/>
              </a:rPr>
              <a:t>history</a:t>
            </a:r>
            <a:r>
              <a:rPr sz="1000" spc="-2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spc="-10" dirty="0">
                <a:solidFill>
                  <a:srgbClr val="1D1D1B"/>
                </a:solidFill>
                <a:latin typeface="Arial"/>
                <a:cs typeface="Arial"/>
              </a:rPr>
              <a:t>music,</a:t>
            </a:r>
            <a:r>
              <a:rPr sz="1000" spc="-20" dirty="0">
                <a:solidFill>
                  <a:srgbClr val="1D1D1B"/>
                </a:solidFill>
                <a:latin typeface="Arial"/>
                <a:cs typeface="Arial"/>
              </a:rPr>
              <a:t> </a:t>
            </a:r>
            <a:r>
              <a:rPr sz="1000" dirty="0">
                <a:solidFill>
                  <a:srgbClr val="1D1D1B"/>
                </a:solidFill>
                <a:latin typeface="Arial"/>
                <a:cs typeface="Arial"/>
              </a:rPr>
              <a:t>you</a:t>
            </a:r>
            <a:r>
              <a:rPr sz="1000" spc="-30" dirty="0">
                <a:solidFill>
                  <a:srgbClr val="1D1D1B"/>
                </a:solidFill>
                <a:latin typeface="Arial"/>
                <a:cs typeface="Arial"/>
              </a:rPr>
              <a:t> </a:t>
            </a:r>
            <a:r>
              <a:rPr sz="1000" dirty="0">
                <a:solidFill>
                  <a:srgbClr val="1D1D1B"/>
                </a:solidFill>
                <a:latin typeface="Arial"/>
                <a:cs typeface="Arial"/>
              </a:rPr>
              <a:t>can</a:t>
            </a:r>
            <a:r>
              <a:rPr sz="1000" spc="-10" dirty="0">
                <a:solidFill>
                  <a:srgbClr val="1D1D1B"/>
                </a:solidFill>
                <a:latin typeface="Arial"/>
                <a:cs typeface="Arial"/>
              </a:rPr>
              <a:t> </a:t>
            </a:r>
            <a:r>
              <a:rPr sz="1000" dirty="0">
                <a:solidFill>
                  <a:srgbClr val="1D1D1B"/>
                </a:solidFill>
                <a:latin typeface="Arial"/>
                <a:cs typeface="Arial"/>
              </a:rPr>
              <a:t>develop</a:t>
            </a:r>
            <a:r>
              <a:rPr sz="1000" spc="10" dirty="0">
                <a:solidFill>
                  <a:srgbClr val="1D1D1B"/>
                </a:solidFill>
                <a:latin typeface="Arial"/>
                <a:cs typeface="Arial"/>
              </a:rPr>
              <a:t> </a:t>
            </a:r>
            <a:r>
              <a:rPr sz="1000" dirty="0">
                <a:solidFill>
                  <a:srgbClr val="1D1D1B"/>
                </a:solidFill>
                <a:latin typeface="Arial"/>
                <a:cs typeface="Arial"/>
              </a:rPr>
              <a:t>your</a:t>
            </a:r>
            <a:r>
              <a:rPr sz="1000" spc="-25" dirty="0">
                <a:solidFill>
                  <a:srgbClr val="1D1D1B"/>
                </a:solidFill>
                <a:latin typeface="Arial"/>
                <a:cs typeface="Arial"/>
              </a:rPr>
              <a:t> </a:t>
            </a:r>
            <a:r>
              <a:rPr sz="1000" dirty="0">
                <a:solidFill>
                  <a:srgbClr val="1D1D1B"/>
                </a:solidFill>
                <a:latin typeface="Arial"/>
                <a:cs typeface="Arial"/>
              </a:rPr>
              <a:t>own</a:t>
            </a:r>
            <a:r>
              <a:rPr sz="1000" spc="-20" dirty="0">
                <a:solidFill>
                  <a:srgbClr val="1D1D1B"/>
                </a:solidFill>
                <a:latin typeface="Arial"/>
                <a:cs typeface="Arial"/>
              </a:rPr>
              <a:t> </a:t>
            </a:r>
            <a:r>
              <a:rPr sz="1000" spc="-10" dirty="0">
                <a:solidFill>
                  <a:srgbClr val="1D1D1B"/>
                </a:solidFill>
                <a:latin typeface="Arial"/>
                <a:cs typeface="Arial"/>
              </a:rPr>
              <a:t>musical</a:t>
            </a:r>
            <a:r>
              <a:rPr sz="1000" dirty="0">
                <a:solidFill>
                  <a:srgbClr val="1D1D1B"/>
                </a:solidFill>
                <a:latin typeface="Arial"/>
                <a:cs typeface="Arial"/>
              </a:rPr>
              <a:t> knowledge.</a:t>
            </a:r>
            <a:r>
              <a:rPr sz="1000" spc="-5" dirty="0">
                <a:solidFill>
                  <a:srgbClr val="1D1D1B"/>
                </a:solidFill>
                <a:latin typeface="Arial"/>
                <a:cs typeface="Arial"/>
              </a:rPr>
              <a:t> </a:t>
            </a:r>
            <a:r>
              <a:rPr sz="1000" spc="-20" dirty="0">
                <a:solidFill>
                  <a:srgbClr val="1D1D1B"/>
                </a:solidFill>
                <a:latin typeface="Arial"/>
                <a:cs typeface="Arial"/>
              </a:rPr>
              <a:t>This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really</a:t>
            </a:r>
            <a:r>
              <a:rPr sz="1000" spc="-15" dirty="0">
                <a:solidFill>
                  <a:srgbClr val="1D1D1B"/>
                </a:solidFill>
                <a:latin typeface="Arial"/>
                <a:cs typeface="Arial"/>
              </a:rPr>
              <a:t> </a:t>
            </a:r>
            <a:r>
              <a:rPr sz="1000" dirty="0">
                <a:solidFill>
                  <a:srgbClr val="1D1D1B"/>
                </a:solidFill>
                <a:latin typeface="Arial"/>
                <a:cs typeface="Arial"/>
              </a:rPr>
              <a:t>help you</a:t>
            </a:r>
            <a:r>
              <a:rPr sz="1000" spc="-3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compose</a:t>
            </a:r>
            <a:r>
              <a:rPr sz="1000" spc="-15" dirty="0">
                <a:solidFill>
                  <a:srgbClr val="1D1D1B"/>
                </a:solidFill>
                <a:latin typeface="Arial"/>
                <a:cs typeface="Arial"/>
              </a:rPr>
              <a:t> </a:t>
            </a:r>
            <a:r>
              <a:rPr sz="1000" dirty="0">
                <a:solidFill>
                  <a:srgbClr val="1D1D1B"/>
                </a:solidFill>
                <a:latin typeface="Arial"/>
                <a:cs typeface="Arial"/>
              </a:rPr>
              <a:t>in</a:t>
            </a:r>
            <a:r>
              <a:rPr sz="1000" spc="-1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variety</a:t>
            </a:r>
            <a:r>
              <a:rPr sz="1000" spc="-5"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spc="-10" dirty="0">
                <a:solidFill>
                  <a:srgbClr val="1D1D1B"/>
                </a:solidFill>
                <a:latin typeface="Arial"/>
                <a:cs typeface="Arial"/>
              </a:rPr>
              <a:t>Western</a:t>
            </a:r>
            <a:r>
              <a:rPr sz="1000" spc="-5" dirty="0">
                <a:solidFill>
                  <a:srgbClr val="1D1D1B"/>
                </a:solidFill>
                <a:latin typeface="Arial"/>
                <a:cs typeface="Arial"/>
              </a:rPr>
              <a:t> </a:t>
            </a:r>
            <a:r>
              <a:rPr sz="1000" spc="-20" dirty="0">
                <a:solidFill>
                  <a:srgbClr val="1D1D1B"/>
                </a:solidFill>
                <a:latin typeface="Arial"/>
                <a:cs typeface="Arial"/>
              </a:rPr>
              <a:t>Classical</a:t>
            </a:r>
            <a:r>
              <a:rPr sz="1000" spc="-5" dirty="0">
                <a:solidFill>
                  <a:srgbClr val="1D1D1B"/>
                </a:solidFill>
                <a:latin typeface="Arial"/>
                <a:cs typeface="Arial"/>
              </a:rPr>
              <a:t> </a:t>
            </a:r>
            <a:r>
              <a:rPr sz="1000" spc="-10" dirty="0">
                <a:solidFill>
                  <a:srgbClr val="1D1D1B"/>
                </a:solidFill>
                <a:latin typeface="Arial"/>
                <a:cs typeface="Arial"/>
              </a:rPr>
              <a:t>styles. </a:t>
            </a:r>
            <a:r>
              <a:rPr sz="1000" dirty="0">
                <a:solidFill>
                  <a:srgbClr val="1D1D1B"/>
                </a:solidFill>
                <a:latin typeface="Arial"/>
                <a:cs typeface="Arial"/>
              </a:rPr>
              <a:t>Students</a:t>
            </a:r>
            <a:r>
              <a:rPr sz="1000" spc="-5" dirty="0">
                <a:solidFill>
                  <a:srgbClr val="1D1D1B"/>
                </a:solidFill>
                <a:latin typeface="Arial"/>
                <a:cs typeface="Arial"/>
              </a:rPr>
              <a:t> </a:t>
            </a:r>
            <a:r>
              <a:rPr sz="1000" dirty="0">
                <a:solidFill>
                  <a:srgbClr val="1D1D1B"/>
                </a:solidFill>
                <a:latin typeface="Arial"/>
                <a:cs typeface="Arial"/>
              </a:rPr>
              <a:t>will</a:t>
            </a:r>
            <a:r>
              <a:rPr sz="1000" spc="-10" dirty="0">
                <a:solidFill>
                  <a:srgbClr val="1D1D1B"/>
                </a:solidFill>
                <a:latin typeface="Arial"/>
                <a:cs typeface="Arial"/>
              </a:rPr>
              <a:t> </a:t>
            </a:r>
            <a:r>
              <a:rPr sz="1000" dirty="0">
                <a:solidFill>
                  <a:srgbClr val="1D1D1B"/>
                </a:solidFill>
                <a:latin typeface="Arial"/>
                <a:cs typeface="Arial"/>
              </a:rPr>
              <a:t>complete a</a:t>
            </a:r>
            <a:r>
              <a:rPr sz="1000" spc="-10" dirty="0">
                <a:solidFill>
                  <a:srgbClr val="1D1D1B"/>
                </a:solidFill>
                <a:latin typeface="Arial"/>
                <a:cs typeface="Arial"/>
              </a:rPr>
              <a:t> two-</a:t>
            </a:r>
            <a:r>
              <a:rPr sz="1000" dirty="0">
                <a:solidFill>
                  <a:srgbClr val="1D1D1B"/>
                </a:solidFill>
                <a:latin typeface="Arial"/>
                <a:cs typeface="Arial"/>
              </a:rPr>
              <a:t>hour</a:t>
            </a:r>
            <a:r>
              <a:rPr sz="1000" spc="-15" dirty="0">
                <a:solidFill>
                  <a:srgbClr val="1D1D1B"/>
                </a:solidFill>
                <a:latin typeface="Arial"/>
                <a:cs typeface="Arial"/>
              </a:rPr>
              <a:t> </a:t>
            </a:r>
            <a:r>
              <a:rPr sz="1000" dirty="0">
                <a:solidFill>
                  <a:srgbClr val="1D1D1B"/>
                </a:solidFill>
                <a:latin typeface="Arial"/>
                <a:cs typeface="Arial"/>
              </a:rPr>
              <a:t>written</a:t>
            </a:r>
            <a:r>
              <a:rPr sz="1000" spc="-5" dirty="0">
                <a:solidFill>
                  <a:srgbClr val="1D1D1B"/>
                </a:solidFill>
                <a:latin typeface="Arial"/>
                <a:cs typeface="Arial"/>
              </a:rPr>
              <a:t> </a:t>
            </a:r>
            <a:r>
              <a:rPr sz="1000" dirty="0">
                <a:solidFill>
                  <a:srgbClr val="1D1D1B"/>
                </a:solidFill>
                <a:latin typeface="Arial"/>
                <a:cs typeface="Arial"/>
              </a:rPr>
              <a:t>exam on</a:t>
            </a:r>
            <a:r>
              <a:rPr sz="1000" spc="-3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history</a:t>
            </a:r>
            <a:r>
              <a:rPr sz="1000" spc="-35" dirty="0">
                <a:solidFill>
                  <a:srgbClr val="1D1D1B"/>
                </a:solidFill>
                <a:latin typeface="Arial"/>
                <a:cs typeface="Arial"/>
              </a:rPr>
              <a:t> </a:t>
            </a:r>
            <a:r>
              <a:rPr sz="1000" spc="-25" dirty="0">
                <a:solidFill>
                  <a:srgbClr val="1D1D1B"/>
                </a:solidFill>
                <a:latin typeface="Arial"/>
                <a:cs typeface="Arial"/>
              </a:rPr>
              <a:t>of</a:t>
            </a:r>
            <a:r>
              <a:rPr sz="1000" spc="500" dirty="0">
                <a:solidFill>
                  <a:srgbClr val="1D1D1B"/>
                </a:solidFill>
                <a:latin typeface="Arial"/>
                <a:cs typeface="Arial"/>
              </a:rPr>
              <a:t> </a:t>
            </a:r>
            <a:r>
              <a:rPr sz="1000" spc="-10" dirty="0">
                <a:solidFill>
                  <a:srgbClr val="1D1D1B"/>
                </a:solidFill>
                <a:latin typeface="Arial"/>
                <a:cs typeface="Arial"/>
              </a:rPr>
              <a:t>music,</a:t>
            </a:r>
            <a:r>
              <a:rPr sz="1000" spc="-30" dirty="0">
                <a:solidFill>
                  <a:srgbClr val="1D1D1B"/>
                </a:solidFill>
                <a:latin typeface="Arial"/>
                <a:cs typeface="Arial"/>
              </a:rPr>
              <a:t> </a:t>
            </a:r>
            <a:r>
              <a:rPr sz="1000" dirty="0">
                <a:solidFill>
                  <a:srgbClr val="1D1D1B"/>
                </a:solidFill>
                <a:latin typeface="Arial"/>
                <a:cs typeface="Arial"/>
              </a:rPr>
              <a:t>beginning</a:t>
            </a:r>
            <a:r>
              <a:rPr sz="1000" spc="-10" dirty="0">
                <a:solidFill>
                  <a:srgbClr val="1D1D1B"/>
                </a:solidFill>
                <a:latin typeface="Arial"/>
                <a:cs typeface="Arial"/>
              </a:rPr>
              <a:t> </a:t>
            </a:r>
            <a:r>
              <a:rPr sz="1000" dirty="0">
                <a:solidFill>
                  <a:srgbClr val="1D1D1B"/>
                </a:solidFill>
                <a:latin typeface="Arial"/>
                <a:cs typeface="Arial"/>
              </a:rPr>
              <a:t>in</a:t>
            </a:r>
            <a:r>
              <a:rPr sz="1000" spc="-35"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Baroque</a:t>
            </a:r>
            <a:r>
              <a:rPr sz="1000" spc="-5" dirty="0">
                <a:solidFill>
                  <a:srgbClr val="1D1D1B"/>
                </a:solidFill>
                <a:latin typeface="Arial"/>
                <a:cs typeface="Arial"/>
              </a:rPr>
              <a:t> </a:t>
            </a:r>
            <a:r>
              <a:rPr sz="1000" dirty="0">
                <a:solidFill>
                  <a:srgbClr val="1D1D1B"/>
                </a:solidFill>
                <a:latin typeface="Arial"/>
                <a:cs typeface="Arial"/>
              </a:rPr>
              <a:t>era to</a:t>
            </a:r>
            <a:r>
              <a:rPr sz="1000" spc="-2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present day.</a:t>
            </a:r>
            <a:r>
              <a:rPr sz="1000" spc="5" dirty="0">
                <a:solidFill>
                  <a:srgbClr val="1D1D1B"/>
                </a:solidFill>
                <a:latin typeface="Arial"/>
                <a:cs typeface="Arial"/>
              </a:rPr>
              <a:t> </a:t>
            </a:r>
            <a:r>
              <a:rPr sz="1000" spc="-10" dirty="0">
                <a:solidFill>
                  <a:srgbClr val="1D1D1B"/>
                </a:solidFill>
                <a:latin typeface="Arial"/>
                <a:cs typeface="Arial"/>
              </a:rPr>
              <a:t>This</a:t>
            </a:r>
            <a:r>
              <a:rPr sz="1000" spc="-25" dirty="0">
                <a:solidFill>
                  <a:srgbClr val="1D1D1B"/>
                </a:solidFill>
                <a:latin typeface="Arial"/>
                <a:cs typeface="Arial"/>
              </a:rPr>
              <a:t> </a:t>
            </a:r>
            <a:r>
              <a:rPr sz="1000" spc="-10" dirty="0">
                <a:solidFill>
                  <a:srgbClr val="1D1D1B"/>
                </a:solidFill>
                <a:latin typeface="Arial"/>
                <a:cs typeface="Arial"/>
              </a:rPr>
              <a:t>course </a:t>
            </a:r>
            <a:r>
              <a:rPr sz="1000" dirty="0">
                <a:solidFill>
                  <a:srgbClr val="1D1D1B"/>
                </a:solidFill>
                <a:latin typeface="Arial"/>
                <a:cs typeface="Arial"/>
              </a:rPr>
              <a:t>requires</a:t>
            </a:r>
            <a:r>
              <a:rPr sz="1000" spc="-5" dirty="0">
                <a:solidFill>
                  <a:srgbClr val="1D1D1B"/>
                </a:solidFill>
                <a:latin typeface="Arial"/>
                <a:cs typeface="Arial"/>
              </a:rPr>
              <a:t> </a:t>
            </a:r>
            <a:r>
              <a:rPr sz="1000" dirty="0">
                <a:solidFill>
                  <a:srgbClr val="1D1D1B"/>
                </a:solidFill>
                <a:latin typeface="Arial"/>
                <a:cs typeface="Arial"/>
              </a:rPr>
              <a:t>students</a:t>
            </a:r>
            <a:r>
              <a:rPr sz="1000" spc="-25"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play</a:t>
            </a:r>
            <a:r>
              <a:rPr sz="1000" spc="-15" dirty="0">
                <a:solidFill>
                  <a:srgbClr val="1D1D1B"/>
                </a:solidFill>
                <a:latin typeface="Arial"/>
                <a:cs typeface="Arial"/>
              </a:rPr>
              <a:t> </a:t>
            </a:r>
            <a:r>
              <a:rPr sz="1000" dirty="0">
                <a:solidFill>
                  <a:srgbClr val="1D1D1B"/>
                </a:solidFill>
                <a:latin typeface="Arial"/>
                <a:cs typeface="Arial"/>
              </a:rPr>
              <a:t>a</a:t>
            </a:r>
            <a:r>
              <a:rPr sz="1000" spc="-30" dirty="0">
                <a:solidFill>
                  <a:srgbClr val="1D1D1B"/>
                </a:solidFill>
                <a:latin typeface="Arial"/>
                <a:cs typeface="Arial"/>
              </a:rPr>
              <a:t> </a:t>
            </a:r>
            <a:r>
              <a:rPr sz="1000" spc="-10" dirty="0">
                <a:solidFill>
                  <a:srgbClr val="1D1D1B"/>
                </a:solidFill>
                <a:latin typeface="Arial"/>
                <a:cs typeface="Arial"/>
              </a:rPr>
              <a:t>musical</a:t>
            </a:r>
            <a:r>
              <a:rPr sz="1000" spc="-25" dirty="0">
                <a:solidFill>
                  <a:srgbClr val="1D1D1B"/>
                </a:solidFill>
                <a:latin typeface="Arial"/>
                <a:cs typeface="Arial"/>
              </a:rPr>
              <a:t> </a:t>
            </a:r>
            <a:r>
              <a:rPr sz="1000" dirty="0">
                <a:solidFill>
                  <a:srgbClr val="1D1D1B"/>
                </a:solidFill>
                <a:latin typeface="Arial"/>
                <a:cs typeface="Arial"/>
              </a:rPr>
              <a:t>instrument/sing</a:t>
            </a:r>
            <a:r>
              <a:rPr sz="1000" spc="-35" dirty="0">
                <a:solidFill>
                  <a:srgbClr val="1D1D1B"/>
                </a:solidFill>
                <a:latin typeface="Arial"/>
                <a:cs typeface="Arial"/>
              </a:rPr>
              <a:t> </a:t>
            </a:r>
            <a:r>
              <a:rPr sz="1000" spc="-10" dirty="0">
                <a:solidFill>
                  <a:srgbClr val="1D1D1B"/>
                </a:solidFill>
                <a:latin typeface="Arial"/>
                <a:cs typeface="Arial"/>
              </a:rPr>
              <a:t>(approximately </a:t>
            </a:r>
            <a:r>
              <a:rPr sz="1000" dirty="0">
                <a:solidFill>
                  <a:srgbClr val="1D1D1B"/>
                </a:solidFill>
                <a:latin typeface="Arial"/>
                <a:cs typeface="Arial"/>
              </a:rPr>
              <a:t>grade</a:t>
            </a:r>
            <a:r>
              <a:rPr sz="1000" spc="5" dirty="0">
                <a:solidFill>
                  <a:srgbClr val="1D1D1B"/>
                </a:solidFill>
                <a:latin typeface="Arial"/>
                <a:cs typeface="Arial"/>
              </a:rPr>
              <a:t> </a:t>
            </a: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standard</a:t>
            </a:r>
            <a:r>
              <a:rPr sz="1000" spc="15" dirty="0">
                <a:solidFill>
                  <a:srgbClr val="1D1D1B"/>
                </a:solidFill>
                <a:latin typeface="Arial"/>
                <a:cs typeface="Arial"/>
              </a:rPr>
              <a:t> </a:t>
            </a:r>
            <a:r>
              <a:rPr sz="1000" dirty="0">
                <a:solidFill>
                  <a:srgbClr val="1D1D1B"/>
                </a:solidFill>
                <a:latin typeface="Arial"/>
                <a:cs typeface="Arial"/>
              </a:rPr>
              <a:t>or</a:t>
            </a:r>
            <a:r>
              <a:rPr sz="1000" spc="-10" dirty="0">
                <a:solidFill>
                  <a:srgbClr val="1D1D1B"/>
                </a:solidFill>
                <a:latin typeface="Arial"/>
                <a:cs typeface="Arial"/>
              </a:rPr>
              <a:t> above).</a:t>
            </a:r>
            <a:endParaRPr sz="1000">
              <a:latin typeface="Arial"/>
              <a:cs typeface="Arial"/>
            </a:endParaRPr>
          </a:p>
          <a:p>
            <a:pPr>
              <a:lnSpc>
                <a:spcPct val="100000"/>
              </a:lnSpc>
              <a:spcBef>
                <a:spcPts val="770"/>
              </a:spcBef>
            </a:pPr>
            <a:endParaRPr sz="1000">
              <a:latin typeface="Arial"/>
              <a:cs typeface="Arial"/>
            </a:endParaRPr>
          </a:p>
          <a:p>
            <a:pPr marL="12700" marR="181610">
              <a:lnSpc>
                <a:spcPct val="110000"/>
              </a:lnSpc>
            </a:pP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need to</a:t>
            </a:r>
            <a:r>
              <a:rPr sz="1000" spc="-25" dirty="0">
                <a:solidFill>
                  <a:srgbClr val="1D1D1B"/>
                </a:solidFill>
                <a:latin typeface="Arial"/>
                <a:cs typeface="Arial"/>
              </a:rPr>
              <a:t> </a:t>
            </a:r>
            <a:r>
              <a:rPr sz="1000" dirty="0">
                <a:solidFill>
                  <a:srgbClr val="1D1D1B"/>
                </a:solidFill>
                <a:latin typeface="Arial"/>
                <a:cs typeface="Arial"/>
              </a:rPr>
              <a:t>learn</a:t>
            </a:r>
            <a:r>
              <a:rPr sz="1000" spc="-15" dirty="0">
                <a:solidFill>
                  <a:srgbClr val="1D1D1B"/>
                </a:solidFill>
                <a:latin typeface="Arial"/>
                <a:cs typeface="Arial"/>
              </a:rPr>
              <a:t> </a:t>
            </a:r>
            <a:r>
              <a:rPr sz="1000" dirty="0">
                <a:solidFill>
                  <a:srgbClr val="1D1D1B"/>
                </a:solidFill>
                <a:latin typeface="Arial"/>
                <a:cs typeface="Arial"/>
              </a:rPr>
              <a:t>how</a:t>
            </a:r>
            <a:r>
              <a:rPr sz="1000" spc="-2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read music</a:t>
            </a:r>
            <a:r>
              <a:rPr sz="1000" spc="-25" dirty="0">
                <a:solidFill>
                  <a:srgbClr val="1D1D1B"/>
                </a:solidFill>
                <a:latin typeface="Arial"/>
                <a:cs typeface="Arial"/>
              </a:rPr>
              <a:t> </a:t>
            </a:r>
            <a:r>
              <a:rPr sz="1000" dirty="0">
                <a:solidFill>
                  <a:srgbClr val="1D1D1B"/>
                </a:solidFill>
                <a:latin typeface="Arial"/>
                <a:cs typeface="Arial"/>
              </a:rPr>
              <a:t>notation</a:t>
            </a:r>
            <a:r>
              <a:rPr sz="1000" spc="-25" dirty="0">
                <a:solidFill>
                  <a:srgbClr val="1D1D1B"/>
                </a:solidFill>
                <a:latin typeface="Arial"/>
                <a:cs typeface="Arial"/>
              </a:rPr>
              <a:t> </a:t>
            </a:r>
            <a:r>
              <a:rPr sz="1000" dirty="0">
                <a:solidFill>
                  <a:srgbClr val="1D1D1B"/>
                </a:solidFill>
                <a:latin typeface="Arial"/>
                <a:cs typeface="Arial"/>
              </a:rPr>
              <a:t>which</a:t>
            </a:r>
            <a:r>
              <a:rPr sz="1000" spc="-20"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spc="-25" dirty="0">
                <a:solidFill>
                  <a:srgbClr val="1D1D1B"/>
                </a:solidFill>
                <a:latin typeface="Arial"/>
                <a:cs typeface="Arial"/>
              </a:rPr>
              <a:t>be </a:t>
            </a:r>
            <a:r>
              <a:rPr sz="1000" dirty="0">
                <a:solidFill>
                  <a:srgbClr val="1D1D1B"/>
                </a:solidFill>
                <a:latin typeface="Arial"/>
                <a:cs typeface="Arial"/>
              </a:rPr>
              <a:t>done</a:t>
            </a:r>
            <a:r>
              <a:rPr sz="1000" spc="-20"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lessons.</a:t>
            </a:r>
            <a:r>
              <a:rPr sz="1000" spc="-25"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spc="-10" dirty="0">
                <a:solidFill>
                  <a:srgbClr val="1D1D1B"/>
                </a:solidFill>
                <a:latin typeface="Arial"/>
                <a:cs typeface="Arial"/>
              </a:rPr>
              <a:t>also</a:t>
            </a:r>
            <a:r>
              <a:rPr sz="1000" spc="-20" dirty="0">
                <a:solidFill>
                  <a:srgbClr val="1D1D1B"/>
                </a:solidFill>
                <a:latin typeface="Arial"/>
                <a:cs typeface="Arial"/>
              </a:rPr>
              <a:t> </a:t>
            </a:r>
            <a:r>
              <a:rPr sz="1000" dirty="0">
                <a:solidFill>
                  <a:srgbClr val="1D1D1B"/>
                </a:solidFill>
                <a:latin typeface="Arial"/>
                <a:cs typeface="Arial"/>
              </a:rPr>
              <a:t>compose</a:t>
            </a:r>
            <a:r>
              <a:rPr sz="1000" spc="-15" dirty="0">
                <a:solidFill>
                  <a:srgbClr val="1D1D1B"/>
                </a:solidFill>
                <a:latin typeface="Arial"/>
                <a:cs typeface="Arial"/>
              </a:rPr>
              <a:t> </a:t>
            </a:r>
            <a:r>
              <a:rPr sz="1000" dirty="0">
                <a:solidFill>
                  <a:srgbClr val="1D1D1B"/>
                </a:solidFill>
                <a:latin typeface="Arial"/>
                <a:cs typeface="Arial"/>
              </a:rPr>
              <a:t>two</a:t>
            </a:r>
            <a:r>
              <a:rPr sz="1000" spc="-10" dirty="0">
                <a:solidFill>
                  <a:srgbClr val="1D1D1B"/>
                </a:solidFill>
                <a:latin typeface="Arial"/>
                <a:cs typeface="Arial"/>
              </a:rPr>
              <a:t> contrasting </a:t>
            </a:r>
            <a:r>
              <a:rPr sz="1000" dirty="0">
                <a:solidFill>
                  <a:srgbClr val="1D1D1B"/>
                </a:solidFill>
                <a:latin typeface="Arial"/>
                <a:cs typeface="Arial"/>
              </a:rPr>
              <a:t>compositions</a:t>
            </a:r>
            <a:r>
              <a:rPr sz="1000" spc="-35" dirty="0">
                <a:solidFill>
                  <a:srgbClr val="1D1D1B"/>
                </a:solidFill>
                <a:latin typeface="Arial"/>
                <a:cs typeface="Arial"/>
              </a:rPr>
              <a:t> </a:t>
            </a:r>
            <a:r>
              <a:rPr sz="1000" dirty="0">
                <a:solidFill>
                  <a:srgbClr val="1D1D1B"/>
                </a:solidFill>
                <a:latin typeface="Arial"/>
                <a:cs typeface="Arial"/>
              </a:rPr>
              <a:t>based on</a:t>
            </a:r>
            <a:r>
              <a:rPr sz="1000" spc="-30" dirty="0">
                <a:solidFill>
                  <a:srgbClr val="1D1D1B"/>
                </a:solidFill>
                <a:latin typeface="Arial"/>
                <a:cs typeface="Arial"/>
              </a:rPr>
              <a:t> </a:t>
            </a:r>
            <a:r>
              <a:rPr sz="1000" spc="-10" dirty="0">
                <a:solidFill>
                  <a:srgbClr val="1D1D1B"/>
                </a:solidFill>
                <a:latin typeface="Arial"/>
                <a:cs typeface="Arial"/>
              </a:rPr>
              <a:t>Western</a:t>
            </a:r>
            <a:r>
              <a:rPr sz="1000" spc="-15" dirty="0">
                <a:solidFill>
                  <a:srgbClr val="1D1D1B"/>
                </a:solidFill>
                <a:latin typeface="Arial"/>
                <a:cs typeface="Arial"/>
              </a:rPr>
              <a:t> </a:t>
            </a:r>
            <a:r>
              <a:rPr sz="1000" spc="-20" dirty="0">
                <a:solidFill>
                  <a:srgbClr val="1D1D1B"/>
                </a:solidFill>
                <a:latin typeface="Arial"/>
                <a:cs typeface="Arial"/>
              </a:rPr>
              <a:t>Classical</a:t>
            </a:r>
            <a:r>
              <a:rPr sz="1000" spc="-15" dirty="0">
                <a:solidFill>
                  <a:srgbClr val="1D1D1B"/>
                </a:solidFill>
                <a:latin typeface="Arial"/>
                <a:cs typeface="Arial"/>
              </a:rPr>
              <a:t> </a:t>
            </a:r>
            <a:r>
              <a:rPr sz="1000" spc="-10" dirty="0">
                <a:solidFill>
                  <a:srgbClr val="1D1D1B"/>
                </a:solidFill>
                <a:latin typeface="Arial"/>
                <a:cs typeface="Arial"/>
              </a:rPr>
              <a:t>music.</a:t>
            </a:r>
            <a:endParaRPr sz="1000">
              <a:latin typeface="Arial"/>
              <a:cs typeface="Arial"/>
            </a:endParaRPr>
          </a:p>
          <a:p>
            <a:pPr>
              <a:lnSpc>
                <a:spcPct val="100000"/>
              </a:lnSpc>
              <a:spcBef>
                <a:spcPts val="885"/>
              </a:spcBef>
            </a:pPr>
            <a:endParaRPr sz="1000">
              <a:latin typeface="Arial"/>
              <a:cs typeface="Arial"/>
            </a:endParaRPr>
          </a:p>
          <a:p>
            <a:pPr marL="12700">
              <a:lnSpc>
                <a:spcPct val="100000"/>
              </a:lnSpc>
              <a:spcBef>
                <a:spcPts val="5"/>
              </a:spcBef>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0"/>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92405" indent="-179705">
              <a:lnSpc>
                <a:spcPct val="100000"/>
              </a:lnSpc>
              <a:spcBef>
                <a:spcPts val="475"/>
              </a:spcBef>
              <a:buClr>
                <a:srgbClr val="E9473E"/>
              </a:buClr>
              <a:buFont typeface="Cambria"/>
              <a:buChar char="•"/>
              <a:tabLst>
                <a:tab pos="192405" algn="l"/>
              </a:tabLst>
            </a:pPr>
            <a:r>
              <a:rPr sz="1000" dirty="0">
                <a:solidFill>
                  <a:srgbClr val="1D1D1B"/>
                </a:solidFill>
                <a:latin typeface="Arial"/>
                <a:cs typeface="Arial"/>
              </a:rPr>
              <a:t>Performing</a:t>
            </a:r>
            <a:r>
              <a:rPr sz="1000" spc="-20" dirty="0">
                <a:solidFill>
                  <a:srgbClr val="1D1D1B"/>
                </a:solidFill>
                <a:latin typeface="Arial"/>
                <a:cs typeface="Arial"/>
              </a:rPr>
              <a:t> </a:t>
            </a:r>
            <a:r>
              <a:rPr sz="1000" dirty="0">
                <a:solidFill>
                  <a:srgbClr val="1D1D1B"/>
                </a:solidFill>
                <a:latin typeface="Arial"/>
                <a:cs typeface="Arial"/>
              </a:rPr>
              <a:t>and </a:t>
            </a:r>
            <a:r>
              <a:rPr sz="1000" spc="-10" dirty="0">
                <a:solidFill>
                  <a:srgbClr val="1D1D1B"/>
                </a:solidFill>
                <a:latin typeface="Arial"/>
                <a:cs typeface="Arial"/>
              </a:rPr>
              <a:t>Composition</a:t>
            </a:r>
            <a:r>
              <a:rPr sz="1000" spc="-30" dirty="0">
                <a:solidFill>
                  <a:srgbClr val="1D1D1B"/>
                </a:solidFill>
                <a:latin typeface="Arial"/>
                <a:cs typeface="Arial"/>
              </a:rPr>
              <a:t> </a:t>
            </a:r>
            <a:r>
              <a:rPr sz="1000" dirty="0">
                <a:solidFill>
                  <a:srgbClr val="1D1D1B"/>
                </a:solidFill>
                <a:latin typeface="Arial"/>
                <a:cs typeface="Arial"/>
              </a:rPr>
              <a:t>Coursework</a:t>
            </a:r>
            <a:r>
              <a:rPr sz="1000" spc="-5" dirty="0">
                <a:solidFill>
                  <a:srgbClr val="1D1D1B"/>
                </a:solidFill>
                <a:latin typeface="Arial"/>
                <a:cs typeface="Arial"/>
              </a:rPr>
              <a:t> </a:t>
            </a:r>
            <a:r>
              <a:rPr sz="1000" spc="-20" dirty="0">
                <a:solidFill>
                  <a:srgbClr val="1D1D1B"/>
                </a:solidFill>
                <a:latin typeface="Arial"/>
                <a:cs typeface="Arial"/>
              </a:rPr>
              <a:t>(60%)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Listening</a:t>
            </a:r>
            <a:r>
              <a:rPr sz="1000" spc="-40" dirty="0">
                <a:solidFill>
                  <a:srgbClr val="1D1D1B"/>
                </a:solidFill>
                <a:latin typeface="Arial"/>
                <a:cs typeface="Arial"/>
              </a:rPr>
              <a:t> </a:t>
            </a:r>
            <a:r>
              <a:rPr sz="1000" dirty="0">
                <a:solidFill>
                  <a:srgbClr val="1D1D1B"/>
                </a:solidFill>
                <a:latin typeface="Arial"/>
                <a:cs typeface="Arial"/>
              </a:rPr>
              <a:t>exam</a:t>
            </a:r>
            <a:r>
              <a:rPr sz="1000" spc="-15" dirty="0">
                <a:solidFill>
                  <a:srgbClr val="1D1D1B"/>
                </a:solidFill>
                <a:latin typeface="Arial"/>
                <a:cs typeface="Arial"/>
              </a:rPr>
              <a:t> </a:t>
            </a:r>
            <a:r>
              <a:rPr sz="1000" dirty="0">
                <a:solidFill>
                  <a:srgbClr val="1D1D1B"/>
                </a:solidFill>
                <a:latin typeface="Arial"/>
                <a:cs typeface="Arial"/>
              </a:rPr>
              <a:t>based on</a:t>
            </a:r>
            <a:r>
              <a:rPr sz="1000" spc="-30" dirty="0">
                <a:solidFill>
                  <a:srgbClr val="1D1D1B"/>
                </a:solidFill>
                <a:latin typeface="Arial"/>
                <a:cs typeface="Arial"/>
              </a:rPr>
              <a:t> </a:t>
            </a:r>
            <a:r>
              <a:rPr sz="1000" dirty="0">
                <a:solidFill>
                  <a:srgbClr val="1D1D1B"/>
                </a:solidFill>
                <a:latin typeface="Arial"/>
                <a:cs typeface="Arial"/>
              </a:rPr>
              <a:t>set</a:t>
            </a:r>
            <a:r>
              <a:rPr sz="1000" spc="-30" dirty="0">
                <a:solidFill>
                  <a:srgbClr val="1D1D1B"/>
                </a:solidFill>
                <a:latin typeface="Arial"/>
                <a:cs typeface="Arial"/>
              </a:rPr>
              <a:t> </a:t>
            </a:r>
            <a:r>
              <a:rPr sz="1000" dirty="0">
                <a:solidFill>
                  <a:srgbClr val="1D1D1B"/>
                </a:solidFill>
                <a:latin typeface="Arial"/>
                <a:cs typeface="Arial"/>
              </a:rPr>
              <a:t>works</a:t>
            </a:r>
            <a:r>
              <a:rPr sz="1000" spc="-25" dirty="0">
                <a:solidFill>
                  <a:srgbClr val="1D1D1B"/>
                </a:solidFill>
                <a:latin typeface="Arial"/>
                <a:cs typeface="Arial"/>
              </a:rPr>
              <a:t> </a:t>
            </a:r>
            <a:r>
              <a:rPr sz="1000" dirty="0">
                <a:solidFill>
                  <a:srgbClr val="1D1D1B"/>
                </a:solidFill>
                <a:latin typeface="Arial"/>
                <a:cs typeface="Arial"/>
              </a:rPr>
              <a:t>at</a:t>
            </a:r>
            <a:r>
              <a:rPr sz="1000" spc="-3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end</a:t>
            </a:r>
            <a:r>
              <a:rPr sz="1000" spc="-2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Year</a:t>
            </a:r>
            <a:r>
              <a:rPr sz="1000" spc="-5" dirty="0">
                <a:solidFill>
                  <a:srgbClr val="1D1D1B"/>
                </a:solidFill>
                <a:latin typeface="Arial"/>
                <a:cs typeface="Arial"/>
              </a:rPr>
              <a:t> </a:t>
            </a:r>
            <a:r>
              <a:rPr sz="1000" dirty="0">
                <a:solidFill>
                  <a:srgbClr val="1D1D1B"/>
                </a:solidFill>
                <a:latin typeface="Arial"/>
                <a:cs typeface="Arial"/>
              </a:rPr>
              <a:t>11</a:t>
            </a:r>
            <a:r>
              <a:rPr sz="1000" spc="-45" dirty="0">
                <a:solidFill>
                  <a:srgbClr val="1D1D1B"/>
                </a:solidFill>
                <a:latin typeface="Arial"/>
                <a:cs typeface="Arial"/>
              </a:rPr>
              <a:t> </a:t>
            </a:r>
            <a:r>
              <a:rPr sz="1000" spc="-10" dirty="0">
                <a:solidFill>
                  <a:srgbClr val="1D1D1B"/>
                </a:solidFill>
                <a:latin typeface="Arial"/>
                <a:cs typeface="Arial"/>
              </a:rPr>
              <a:t>(40%)</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Music</a:t>
            </a:r>
          </a:p>
        </p:txBody>
      </p:sp>
      <p:pic>
        <p:nvPicPr>
          <p:cNvPr id="6" name="object 6"/>
          <p:cNvPicPr/>
          <p:nvPr/>
        </p:nvPicPr>
        <p:blipFill>
          <a:blip r:embed="rId2" cstate="print"/>
          <a:stretch>
            <a:fillRect/>
          </a:stretch>
        </p:blipFill>
        <p:spPr>
          <a:xfrm>
            <a:off x="5495544"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31</a:t>
            </a:fld>
            <a:endParaRPr spc="-2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745229" cy="429895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000"/>
              </a:lnSpc>
              <a:spcBef>
                <a:spcPts val="355"/>
              </a:spcBef>
            </a:pP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learn</a:t>
            </a:r>
            <a:r>
              <a:rPr sz="1000" spc="-20" dirty="0">
                <a:solidFill>
                  <a:srgbClr val="1D1D1B"/>
                </a:solidFill>
                <a:latin typeface="Arial"/>
                <a:cs typeface="Arial"/>
              </a:rPr>
              <a:t> </a:t>
            </a:r>
            <a:r>
              <a:rPr sz="1000" dirty="0">
                <a:solidFill>
                  <a:srgbClr val="1D1D1B"/>
                </a:solidFill>
                <a:latin typeface="Arial"/>
                <a:cs typeface="Arial"/>
              </a:rPr>
              <a:t>about</a:t>
            </a:r>
            <a:r>
              <a:rPr sz="1000" spc="-20" dirty="0">
                <a:solidFill>
                  <a:srgbClr val="1D1D1B"/>
                </a:solidFill>
                <a:latin typeface="Arial"/>
                <a:cs typeface="Arial"/>
              </a:rPr>
              <a:t> </a:t>
            </a:r>
            <a:r>
              <a:rPr sz="1000" dirty="0">
                <a:solidFill>
                  <a:srgbClr val="1D1D1B"/>
                </a:solidFill>
                <a:latin typeface="Arial"/>
                <a:cs typeface="Arial"/>
              </a:rPr>
              <a:t>moral</a:t>
            </a:r>
            <a:r>
              <a:rPr sz="1000" spc="-2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life</a:t>
            </a:r>
            <a:r>
              <a:rPr sz="1000" spc="-40" dirty="0">
                <a:solidFill>
                  <a:srgbClr val="1D1D1B"/>
                </a:solidFill>
                <a:latin typeface="Arial"/>
                <a:cs typeface="Arial"/>
              </a:rPr>
              <a:t> </a:t>
            </a:r>
            <a:r>
              <a:rPr sz="1000" spc="-20" dirty="0">
                <a:solidFill>
                  <a:srgbClr val="1D1D1B"/>
                </a:solidFill>
                <a:latin typeface="Arial"/>
                <a:cs typeface="Arial"/>
              </a:rPr>
              <a:t>issues</a:t>
            </a:r>
            <a:r>
              <a:rPr sz="1000" spc="-3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20" dirty="0">
                <a:solidFill>
                  <a:srgbClr val="1D1D1B"/>
                </a:solidFill>
                <a:latin typeface="Arial"/>
                <a:cs typeface="Arial"/>
              </a:rPr>
              <a:t>human </a:t>
            </a:r>
            <a:r>
              <a:rPr sz="1000" spc="-10" dirty="0">
                <a:solidFill>
                  <a:srgbClr val="1D1D1B"/>
                </a:solidFill>
                <a:latin typeface="Arial"/>
                <a:cs typeface="Arial"/>
              </a:rPr>
              <a:t>relationships</a:t>
            </a:r>
            <a:r>
              <a:rPr sz="1000" spc="-15" dirty="0">
                <a:solidFill>
                  <a:srgbClr val="1D1D1B"/>
                </a:solidFill>
                <a:latin typeface="Arial"/>
                <a:cs typeface="Arial"/>
              </a:rPr>
              <a:t> </a:t>
            </a:r>
            <a:r>
              <a:rPr sz="1000" dirty="0">
                <a:solidFill>
                  <a:srgbClr val="1D1D1B"/>
                </a:solidFill>
                <a:latin typeface="Arial"/>
                <a:cs typeface="Arial"/>
              </a:rPr>
              <a:t>from</a:t>
            </a:r>
            <a:r>
              <a:rPr sz="1000" spc="-10" dirty="0">
                <a:solidFill>
                  <a:srgbClr val="1D1D1B"/>
                </a:solidFill>
                <a:latin typeface="Arial"/>
                <a:cs typeface="Arial"/>
              </a:rPr>
              <a:t> </a:t>
            </a:r>
            <a:r>
              <a:rPr sz="1000" dirty="0">
                <a:solidFill>
                  <a:srgbClr val="1D1D1B"/>
                </a:solidFill>
                <a:latin typeface="Arial"/>
                <a:cs typeface="Arial"/>
              </a:rPr>
              <a:t>a</a:t>
            </a:r>
            <a:r>
              <a:rPr sz="1000" spc="-5" dirty="0">
                <a:solidFill>
                  <a:srgbClr val="1D1D1B"/>
                </a:solidFill>
                <a:latin typeface="Arial"/>
                <a:cs typeface="Arial"/>
              </a:rPr>
              <a:t> </a:t>
            </a:r>
            <a:r>
              <a:rPr sz="1000" dirty="0">
                <a:solidFill>
                  <a:srgbClr val="1D1D1B"/>
                </a:solidFill>
                <a:latin typeface="Arial"/>
                <a:cs typeface="Arial"/>
              </a:rPr>
              <a:t>variety</a:t>
            </a:r>
            <a:r>
              <a:rPr sz="1000" spc="-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different</a:t>
            </a:r>
            <a:r>
              <a:rPr sz="1000" spc="5" dirty="0">
                <a:solidFill>
                  <a:srgbClr val="1D1D1B"/>
                </a:solidFill>
                <a:latin typeface="Arial"/>
                <a:cs typeface="Arial"/>
              </a:rPr>
              <a:t> </a:t>
            </a:r>
            <a:r>
              <a:rPr sz="1000" dirty="0">
                <a:solidFill>
                  <a:srgbClr val="1D1D1B"/>
                </a:solidFill>
                <a:latin typeface="Arial"/>
                <a:cs typeface="Arial"/>
              </a:rPr>
              <a:t>perspectives,</a:t>
            </a:r>
            <a:r>
              <a:rPr sz="1000" spc="30" dirty="0">
                <a:solidFill>
                  <a:srgbClr val="1D1D1B"/>
                </a:solidFill>
                <a:latin typeface="Arial"/>
                <a:cs typeface="Arial"/>
              </a:rPr>
              <a:t> </a:t>
            </a:r>
            <a:r>
              <a:rPr sz="1000" dirty="0">
                <a:solidFill>
                  <a:srgbClr val="1D1D1B"/>
                </a:solidFill>
                <a:latin typeface="Arial"/>
                <a:cs typeface="Arial"/>
              </a:rPr>
              <a:t>both</a:t>
            </a:r>
            <a:r>
              <a:rPr sz="1000" spc="-15" dirty="0">
                <a:solidFill>
                  <a:srgbClr val="1D1D1B"/>
                </a:solidFill>
                <a:latin typeface="Arial"/>
                <a:cs typeface="Arial"/>
              </a:rPr>
              <a:t> </a:t>
            </a:r>
            <a:r>
              <a:rPr sz="1000" spc="-10" dirty="0">
                <a:solidFill>
                  <a:srgbClr val="1D1D1B"/>
                </a:solidFill>
                <a:latin typeface="Arial"/>
                <a:cs typeface="Arial"/>
              </a:rPr>
              <a:t>religious </a:t>
            </a:r>
            <a:r>
              <a:rPr sz="1000" dirty="0">
                <a:solidFill>
                  <a:srgbClr val="1D1D1B"/>
                </a:solidFill>
                <a:latin typeface="Arial"/>
                <a:cs typeface="Arial"/>
              </a:rPr>
              <a:t>and</a:t>
            </a:r>
            <a:r>
              <a:rPr sz="1000" spc="-25" dirty="0">
                <a:solidFill>
                  <a:srgbClr val="1D1D1B"/>
                </a:solidFill>
                <a:latin typeface="Arial"/>
                <a:cs typeface="Arial"/>
              </a:rPr>
              <a:t> </a:t>
            </a:r>
            <a:r>
              <a:rPr sz="1000" spc="-10" dirty="0">
                <a:solidFill>
                  <a:srgbClr val="1D1D1B"/>
                </a:solidFill>
                <a:latin typeface="Arial"/>
                <a:cs typeface="Arial"/>
              </a:rPr>
              <a:t>non-</a:t>
            </a:r>
            <a:r>
              <a:rPr sz="1000" dirty="0">
                <a:solidFill>
                  <a:srgbClr val="1D1D1B"/>
                </a:solidFill>
                <a:latin typeface="Arial"/>
                <a:cs typeface="Arial"/>
              </a:rPr>
              <a:t>religious.</a:t>
            </a:r>
            <a:r>
              <a:rPr sz="1000" spc="-3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topics</a:t>
            </a:r>
            <a:r>
              <a:rPr sz="1000" spc="-20" dirty="0">
                <a:solidFill>
                  <a:srgbClr val="1D1D1B"/>
                </a:solidFill>
                <a:latin typeface="Arial"/>
                <a:cs typeface="Arial"/>
              </a:rPr>
              <a:t> </a:t>
            </a:r>
            <a:r>
              <a:rPr sz="1000" dirty="0">
                <a:solidFill>
                  <a:srgbClr val="1D1D1B"/>
                </a:solidFill>
                <a:latin typeface="Arial"/>
                <a:cs typeface="Arial"/>
              </a:rPr>
              <a:t>covered </a:t>
            </a:r>
            <a:r>
              <a:rPr sz="1000" spc="-20" dirty="0">
                <a:solidFill>
                  <a:srgbClr val="1D1D1B"/>
                </a:solidFill>
                <a:latin typeface="Arial"/>
                <a:cs typeface="Arial"/>
              </a:rPr>
              <a:t>are:</a:t>
            </a:r>
            <a:endParaRPr sz="1000">
              <a:latin typeface="Arial"/>
              <a:cs typeface="Arial"/>
            </a:endParaRPr>
          </a:p>
          <a:p>
            <a:pPr>
              <a:lnSpc>
                <a:spcPct val="100000"/>
              </a:lnSpc>
              <a:spcBef>
                <a:spcPts val="890"/>
              </a:spcBef>
            </a:pPr>
            <a:endParaRPr sz="1000">
              <a:latin typeface="Arial"/>
              <a:cs typeface="Arial"/>
            </a:endParaRPr>
          </a:p>
          <a:p>
            <a:pPr marL="12700">
              <a:lnSpc>
                <a:spcPct val="100000"/>
              </a:lnSpc>
            </a:pPr>
            <a:r>
              <a:rPr sz="1000" dirty="0">
                <a:solidFill>
                  <a:srgbClr val="1D1D1B"/>
                </a:solidFill>
                <a:latin typeface="Arial"/>
                <a:cs typeface="Arial"/>
              </a:rPr>
              <a:t>Component</a:t>
            </a:r>
            <a:r>
              <a:rPr sz="1000" spc="-10" dirty="0">
                <a:solidFill>
                  <a:srgbClr val="1D1D1B"/>
                </a:solidFill>
                <a:latin typeface="Arial"/>
                <a:cs typeface="Arial"/>
              </a:rPr>
              <a:t> </a:t>
            </a:r>
            <a:r>
              <a:rPr sz="1000" dirty="0">
                <a:solidFill>
                  <a:srgbClr val="1D1D1B"/>
                </a:solidFill>
                <a:latin typeface="Arial"/>
                <a:cs typeface="Arial"/>
              </a:rPr>
              <a:t>1:</a:t>
            </a:r>
            <a:r>
              <a:rPr sz="1000" spc="-20" dirty="0">
                <a:solidFill>
                  <a:srgbClr val="1D1D1B"/>
                </a:solidFill>
                <a:latin typeface="Arial"/>
                <a:cs typeface="Arial"/>
              </a:rPr>
              <a:t> </a:t>
            </a:r>
            <a:r>
              <a:rPr sz="1000" dirty="0">
                <a:solidFill>
                  <a:srgbClr val="1D1D1B"/>
                </a:solidFill>
                <a:latin typeface="Arial"/>
                <a:cs typeface="Arial"/>
              </a:rPr>
              <a:t>Study</a:t>
            </a:r>
            <a:r>
              <a:rPr sz="1000" spc="-15"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spc="-10" dirty="0">
                <a:solidFill>
                  <a:srgbClr val="1D1D1B"/>
                </a:solidFill>
                <a:latin typeface="Arial"/>
                <a:cs typeface="Arial"/>
              </a:rPr>
              <a:t>Religions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Christianity</a:t>
            </a:r>
            <a:r>
              <a:rPr sz="1000" spc="-5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20" dirty="0">
                <a:solidFill>
                  <a:srgbClr val="1D1D1B"/>
                </a:solidFill>
                <a:latin typeface="Arial"/>
                <a:cs typeface="Arial"/>
              </a:rPr>
              <a:t>Islam</a:t>
            </a:r>
            <a:r>
              <a:rPr sz="1000" spc="-40" dirty="0">
                <a:solidFill>
                  <a:srgbClr val="1D1D1B"/>
                </a:solidFill>
                <a:latin typeface="Arial"/>
                <a:cs typeface="Arial"/>
              </a:rPr>
              <a:t> </a:t>
            </a:r>
            <a:r>
              <a:rPr sz="1000" dirty="0">
                <a:solidFill>
                  <a:srgbClr val="1D1D1B"/>
                </a:solidFill>
                <a:latin typeface="Arial"/>
                <a:cs typeface="Arial"/>
              </a:rPr>
              <a:t>–</a:t>
            </a:r>
            <a:r>
              <a:rPr sz="1000" spc="-35" dirty="0">
                <a:solidFill>
                  <a:srgbClr val="1D1D1B"/>
                </a:solidFill>
                <a:latin typeface="Arial"/>
                <a:cs typeface="Arial"/>
              </a:rPr>
              <a:t> </a:t>
            </a:r>
            <a:r>
              <a:rPr sz="1000" dirty="0">
                <a:solidFill>
                  <a:srgbClr val="1D1D1B"/>
                </a:solidFill>
                <a:latin typeface="Arial"/>
                <a:cs typeface="Arial"/>
              </a:rPr>
              <a:t>beliefs</a:t>
            </a:r>
            <a:r>
              <a:rPr sz="1000" spc="-2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10" dirty="0">
                <a:solidFill>
                  <a:srgbClr val="1D1D1B"/>
                </a:solidFill>
                <a:latin typeface="Arial"/>
                <a:cs typeface="Arial"/>
              </a:rPr>
              <a:t>teachings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Christianity</a:t>
            </a:r>
            <a:r>
              <a:rPr sz="1000" spc="-4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20" dirty="0">
                <a:solidFill>
                  <a:srgbClr val="1D1D1B"/>
                </a:solidFill>
                <a:latin typeface="Arial"/>
                <a:cs typeface="Arial"/>
              </a:rPr>
              <a:t>Islam</a:t>
            </a:r>
            <a:r>
              <a:rPr sz="1000" spc="-35" dirty="0">
                <a:solidFill>
                  <a:srgbClr val="1D1D1B"/>
                </a:solidFill>
                <a:latin typeface="Arial"/>
                <a:cs typeface="Arial"/>
              </a:rPr>
              <a:t> </a:t>
            </a:r>
            <a:r>
              <a:rPr sz="1000" dirty="0">
                <a:solidFill>
                  <a:srgbClr val="1D1D1B"/>
                </a:solidFill>
                <a:latin typeface="Arial"/>
                <a:cs typeface="Arial"/>
              </a:rPr>
              <a:t>–</a:t>
            </a:r>
            <a:r>
              <a:rPr sz="1000" spc="-30" dirty="0">
                <a:solidFill>
                  <a:srgbClr val="1D1D1B"/>
                </a:solidFill>
                <a:latin typeface="Arial"/>
                <a:cs typeface="Arial"/>
              </a:rPr>
              <a:t> </a:t>
            </a:r>
            <a:r>
              <a:rPr sz="1000" spc="-10" dirty="0">
                <a:solidFill>
                  <a:srgbClr val="1D1D1B"/>
                </a:solidFill>
                <a:latin typeface="Arial"/>
                <a:cs typeface="Arial"/>
              </a:rPr>
              <a:t>practices</a:t>
            </a:r>
            <a:endParaRPr sz="1000">
              <a:latin typeface="Arial"/>
              <a:cs typeface="Arial"/>
            </a:endParaRPr>
          </a:p>
          <a:p>
            <a:pPr>
              <a:lnSpc>
                <a:spcPct val="100000"/>
              </a:lnSpc>
              <a:spcBef>
                <a:spcPts val="890"/>
              </a:spcBef>
              <a:buClr>
                <a:srgbClr val="E9473E"/>
              </a:buClr>
              <a:buFont typeface="Cambria"/>
              <a:buChar char="•"/>
            </a:pPr>
            <a:endParaRPr sz="1000">
              <a:latin typeface="Arial"/>
              <a:cs typeface="Arial"/>
            </a:endParaRPr>
          </a:p>
          <a:p>
            <a:pPr marL="12700">
              <a:lnSpc>
                <a:spcPct val="100000"/>
              </a:lnSpc>
              <a:spcBef>
                <a:spcPts val="5"/>
              </a:spcBef>
            </a:pPr>
            <a:r>
              <a:rPr sz="1000" dirty="0">
                <a:solidFill>
                  <a:srgbClr val="1D1D1B"/>
                </a:solidFill>
                <a:latin typeface="Arial"/>
                <a:cs typeface="Arial"/>
              </a:rPr>
              <a:t>Component</a:t>
            </a:r>
            <a:r>
              <a:rPr sz="1000" spc="-35" dirty="0">
                <a:solidFill>
                  <a:srgbClr val="1D1D1B"/>
                </a:solidFill>
                <a:latin typeface="Arial"/>
                <a:cs typeface="Arial"/>
              </a:rPr>
              <a:t> </a:t>
            </a:r>
            <a:r>
              <a:rPr sz="1000" dirty="0">
                <a:solidFill>
                  <a:srgbClr val="1D1D1B"/>
                </a:solidFill>
                <a:latin typeface="Arial"/>
                <a:cs typeface="Arial"/>
              </a:rPr>
              <a:t>2:</a:t>
            </a:r>
            <a:r>
              <a:rPr sz="1000" spc="-40" dirty="0">
                <a:solidFill>
                  <a:srgbClr val="1D1D1B"/>
                </a:solidFill>
                <a:latin typeface="Arial"/>
                <a:cs typeface="Arial"/>
              </a:rPr>
              <a:t> </a:t>
            </a:r>
            <a:r>
              <a:rPr sz="1000" dirty="0">
                <a:solidFill>
                  <a:srgbClr val="1D1D1B"/>
                </a:solidFill>
                <a:latin typeface="Arial"/>
                <a:cs typeface="Arial"/>
              </a:rPr>
              <a:t>Thematic</a:t>
            </a:r>
            <a:r>
              <a:rPr sz="1000" spc="-35" dirty="0">
                <a:solidFill>
                  <a:srgbClr val="1D1D1B"/>
                </a:solidFill>
                <a:latin typeface="Arial"/>
                <a:cs typeface="Arial"/>
              </a:rPr>
              <a:t> </a:t>
            </a:r>
            <a:r>
              <a:rPr sz="1000" spc="-10" dirty="0">
                <a:solidFill>
                  <a:srgbClr val="1D1D1B"/>
                </a:solidFill>
                <a:latin typeface="Arial"/>
                <a:cs typeface="Arial"/>
              </a:rPr>
              <a:t>Studies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Religion</a:t>
            </a:r>
            <a:r>
              <a:rPr sz="1000" spc="-40" dirty="0">
                <a:solidFill>
                  <a:srgbClr val="1D1D1B"/>
                </a:solidFill>
                <a:latin typeface="Arial"/>
                <a:cs typeface="Arial"/>
              </a:rPr>
              <a:t> </a:t>
            </a:r>
            <a:r>
              <a:rPr sz="1000" dirty="0">
                <a:solidFill>
                  <a:srgbClr val="1D1D1B"/>
                </a:solidFill>
                <a:latin typeface="Arial"/>
                <a:cs typeface="Arial"/>
              </a:rPr>
              <a:t>and</a:t>
            </a:r>
            <a:r>
              <a:rPr sz="1000" spc="-35" dirty="0">
                <a:solidFill>
                  <a:srgbClr val="1D1D1B"/>
                </a:solidFill>
                <a:latin typeface="Arial"/>
                <a:cs typeface="Arial"/>
              </a:rPr>
              <a:t> </a:t>
            </a:r>
            <a:r>
              <a:rPr sz="1000" spc="-20" dirty="0">
                <a:solidFill>
                  <a:srgbClr val="1D1D1B"/>
                </a:solidFill>
                <a:latin typeface="Arial"/>
                <a:cs typeface="Arial"/>
              </a:rPr>
              <a:t>life</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Religion,</a:t>
            </a:r>
            <a:r>
              <a:rPr sz="1000" spc="-25" dirty="0">
                <a:solidFill>
                  <a:srgbClr val="1D1D1B"/>
                </a:solidFill>
                <a:latin typeface="Arial"/>
                <a:cs typeface="Arial"/>
              </a:rPr>
              <a:t> </a:t>
            </a:r>
            <a:r>
              <a:rPr sz="1000" dirty="0">
                <a:solidFill>
                  <a:srgbClr val="1D1D1B"/>
                </a:solidFill>
                <a:latin typeface="Arial"/>
                <a:cs typeface="Arial"/>
              </a:rPr>
              <a:t>crime</a:t>
            </a:r>
            <a:r>
              <a:rPr sz="1000" spc="-1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spc="-10" dirty="0">
                <a:solidFill>
                  <a:srgbClr val="1D1D1B"/>
                </a:solidFill>
                <a:latin typeface="Arial"/>
                <a:cs typeface="Arial"/>
              </a:rPr>
              <a:t>punishment</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Religion,</a:t>
            </a:r>
            <a:r>
              <a:rPr sz="1000" spc="-40" dirty="0">
                <a:solidFill>
                  <a:srgbClr val="1D1D1B"/>
                </a:solidFill>
                <a:latin typeface="Arial"/>
                <a:cs typeface="Arial"/>
              </a:rPr>
              <a:t> </a:t>
            </a:r>
            <a:r>
              <a:rPr sz="1000" dirty="0">
                <a:solidFill>
                  <a:srgbClr val="1D1D1B"/>
                </a:solidFill>
                <a:latin typeface="Arial"/>
                <a:cs typeface="Arial"/>
              </a:rPr>
              <a:t>peace</a:t>
            </a:r>
            <a:r>
              <a:rPr sz="1000" spc="-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conflict</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Religion,</a:t>
            </a:r>
            <a:r>
              <a:rPr sz="1000" spc="-45" dirty="0">
                <a:solidFill>
                  <a:srgbClr val="1D1D1B"/>
                </a:solidFill>
                <a:latin typeface="Arial"/>
                <a:cs typeface="Arial"/>
              </a:rPr>
              <a:t> </a:t>
            </a:r>
            <a:r>
              <a:rPr sz="1000" dirty="0">
                <a:solidFill>
                  <a:srgbClr val="1D1D1B"/>
                </a:solidFill>
                <a:latin typeface="Arial"/>
                <a:cs typeface="Arial"/>
              </a:rPr>
              <a:t>human</a:t>
            </a:r>
            <a:r>
              <a:rPr sz="1000" spc="-50" dirty="0">
                <a:solidFill>
                  <a:srgbClr val="1D1D1B"/>
                </a:solidFill>
                <a:latin typeface="Arial"/>
                <a:cs typeface="Arial"/>
              </a:rPr>
              <a:t> </a:t>
            </a:r>
            <a:r>
              <a:rPr sz="1000" dirty="0">
                <a:solidFill>
                  <a:srgbClr val="1D1D1B"/>
                </a:solidFill>
                <a:latin typeface="Arial"/>
                <a:cs typeface="Arial"/>
              </a:rPr>
              <a:t>rights</a:t>
            </a:r>
            <a:r>
              <a:rPr sz="1000" spc="-40" dirty="0">
                <a:solidFill>
                  <a:srgbClr val="1D1D1B"/>
                </a:solidFill>
                <a:latin typeface="Arial"/>
                <a:cs typeface="Arial"/>
              </a:rPr>
              <a:t> </a:t>
            </a:r>
            <a:r>
              <a:rPr sz="1000" dirty="0">
                <a:solidFill>
                  <a:srgbClr val="1D1D1B"/>
                </a:solidFill>
                <a:latin typeface="Arial"/>
                <a:cs typeface="Arial"/>
              </a:rPr>
              <a:t>and</a:t>
            </a:r>
            <a:r>
              <a:rPr sz="1000" spc="-35" dirty="0">
                <a:solidFill>
                  <a:srgbClr val="1D1D1B"/>
                </a:solidFill>
                <a:latin typeface="Arial"/>
                <a:cs typeface="Arial"/>
              </a:rPr>
              <a:t> </a:t>
            </a:r>
            <a:r>
              <a:rPr sz="1000" dirty="0">
                <a:solidFill>
                  <a:srgbClr val="1D1D1B"/>
                </a:solidFill>
                <a:latin typeface="Arial"/>
                <a:cs typeface="Arial"/>
              </a:rPr>
              <a:t>social</a:t>
            </a:r>
            <a:r>
              <a:rPr sz="1000" spc="-35" dirty="0">
                <a:solidFill>
                  <a:srgbClr val="1D1D1B"/>
                </a:solidFill>
                <a:latin typeface="Arial"/>
                <a:cs typeface="Arial"/>
              </a:rPr>
              <a:t> </a:t>
            </a:r>
            <a:r>
              <a:rPr sz="1000" spc="-10" dirty="0">
                <a:solidFill>
                  <a:srgbClr val="1D1D1B"/>
                </a:solidFill>
                <a:latin typeface="Arial"/>
                <a:cs typeface="Arial"/>
              </a:rPr>
              <a:t>justice</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5"/>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0"/>
              </a:spcBef>
            </a:pPr>
            <a:r>
              <a:rPr sz="1000" dirty="0">
                <a:solidFill>
                  <a:srgbClr val="1D1D1B"/>
                </a:solidFill>
                <a:latin typeface="Arial"/>
                <a:cs typeface="Arial"/>
              </a:rPr>
              <a:t>Two</a:t>
            </a:r>
            <a:r>
              <a:rPr sz="1000" spc="-20" dirty="0">
                <a:solidFill>
                  <a:srgbClr val="1D1D1B"/>
                </a:solidFill>
                <a:latin typeface="Arial"/>
                <a:cs typeface="Arial"/>
              </a:rPr>
              <a:t> exams, </a:t>
            </a:r>
            <a:r>
              <a:rPr sz="1000" dirty="0">
                <a:solidFill>
                  <a:srgbClr val="1D1D1B"/>
                </a:solidFill>
                <a:latin typeface="Arial"/>
                <a:cs typeface="Arial"/>
              </a:rPr>
              <a:t>both</a:t>
            </a:r>
            <a:r>
              <a:rPr sz="1000" spc="-10" dirty="0">
                <a:solidFill>
                  <a:srgbClr val="1D1D1B"/>
                </a:solidFill>
                <a:latin typeface="Arial"/>
                <a:cs typeface="Arial"/>
              </a:rPr>
              <a:t> </a:t>
            </a:r>
            <a:r>
              <a:rPr sz="1000" dirty="0">
                <a:solidFill>
                  <a:srgbClr val="1D1D1B"/>
                </a:solidFill>
                <a:latin typeface="Arial"/>
                <a:cs typeface="Arial"/>
              </a:rPr>
              <a:t>at</a:t>
            </a:r>
            <a:r>
              <a:rPr sz="1000" spc="-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end</a:t>
            </a:r>
            <a:r>
              <a:rPr sz="1000" spc="-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Year</a:t>
            </a:r>
            <a:r>
              <a:rPr sz="1000" spc="10"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5" dirty="0"/>
              <a:t>Philosophy,</a:t>
            </a:r>
            <a:r>
              <a:rPr spc="-100" dirty="0"/>
              <a:t> </a:t>
            </a:r>
            <a:r>
              <a:rPr spc="-20" dirty="0"/>
              <a:t>Religion</a:t>
            </a:r>
            <a:r>
              <a:rPr spc="-85" dirty="0"/>
              <a:t> </a:t>
            </a:r>
            <a:r>
              <a:rPr dirty="0"/>
              <a:t>&amp;</a:t>
            </a:r>
            <a:r>
              <a:rPr spc="-60" dirty="0"/>
              <a:t> </a:t>
            </a:r>
            <a:r>
              <a:rPr spc="-10" dirty="0"/>
              <a:t>Ethics</a:t>
            </a:r>
          </a:p>
        </p:txBody>
      </p:sp>
      <p:pic>
        <p:nvPicPr>
          <p:cNvPr id="6" name="object 6"/>
          <p:cNvPicPr/>
          <p:nvPr/>
        </p:nvPicPr>
        <p:blipFill>
          <a:blip r:embed="rId2" cstate="print"/>
          <a:stretch>
            <a:fillRect/>
          </a:stretch>
        </p:blipFill>
        <p:spPr>
          <a:xfrm>
            <a:off x="5495544"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32</a:t>
            </a:fld>
            <a:endParaRPr spc="-2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510915" cy="7795724"/>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dirty="0">
              <a:latin typeface="Arial"/>
              <a:cs typeface="Arial"/>
            </a:endParaRPr>
          </a:p>
          <a:p>
            <a:pPr>
              <a:spcBef>
                <a:spcPts val="885"/>
              </a:spcBef>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Are you fascinated by the world around you and love capturing it through a lens? Do you enjoy experimenting with creative ideas and exploring how images can tell stories? If so, GCSE Photography is the perfect course for you. This course allows you to develop your technical and creative skills, learn professional techniques, and create a unique portfolio of stunning imagery.</a:t>
            </a:r>
          </a:p>
          <a:p>
            <a:pPr>
              <a:spcBef>
                <a:spcPts val="885"/>
              </a:spcBef>
            </a:pPr>
            <a:endPar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endParaRPr>
          </a:p>
          <a:p>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You’ll have the chance to experiment with a wide range of photography techniques and editing processes, including:</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314325" indent="-314325">
              <a:spcBef>
                <a:spcPts val="900"/>
              </a:spcBef>
              <a:buFont typeface="Arial" panose="020B0604020202020204" pitchFamily="34" charset="0"/>
              <a:buChar char="•"/>
            </a:pPr>
            <a:r>
              <a:rPr lang="en-GB" sz="1000" b="1" dirty="0">
                <a:solidFill>
                  <a:srgbClr val="111111"/>
                </a:solidFill>
                <a:effectLst/>
                <a:latin typeface="Arial" panose="020B0604020202020204" pitchFamily="34" charset="0"/>
                <a:ea typeface="Aptos" panose="020B0004020202020204" pitchFamily="34" charset="0"/>
                <a:cs typeface="Arial" panose="020B0604020202020204" pitchFamily="34" charset="0"/>
              </a:rPr>
              <a:t>Camera settings</a:t>
            </a: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Learn how to use DSLR and other cameras to capture professional-quality images.</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314325" indent="-314325">
              <a:spcBef>
                <a:spcPts val="900"/>
              </a:spcBef>
              <a:buFont typeface="Arial" panose="020B0604020202020204" pitchFamily="34" charset="0"/>
              <a:buChar char="•"/>
            </a:pPr>
            <a:r>
              <a:rPr lang="en-GB" sz="1000" b="1" dirty="0">
                <a:solidFill>
                  <a:srgbClr val="111111"/>
                </a:solidFill>
                <a:effectLst/>
                <a:latin typeface="Arial" panose="020B0604020202020204" pitchFamily="34" charset="0"/>
                <a:ea typeface="Aptos" panose="020B0004020202020204" pitchFamily="34" charset="0"/>
                <a:cs typeface="Arial" panose="020B0604020202020204" pitchFamily="34" charset="0"/>
              </a:rPr>
              <a:t>Composition</a:t>
            </a: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Understand how to frame and balance your shots effectively.</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314325" indent="-314325">
              <a:spcBef>
                <a:spcPts val="900"/>
              </a:spcBef>
              <a:buFont typeface="Arial" panose="020B0604020202020204" pitchFamily="34" charset="0"/>
              <a:buChar char="•"/>
            </a:pPr>
            <a:r>
              <a:rPr lang="en-GB" sz="1000" b="1" dirty="0">
                <a:solidFill>
                  <a:srgbClr val="111111"/>
                </a:solidFill>
                <a:effectLst/>
                <a:latin typeface="Arial" panose="020B0604020202020204" pitchFamily="34" charset="0"/>
                <a:ea typeface="Aptos" panose="020B0004020202020204" pitchFamily="34" charset="0"/>
                <a:cs typeface="Arial" panose="020B0604020202020204" pitchFamily="34" charset="0"/>
              </a:rPr>
              <a:t>Lighting</a:t>
            </a: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Explore how light and shadow can transform an image.</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314325" indent="-314325">
              <a:spcBef>
                <a:spcPts val="900"/>
              </a:spcBef>
              <a:buFont typeface="Arial" panose="020B0604020202020204" pitchFamily="34" charset="0"/>
              <a:buChar char="•"/>
            </a:pPr>
            <a:r>
              <a:rPr lang="en-GB" sz="1000" b="1" dirty="0">
                <a:solidFill>
                  <a:srgbClr val="111111"/>
                </a:solidFill>
                <a:effectLst/>
                <a:latin typeface="Arial" panose="020B0604020202020204" pitchFamily="34" charset="0"/>
                <a:ea typeface="Aptos" panose="020B0004020202020204" pitchFamily="34" charset="0"/>
                <a:cs typeface="Arial" panose="020B0604020202020204" pitchFamily="34" charset="0"/>
              </a:rPr>
              <a:t>Digital editing</a:t>
            </a: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Use software such as Adobe Photoshop to enhance and manipulate your photos.</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314325" indent="-314325">
              <a:spcBef>
                <a:spcPts val="900"/>
              </a:spcBef>
              <a:buFont typeface="Arial" panose="020B0604020202020204" pitchFamily="34" charset="0"/>
              <a:buChar char="•"/>
            </a:pPr>
            <a:r>
              <a:rPr lang="en-GB" sz="1000" b="1" dirty="0">
                <a:solidFill>
                  <a:srgbClr val="111111"/>
                </a:solidFill>
                <a:effectLst/>
                <a:latin typeface="Arial" panose="020B0604020202020204" pitchFamily="34" charset="0"/>
                <a:ea typeface="Aptos" panose="020B0004020202020204" pitchFamily="34" charset="0"/>
                <a:cs typeface="Arial" panose="020B0604020202020204" pitchFamily="34" charset="0"/>
              </a:rPr>
              <a:t>Mixed media</a:t>
            </a: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 Combine photography with other art forms, such as collage, textiles, paint, and text, to create unique pieces.</a:t>
            </a:r>
          </a:p>
          <a:p>
            <a:pPr marL="314325" indent="-314325">
              <a:spcBef>
                <a:spcPts val="900"/>
              </a:spcBef>
              <a:buFont typeface="Arial" panose="020B0604020202020204" pitchFamily="34" charset="0"/>
              <a:buChar char="•"/>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Explore the beauty of our local town through photography trips, capturing the unique character of Oswestry and its surroundings. Visit the vibrant city of Liverpool to photograph incredible architecture, culture, and art, and draw inspiration from world-renowned galleries and exhibitions.</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dirty="0">
              <a:latin typeface="Arial"/>
              <a:cs typeface="Arial"/>
            </a:endParaRPr>
          </a:p>
          <a:p>
            <a:pPr marL="12700">
              <a:lnSpc>
                <a:spcPct val="100000"/>
              </a:lnSpc>
              <a:spcBef>
                <a:spcPts val="470"/>
              </a:spcBef>
            </a:pP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dirty="0">
              <a:latin typeface="Arial"/>
              <a:cs typeface="Arial"/>
            </a:endParaRPr>
          </a:p>
          <a:p>
            <a:pPr>
              <a:lnSpc>
                <a:spcPct val="100000"/>
              </a:lnSpc>
              <a:spcBef>
                <a:spcPts val="885"/>
              </a:spcBef>
            </a:pPr>
            <a:endParaRPr sz="1000" dirty="0">
              <a:latin typeface="Arial"/>
              <a:cs typeface="Arial"/>
            </a:endParaRPr>
          </a:p>
          <a:p>
            <a:pPr marL="12700">
              <a:lnSpc>
                <a:spcPct val="100000"/>
              </a:lnSpc>
            </a:pPr>
            <a:r>
              <a:rPr sz="1400" spc="-10" dirty="0">
                <a:solidFill>
                  <a:srgbClr val="1D1D1B"/>
                </a:solidFill>
                <a:latin typeface="Arial"/>
                <a:cs typeface="Arial"/>
              </a:rPr>
              <a:t>Assessment</a:t>
            </a:r>
            <a:endParaRPr lang="en-GB" sz="1400" spc="-10" dirty="0">
              <a:solidFill>
                <a:srgbClr val="1D1D1B"/>
              </a:solidFill>
              <a:latin typeface="Arial"/>
              <a:cs typeface="Arial"/>
            </a:endParaRPr>
          </a:p>
          <a:p>
            <a:pPr marL="171450" indent="-171450">
              <a:spcBef>
                <a:spcPts val="900"/>
              </a:spcBef>
              <a:buFont typeface="Arial" panose="020B0604020202020204" pitchFamily="34" charset="0"/>
              <a:buChar char="•"/>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Coursework Portfolio: A collection of your best work, showing your development and creativity. 60%</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171450" indent="-171450">
              <a:spcBef>
                <a:spcPts val="900"/>
              </a:spcBef>
              <a:buFont typeface="Arial" panose="020B0604020202020204" pitchFamily="34" charset="0"/>
              <a:buChar char="•"/>
            </a:pPr>
            <a:r>
              <a:rPr lang="en-GB" sz="1000" dirty="0">
                <a:solidFill>
                  <a:srgbClr val="111111"/>
                </a:solidFill>
                <a:effectLst/>
                <a:latin typeface="Arial" panose="020B0604020202020204" pitchFamily="34" charset="0"/>
                <a:ea typeface="Aptos" panose="020B0004020202020204" pitchFamily="34" charset="0"/>
                <a:cs typeface="Arial" panose="020B0604020202020204" pitchFamily="34" charset="0"/>
              </a:rPr>
              <a:t>Externally Set Task: In January of Year 11 you’ll be set a practical task where you’ll showcase your skills under exam conditions. 40%</a:t>
            </a:r>
            <a:endParaRPr lang="en-GB" sz="1000" dirty="0">
              <a:effectLst/>
              <a:latin typeface="Arial" panose="020B0604020202020204" pitchFamily="34" charset="0"/>
              <a:ea typeface="Aptos" panose="020B0004020202020204" pitchFamily="34" charset="0"/>
              <a:cs typeface="Arial" panose="020B0604020202020204" pitchFamily="34" charset="0"/>
            </a:endParaRPr>
          </a:p>
          <a:p>
            <a:pPr marL="12700">
              <a:lnSpc>
                <a:spcPct val="100000"/>
              </a:lnSpc>
            </a:pPr>
            <a:endParaRPr sz="1400" dirty="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Photography</a:t>
            </a:r>
          </a:p>
        </p:txBody>
      </p:sp>
      <p:pic>
        <p:nvPicPr>
          <p:cNvPr id="6" name="object 6"/>
          <p:cNvPicPr/>
          <p:nvPr/>
        </p:nvPicPr>
        <p:blipFill>
          <a:blip r:embed="rId2" cstate="print"/>
          <a:stretch>
            <a:fillRect/>
          </a:stretch>
        </p:blipFill>
        <p:spPr>
          <a:xfrm>
            <a:off x="5495544"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33</a:t>
            </a:fld>
            <a:endParaRPr spc="-25"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body" idx="1"/>
          </p:nvPr>
        </p:nvSpPr>
        <p:spPr>
          <a:prstGeom prst="rect">
            <a:avLst/>
          </a:prstGeom>
        </p:spPr>
        <p:txBody>
          <a:bodyPr vert="horz" wrap="square" lIns="0" tIns="97790" rIns="0" bIns="0" rtlCol="0">
            <a:spAutoFit/>
          </a:bodyPr>
          <a:lstStyle/>
          <a:p>
            <a:pPr marL="12700">
              <a:lnSpc>
                <a:spcPct val="100000"/>
              </a:lnSpc>
              <a:spcBef>
                <a:spcPts val="770"/>
              </a:spcBef>
            </a:pPr>
            <a:r>
              <a:rPr spc="-20" dirty="0"/>
              <a:t>What</a:t>
            </a:r>
            <a:r>
              <a:rPr spc="-60" dirty="0"/>
              <a:t> </a:t>
            </a:r>
            <a:r>
              <a:rPr dirty="0"/>
              <a:t>is</a:t>
            </a:r>
            <a:r>
              <a:rPr spc="-65" dirty="0"/>
              <a:t> </a:t>
            </a:r>
            <a:r>
              <a:rPr spc="-10" dirty="0"/>
              <a:t>involved?</a:t>
            </a:r>
          </a:p>
          <a:p>
            <a:pPr marL="12700" marR="72390">
              <a:lnSpc>
                <a:spcPct val="110000"/>
              </a:lnSpc>
              <a:spcBef>
                <a:spcPts val="355"/>
              </a:spcBef>
            </a:pPr>
            <a:r>
              <a:rPr sz="1000" dirty="0"/>
              <a:t>For</a:t>
            </a:r>
            <a:r>
              <a:rPr sz="1000" spc="-15" dirty="0"/>
              <a:t> </a:t>
            </a:r>
            <a:r>
              <a:rPr sz="1000" dirty="0"/>
              <a:t>this</a:t>
            </a:r>
            <a:r>
              <a:rPr sz="1000" spc="-35" dirty="0"/>
              <a:t> </a:t>
            </a:r>
            <a:r>
              <a:rPr sz="1000" dirty="0"/>
              <a:t>course</a:t>
            </a:r>
            <a:r>
              <a:rPr sz="1000" spc="-25" dirty="0"/>
              <a:t> </a:t>
            </a:r>
            <a:r>
              <a:rPr sz="1000" dirty="0"/>
              <a:t>it</a:t>
            </a:r>
            <a:r>
              <a:rPr sz="1000" spc="-40" dirty="0"/>
              <a:t> </a:t>
            </a:r>
            <a:r>
              <a:rPr sz="1000" dirty="0"/>
              <a:t>is</a:t>
            </a:r>
            <a:r>
              <a:rPr sz="1000" spc="-25" dirty="0"/>
              <a:t> </a:t>
            </a:r>
            <a:r>
              <a:rPr sz="1000" dirty="0"/>
              <a:t>an</a:t>
            </a:r>
            <a:r>
              <a:rPr sz="1000" spc="-30" dirty="0"/>
              <a:t> </a:t>
            </a:r>
            <a:r>
              <a:rPr sz="1000" spc="-10" dirty="0"/>
              <a:t>advantage</a:t>
            </a:r>
            <a:r>
              <a:rPr sz="1000" dirty="0"/>
              <a:t> if</a:t>
            </a:r>
            <a:r>
              <a:rPr sz="1000" spc="-30" dirty="0"/>
              <a:t> </a:t>
            </a:r>
            <a:r>
              <a:rPr sz="1000" dirty="0"/>
              <a:t>students</a:t>
            </a:r>
            <a:r>
              <a:rPr sz="1000" spc="-25" dirty="0"/>
              <a:t> </a:t>
            </a:r>
            <a:r>
              <a:rPr sz="1000" dirty="0"/>
              <a:t>have</a:t>
            </a:r>
            <a:r>
              <a:rPr sz="1000" spc="-15" dirty="0"/>
              <a:t> </a:t>
            </a:r>
            <a:r>
              <a:rPr sz="1000" dirty="0"/>
              <a:t>high</a:t>
            </a:r>
            <a:r>
              <a:rPr sz="1000" spc="-30" dirty="0"/>
              <a:t> </a:t>
            </a:r>
            <a:r>
              <a:rPr sz="1000" spc="-10" dirty="0"/>
              <a:t>amounts</a:t>
            </a:r>
            <a:r>
              <a:rPr sz="1000" spc="-35" dirty="0"/>
              <a:t> </a:t>
            </a:r>
            <a:r>
              <a:rPr sz="1000" spc="-25" dirty="0"/>
              <a:t>of </a:t>
            </a:r>
            <a:r>
              <a:rPr sz="1000" dirty="0"/>
              <a:t>sporting</a:t>
            </a:r>
            <a:r>
              <a:rPr sz="1000" spc="-20" dirty="0"/>
              <a:t> </a:t>
            </a:r>
            <a:r>
              <a:rPr sz="1000" spc="-10" dirty="0"/>
              <a:t>ability.</a:t>
            </a:r>
            <a:r>
              <a:rPr sz="1000" spc="-20" dirty="0"/>
              <a:t> </a:t>
            </a:r>
            <a:r>
              <a:rPr sz="1000" dirty="0"/>
              <a:t>They</a:t>
            </a:r>
            <a:r>
              <a:rPr sz="1000" spc="-10" dirty="0"/>
              <a:t> </a:t>
            </a:r>
            <a:r>
              <a:rPr sz="1000" dirty="0"/>
              <a:t>should</a:t>
            </a:r>
            <a:r>
              <a:rPr sz="1000" spc="-25" dirty="0"/>
              <a:t> </a:t>
            </a:r>
            <a:r>
              <a:rPr sz="1000" dirty="0"/>
              <a:t>be playing</a:t>
            </a:r>
            <a:r>
              <a:rPr sz="1000" spc="-20" dirty="0"/>
              <a:t> </a:t>
            </a:r>
            <a:r>
              <a:rPr sz="1000" dirty="0"/>
              <a:t>sport</a:t>
            </a:r>
            <a:r>
              <a:rPr sz="1000" spc="-5" dirty="0"/>
              <a:t> </a:t>
            </a:r>
            <a:r>
              <a:rPr sz="1000" dirty="0"/>
              <a:t>for</a:t>
            </a:r>
            <a:r>
              <a:rPr sz="1000" spc="-35" dirty="0"/>
              <a:t> </a:t>
            </a:r>
            <a:r>
              <a:rPr sz="1000" dirty="0"/>
              <a:t>school</a:t>
            </a:r>
            <a:r>
              <a:rPr sz="1000" spc="-20" dirty="0"/>
              <a:t> </a:t>
            </a:r>
            <a:r>
              <a:rPr sz="1000" dirty="0"/>
              <a:t>teams and</a:t>
            </a:r>
            <a:r>
              <a:rPr sz="1000" spc="-15" dirty="0"/>
              <a:t> </a:t>
            </a:r>
            <a:r>
              <a:rPr sz="1000" spc="-25" dirty="0"/>
              <a:t>at </a:t>
            </a:r>
            <a:r>
              <a:rPr sz="1000" dirty="0"/>
              <a:t>local</a:t>
            </a:r>
            <a:r>
              <a:rPr sz="1000" spc="-15" dirty="0"/>
              <a:t> </a:t>
            </a:r>
            <a:r>
              <a:rPr sz="1000" dirty="0"/>
              <a:t>sports</a:t>
            </a:r>
            <a:r>
              <a:rPr sz="1000" spc="-30" dirty="0"/>
              <a:t> </a:t>
            </a:r>
            <a:r>
              <a:rPr sz="1000" dirty="0"/>
              <a:t>clubs</a:t>
            </a:r>
            <a:r>
              <a:rPr sz="1000" spc="-20" dirty="0"/>
              <a:t> </a:t>
            </a:r>
            <a:r>
              <a:rPr sz="1000" dirty="0"/>
              <a:t>outside</a:t>
            </a:r>
            <a:r>
              <a:rPr sz="1000" spc="-25" dirty="0"/>
              <a:t> </a:t>
            </a:r>
            <a:r>
              <a:rPr sz="1000" dirty="0"/>
              <a:t>of</a:t>
            </a:r>
            <a:r>
              <a:rPr sz="1000" spc="-25" dirty="0"/>
              <a:t> </a:t>
            </a:r>
            <a:r>
              <a:rPr sz="1000" spc="-10" dirty="0"/>
              <a:t>school.</a:t>
            </a:r>
            <a:endParaRPr sz="1000"/>
          </a:p>
          <a:p>
            <a:pPr>
              <a:lnSpc>
                <a:spcPct val="100000"/>
              </a:lnSpc>
              <a:spcBef>
                <a:spcPts val="770"/>
              </a:spcBef>
            </a:pPr>
            <a:endParaRPr sz="1000"/>
          </a:p>
          <a:p>
            <a:pPr marL="12700" marR="39370">
              <a:lnSpc>
                <a:spcPct val="110000"/>
              </a:lnSpc>
            </a:pPr>
            <a:r>
              <a:rPr sz="1000" dirty="0"/>
              <a:t>For</a:t>
            </a:r>
            <a:r>
              <a:rPr sz="1000" spc="-15" dirty="0"/>
              <a:t> </a:t>
            </a:r>
            <a:r>
              <a:rPr sz="1000" dirty="0"/>
              <a:t>a</a:t>
            </a:r>
            <a:r>
              <a:rPr sz="1000" spc="-25" dirty="0"/>
              <a:t> </a:t>
            </a:r>
            <a:r>
              <a:rPr sz="1000" dirty="0"/>
              <a:t>minimum</a:t>
            </a:r>
            <a:r>
              <a:rPr sz="1000" spc="-50" dirty="0"/>
              <a:t> </a:t>
            </a:r>
            <a:r>
              <a:rPr sz="1000" dirty="0"/>
              <a:t>of</a:t>
            </a:r>
            <a:r>
              <a:rPr sz="1000" spc="-25" dirty="0"/>
              <a:t> </a:t>
            </a:r>
            <a:r>
              <a:rPr sz="1000" dirty="0"/>
              <a:t>one</a:t>
            </a:r>
            <a:r>
              <a:rPr sz="1000" spc="-35" dirty="0"/>
              <a:t> </a:t>
            </a:r>
            <a:r>
              <a:rPr sz="1000" dirty="0"/>
              <a:t>hour</a:t>
            </a:r>
            <a:r>
              <a:rPr sz="1000" spc="-30" dirty="0"/>
              <a:t> </a:t>
            </a:r>
            <a:r>
              <a:rPr sz="1000" dirty="0"/>
              <a:t>each</a:t>
            </a:r>
            <a:r>
              <a:rPr sz="1000" spc="-10" dirty="0"/>
              <a:t> </a:t>
            </a:r>
            <a:r>
              <a:rPr sz="1000" dirty="0"/>
              <a:t>week,</a:t>
            </a:r>
            <a:r>
              <a:rPr sz="1000" spc="-15" dirty="0"/>
              <a:t> </a:t>
            </a:r>
            <a:r>
              <a:rPr sz="1000" dirty="0"/>
              <a:t>students</a:t>
            </a:r>
            <a:r>
              <a:rPr sz="1000" spc="-15" dirty="0"/>
              <a:t> </a:t>
            </a:r>
            <a:r>
              <a:rPr sz="1000" dirty="0"/>
              <a:t>will</a:t>
            </a:r>
            <a:r>
              <a:rPr sz="1000" spc="-30" dirty="0"/>
              <a:t> </a:t>
            </a:r>
            <a:r>
              <a:rPr sz="1000" dirty="0"/>
              <a:t>participate</a:t>
            </a:r>
            <a:r>
              <a:rPr sz="1000" spc="15" dirty="0"/>
              <a:t> </a:t>
            </a:r>
            <a:r>
              <a:rPr sz="1000" dirty="0"/>
              <a:t>in</a:t>
            </a:r>
            <a:r>
              <a:rPr sz="1000" spc="-40" dirty="0"/>
              <a:t> </a:t>
            </a:r>
            <a:r>
              <a:rPr sz="1000" spc="-50" dirty="0"/>
              <a:t>a </a:t>
            </a:r>
            <a:r>
              <a:rPr sz="1000" dirty="0"/>
              <a:t>number</a:t>
            </a:r>
            <a:r>
              <a:rPr sz="1000" spc="-5" dirty="0"/>
              <a:t> </a:t>
            </a:r>
            <a:r>
              <a:rPr sz="1000" dirty="0"/>
              <a:t>of</a:t>
            </a:r>
            <a:r>
              <a:rPr sz="1000" spc="-20" dirty="0"/>
              <a:t> </a:t>
            </a:r>
            <a:r>
              <a:rPr sz="1000" dirty="0"/>
              <a:t>sporting</a:t>
            </a:r>
            <a:r>
              <a:rPr sz="1000" spc="-15" dirty="0"/>
              <a:t> </a:t>
            </a:r>
            <a:r>
              <a:rPr sz="1000" dirty="0"/>
              <a:t>activities</a:t>
            </a:r>
            <a:r>
              <a:rPr sz="1000" spc="-5" dirty="0"/>
              <a:t> </a:t>
            </a:r>
            <a:r>
              <a:rPr sz="1000" dirty="0"/>
              <a:t>as</a:t>
            </a:r>
            <a:r>
              <a:rPr sz="1000" spc="-15" dirty="0"/>
              <a:t> </a:t>
            </a:r>
            <a:r>
              <a:rPr sz="1000" dirty="0"/>
              <a:t>a</a:t>
            </a:r>
            <a:r>
              <a:rPr sz="1000" spc="-15" dirty="0"/>
              <a:t> </a:t>
            </a:r>
            <a:r>
              <a:rPr sz="1000" dirty="0"/>
              <a:t>performer</a:t>
            </a:r>
            <a:r>
              <a:rPr sz="1000" spc="15" dirty="0"/>
              <a:t> </a:t>
            </a:r>
            <a:r>
              <a:rPr sz="1000" dirty="0"/>
              <a:t>and</a:t>
            </a:r>
            <a:r>
              <a:rPr sz="1000" spc="-5" dirty="0"/>
              <a:t> </a:t>
            </a:r>
            <a:r>
              <a:rPr sz="1000" dirty="0"/>
              <a:t>will</a:t>
            </a:r>
            <a:r>
              <a:rPr sz="1000" spc="-25" dirty="0"/>
              <a:t> </a:t>
            </a:r>
            <a:r>
              <a:rPr sz="1000" dirty="0"/>
              <a:t>be graded</a:t>
            </a:r>
            <a:r>
              <a:rPr sz="1000" spc="15" dirty="0"/>
              <a:t> </a:t>
            </a:r>
            <a:r>
              <a:rPr sz="1000" dirty="0"/>
              <a:t>by</a:t>
            </a:r>
            <a:r>
              <a:rPr sz="1000" spc="-5" dirty="0"/>
              <a:t> </a:t>
            </a:r>
            <a:r>
              <a:rPr sz="1000" spc="-25" dirty="0"/>
              <a:t>PE </a:t>
            </a:r>
            <a:r>
              <a:rPr sz="1000" spc="-10" dirty="0"/>
              <a:t>staff.</a:t>
            </a:r>
            <a:r>
              <a:rPr sz="1000" spc="-25" dirty="0"/>
              <a:t> </a:t>
            </a:r>
            <a:r>
              <a:rPr sz="1000" spc="-10" dirty="0"/>
              <a:t>This</a:t>
            </a:r>
            <a:r>
              <a:rPr sz="1000" spc="-30" dirty="0"/>
              <a:t> </a:t>
            </a:r>
            <a:r>
              <a:rPr sz="1000" dirty="0"/>
              <a:t>will</a:t>
            </a:r>
            <a:r>
              <a:rPr sz="1000" spc="-30" dirty="0"/>
              <a:t> </a:t>
            </a:r>
            <a:r>
              <a:rPr sz="1000" dirty="0"/>
              <a:t>become</a:t>
            </a:r>
            <a:r>
              <a:rPr sz="1000" spc="5" dirty="0"/>
              <a:t> </a:t>
            </a:r>
            <a:r>
              <a:rPr sz="1000" dirty="0"/>
              <a:t>40%</a:t>
            </a:r>
            <a:r>
              <a:rPr sz="1000" spc="-25" dirty="0"/>
              <a:t> </a:t>
            </a:r>
            <a:r>
              <a:rPr sz="1000" dirty="0"/>
              <a:t>of</a:t>
            </a:r>
            <a:r>
              <a:rPr sz="1000" spc="-35" dirty="0"/>
              <a:t> </a:t>
            </a:r>
            <a:r>
              <a:rPr sz="1000" dirty="0"/>
              <a:t>the</a:t>
            </a:r>
            <a:r>
              <a:rPr sz="1000" spc="-20" dirty="0"/>
              <a:t> </a:t>
            </a:r>
            <a:r>
              <a:rPr sz="1000" dirty="0"/>
              <a:t>overall</a:t>
            </a:r>
            <a:r>
              <a:rPr sz="1000" spc="-10" dirty="0"/>
              <a:t> marks.</a:t>
            </a:r>
            <a:r>
              <a:rPr sz="1000" spc="-30" dirty="0"/>
              <a:t> </a:t>
            </a:r>
            <a:r>
              <a:rPr sz="1000" dirty="0"/>
              <a:t>Students</a:t>
            </a:r>
            <a:r>
              <a:rPr sz="1000" spc="-10" dirty="0"/>
              <a:t> </a:t>
            </a:r>
            <a:r>
              <a:rPr sz="1000" dirty="0"/>
              <a:t>who</a:t>
            </a:r>
            <a:r>
              <a:rPr sz="1000" spc="-25" dirty="0"/>
              <a:t> </a:t>
            </a:r>
            <a:r>
              <a:rPr sz="1000" dirty="0"/>
              <a:t>do</a:t>
            </a:r>
            <a:r>
              <a:rPr sz="1000" spc="-15" dirty="0"/>
              <a:t> </a:t>
            </a:r>
            <a:r>
              <a:rPr sz="1000" spc="-25" dirty="0"/>
              <a:t>not </a:t>
            </a:r>
            <a:r>
              <a:rPr sz="1000" dirty="0"/>
              <a:t>attend</a:t>
            </a:r>
            <a:r>
              <a:rPr sz="1000" spc="-5" dirty="0"/>
              <a:t> </a:t>
            </a:r>
            <a:r>
              <a:rPr sz="1000" dirty="0"/>
              <a:t>school</a:t>
            </a:r>
            <a:r>
              <a:rPr sz="1000" spc="-15" dirty="0"/>
              <a:t> </a:t>
            </a:r>
            <a:r>
              <a:rPr sz="1000" spc="-55" dirty="0"/>
              <a:t>PE</a:t>
            </a:r>
            <a:r>
              <a:rPr sz="1000" spc="-15" dirty="0"/>
              <a:t> </a:t>
            </a:r>
            <a:r>
              <a:rPr sz="1000" dirty="0"/>
              <a:t>clubs</a:t>
            </a:r>
            <a:r>
              <a:rPr sz="1000" spc="-10" dirty="0"/>
              <a:t> </a:t>
            </a:r>
            <a:r>
              <a:rPr sz="1000" dirty="0"/>
              <a:t>or</a:t>
            </a:r>
            <a:r>
              <a:rPr sz="1000" spc="-15" dirty="0"/>
              <a:t> </a:t>
            </a:r>
            <a:r>
              <a:rPr sz="1000" dirty="0"/>
              <a:t>play sport</a:t>
            </a:r>
            <a:r>
              <a:rPr sz="1000" spc="-5" dirty="0"/>
              <a:t> </a:t>
            </a:r>
            <a:r>
              <a:rPr sz="1000" dirty="0"/>
              <a:t>outside</a:t>
            </a:r>
            <a:r>
              <a:rPr sz="1000" spc="-20" dirty="0"/>
              <a:t> </a:t>
            </a:r>
            <a:r>
              <a:rPr sz="1000" dirty="0"/>
              <a:t>of</a:t>
            </a:r>
            <a:r>
              <a:rPr sz="1000" spc="-15" dirty="0"/>
              <a:t> </a:t>
            </a:r>
            <a:r>
              <a:rPr sz="1000" dirty="0"/>
              <a:t>school</a:t>
            </a:r>
            <a:r>
              <a:rPr sz="1000" spc="-15" dirty="0"/>
              <a:t> </a:t>
            </a:r>
            <a:r>
              <a:rPr sz="1000" dirty="0"/>
              <a:t>will</a:t>
            </a:r>
            <a:r>
              <a:rPr sz="1000" spc="-20" dirty="0"/>
              <a:t> </a:t>
            </a:r>
            <a:r>
              <a:rPr sz="1000" dirty="0"/>
              <a:t>struggle</a:t>
            </a:r>
            <a:r>
              <a:rPr sz="1000" spc="-20" dirty="0"/>
              <a:t> </a:t>
            </a:r>
            <a:r>
              <a:rPr sz="1000" spc="-25" dirty="0"/>
              <a:t>to </a:t>
            </a:r>
            <a:r>
              <a:rPr sz="1000" dirty="0"/>
              <a:t>achieve</a:t>
            </a:r>
            <a:r>
              <a:rPr sz="1000" spc="-20" dirty="0"/>
              <a:t> </a:t>
            </a:r>
            <a:r>
              <a:rPr sz="1000" dirty="0"/>
              <a:t>high</a:t>
            </a:r>
            <a:r>
              <a:rPr sz="1000" spc="-40" dirty="0"/>
              <a:t> </a:t>
            </a:r>
            <a:r>
              <a:rPr sz="1000" spc="-10" dirty="0"/>
              <a:t>grades.</a:t>
            </a:r>
            <a:endParaRPr sz="1000"/>
          </a:p>
          <a:p>
            <a:pPr>
              <a:lnSpc>
                <a:spcPct val="100000"/>
              </a:lnSpc>
              <a:spcBef>
                <a:spcPts val="890"/>
              </a:spcBef>
            </a:pPr>
            <a:endParaRPr sz="1000"/>
          </a:p>
          <a:p>
            <a:pPr marL="12700">
              <a:lnSpc>
                <a:spcPct val="100000"/>
              </a:lnSpc>
              <a:spcBef>
                <a:spcPts val="5"/>
              </a:spcBef>
            </a:pPr>
            <a:r>
              <a:rPr sz="1000" dirty="0"/>
              <a:t>Kit</a:t>
            </a:r>
            <a:r>
              <a:rPr sz="1000" spc="-25" dirty="0"/>
              <a:t> </a:t>
            </a:r>
            <a:r>
              <a:rPr sz="1000" dirty="0"/>
              <a:t>is</a:t>
            </a:r>
            <a:r>
              <a:rPr sz="1000" spc="-20" dirty="0"/>
              <a:t> </a:t>
            </a:r>
            <a:r>
              <a:rPr sz="1000" dirty="0"/>
              <a:t>compulsory</a:t>
            </a:r>
            <a:r>
              <a:rPr sz="1000" spc="-20" dirty="0"/>
              <a:t> </a:t>
            </a:r>
            <a:r>
              <a:rPr sz="1000" dirty="0"/>
              <a:t>for</a:t>
            </a:r>
            <a:r>
              <a:rPr sz="1000" spc="-20" dirty="0"/>
              <a:t> </a:t>
            </a:r>
            <a:r>
              <a:rPr sz="1000" dirty="0"/>
              <a:t>these</a:t>
            </a:r>
            <a:r>
              <a:rPr sz="1000" spc="-15" dirty="0"/>
              <a:t> </a:t>
            </a:r>
            <a:r>
              <a:rPr sz="1000" dirty="0"/>
              <a:t>practical</a:t>
            </a:r>
            <a:r>
              <a:rPr sz="1000" spc="20" dirty="0"/>
              <a:t> </a:t>
            </a:r>
            <a:r>
              <a:rPr sz="1000" spc="-10" dirty="0"/>
              <a:t>lessons.</a:t>
            </a:r>
            <a:endParaRPr sz="1000"/>
          </a:p>
          <a:p>
            <a:pPr>
              <a:lnSpc>
                <a:spcPct val="100000"/>
              </a:lnSpc>
              <a:spcBef>
                <a:spcPts val="885"/>
              </a:spcBef>
            </a:pPr>
            <a:endParaRPr sz="1000"/>
          </a:p>
          <a:p>
            <a:pPr marL="12700">
              <a:lnSpc>
                <a:spcPct val="100000"/>
              </a:lnSpc>
            </a:pPr>
            <a:r>
              <a:rPr spc="-10" dirty="0"/>
              <a:t>Qualifications</a:t>
            </a:r>
            <a:r>
              <a:rPr spc="5" dirty="0"/>
              <a:t> </a:t>
            </a:r>
            <a:r>
              <a:rPr spc="-10" dirty="0"/>
              <a:t>available</a:t>
            </a:r>
          </a:p>
          <a:p>
            <a:pPr marL="12700">
              <a:lnSpc>
                <a:spcPct val="100000"/>
              </a:lnSpc>
              <a:spcBef>
                <a:spcPts val="470"/>
              </a:spcBef>
            </a:pPr>
            <a:r>
              <a:rPr sz="1000" dirty="0"/>
              <a:t>Level</a:t>
            </a:r>
            <a:r>
              <a:rPr sz="1000" spc="-25" dirty="0"/>
              <a:t> </a:t>
            </a:r>
            <a:r>
              <a:rPr sz="1000" dirty="0"/>
              <a:t>2</a:t>
            </a:r>
            <a:r>
              <a:rPr sz="1000" spc="-30" dirty="0"/>
              <a:t> </a:t>
            </a:r>
            <a:r>
              <a:rPr sz="1000" spc="-45" dirty="0"/>
              <a:t>GCSE</a:t>
            </a:r>
            <a:r>
              <a:rPr sz="1000" spc="-25" dirty="0"/>
              <a:t> </a:t>
            </a:r>
            <a:r>
              <a:rPr sz="1000" dirty="0"/>
              <a:t>9–1</a:t>
            </a:r>
            <a:r>
              <a:rPr sz="1000" spc="-30" dirty="0"/>
              <a:t> </a:t>
            </a:r>
            <a:r>
              <a:rPr sz="1000" spc="-10" dirty="0"/>
              <a:t>equivalent.</a:t>
            </a:r>
            <a:endParaRPr sz="1000"/>
          </a:p>
          <a:p>
            <a:pPr>
              <a:lnSpc>
                <a:spcPct val="100000"/>
              </a:lnSpc>
              <a:spcBef>
                <a:spcPts val="890"/>
              </a:spcBef>
            </a:pPr>
            <a:endParaRPr sz="1000"/>
          </a:p>
          <a:p>
            <a:pPr marL="12700">
              <a:lnSpc>
                <a:spcPct val="100000"/>
              </a:lnSpc>
            </a:pPr>
            <a:r>
              <a:rPr spc="-10" dirty="0"/>
              <a:t>Assessment</a:t>
            </a:r>
          </a:p>
          <a:p>
            <a:pPr marL="192405" indent="-179705">
              <a:lnSpc>
                <a:spcPct val="100000"/>
              </a:lnSpc>
              <a:spcBef>
                <a:spcPts val="470"/>
              </a:spcBef>
              <a:buClr>
                <a:srgbClr val="E9473E"/>
              </a:buClr>
              <a:buFont typeface="Cambria"/>
              <a:buChar char="•"/>
              <a:tabLst>
                <a:tab pos="192405" algn="l"/>
              </a:tabLst>
            </a:pPr>
            <a:r>
              <a:rPr sz="1000" spc="-10" dirty="0"/>
              <a:t>40%</a:t>
            </a:r>
            <a:r>
              <a:rPr sz="1000" spc="-45" dirty="0"/>
              <a:t> </a:t>
            </a:r>
            <a:r>
              <a:rPr sz="1000" dirty="0"/>
              <a:t>internally</a:t>
            </a:r>
            <a:r>
              <a:rPr sz="1000" spc="-20" dirty="0"/>
              <a:t> assessed</a:t>
            </a:r>
            <a:r>
              <a:rPr sz="1000" spc="-25" dirty="0"/>
              <a:t> </a:t>
            </a:r>
            <a:r>
              <a:rPr sz="1000" spc="-10" dirty="0"/>
              <a:t>practical</a:t>
            </a:r>
            <a:endParaRPr sz="1000"/>
          </a:p>
          <a:p>
            <a:pPr marL="192405" indent="-179705">
              <a:lnSpc>
                <a:spcPct val="100000"/>
              </a:lnSpc>
              <a:spcBef>
                <a:spcPts val="420"/>
              </a:spcBef>
              <a:buClr>
                <a:srgbClr val="E9473E"/>
              </a:buClr>
              <a:buFont typeface="Cambria"/>
              <a:buChar char="•"/>
              <a:tabLst>
                <a:tab pos="192405" algn="l"/>
              </a:tabLst>
            </a:pPr>
            <a:r>
              <a:rPr sz="1000" spc="-10" dirty="0"/>
              <a:t>60%</a:t>
            </a:r>
            <a:r>
              <a:rPr sz="1000" spc="-35" dirty="0"/>
              <a:t> </a:t>
            </a:r>
            <a:r>
              <a:rPr sz="1000" dirty="0"/>
              <a:t>two</a:t>
            </a:r>
            <a:r>
              <a:rPr sz="1000" spc="-10" dirty="0"/>
              <a:t> </a:t>
            </a:r>
            <a:r>
              <a:rPr sz="1000" dirty="0"/>
              <a:t>end</a:t>
            </a:r>
            <a:r>
              <a:rPr sz="1000" spc="-15" dirty="0"/>
              <a:t> </a:t>
            </a:r>
            <a:r>
              <a:rPr sz="1000" dirty="0"/>
              <a:t>of</a:t>
            </a:r>
            <a:r>
              <a:rPr sz="1000" spc="-25" dirty="0"/>
              <a:t> </a:t>
            </a:r>
            <a:r>
              <a:rPr sz="1000" dirty="0"/>
              <a:t>course</a:t>
            </a:r>
            <a:r>
              <a:rPr sz="1000" spc="-15" dirty="0"/>
              <a:t> </a:t>
            </a:r>
            <a:r>
              <a:rPr sz="1000" dirty="0"/>
              <a:t>final</a:t>
            </a:r>
            <a:r>
              <a:rPr sz="1000" spc="-15" dirty="0"/>
              <a:t> </a:t>
            </a:r>
            <a:r>
              <a:rPr sz="1000" spc="-20" dirty="0"/>
              <a:t>exams</a:t>
            </a:r>
            <a:endParaRPr sz="1000"/>
          </a:p>
          <a:p>
            <a:pPr>
              <a:lnSpc>
                <a:spcPct val="100000"/>
              </a:lnSpc>
              <a:spcBef>
                <a:spcPts val="890"/>
              </a:spcBef>
            </a:pPr>
            <a:endParaRPr sz="1000"/>
          </a:p>
          <a:p>
            <a:pPr marL="12700">
              <a:lnSpc>
                <a:spcPct val="100000"/>
              </a:lnSpc>
            </a:pPr>
            <a:r>
              <a:rPr sz="1000" i="1" spc="-10" dirty="0">
                <a:latin typeface="Arial"/>
                <a:cs typeface="Arial"/>
              </a:rPr>
              <a:t>Practical</a:t>
            </a:r>
            <a:endParaRPr sz="1000">
              <a:latin typeface="Arial"/>
              <a:cs typeface="Arial"/>
            </a:endParaRPr>
          </a:p>
          <a:p>
            <a:pPr marL="12700" marR="76835">
              <a:lnSpc>
                <a:spcPct val="107000"/>
              </a:lnSpc>
              <a:spcBef>
                <a:spcPts val="300"/>
              </a:spcBef>
            </a:pPr>
            <a:r>
              <a:rPr sz="1000" dirty="0"/>
              <a:t>3</a:t>
            </a:r>
            <a:r>
              <a:rPr sz="1000" spc="-20" dirty="0"/>
              <a:t> </a:t>
            </a:r>
            <a:r>
              <a:rPr sz="1000" dirty="0"/>
              <a:t>sports</a:t>
            </a:r>
            <a:r>
              <a:rPr sz="1000" spc="-15" dirty="0"/>
              <a:t> </a:t>
            </a:r>
            <a:r>
              <a:rPr sz="1000" dirty="0"/>
              <a:t>required.</a:t>
            </a:r>
            <a:r>
              <a:rPr sz="1000" spc="15" dirty="0"/>
              <a:t> </a:t>
            </a:r>
            <a:r>
              <a:rPr sz="1000" dirty="0"/>
              <a:t>1</a:t>
            </a:r>
            <a:r>
              <a:rPr sz="1000" spc="-20" dirty="0"/>
              <a:t> </a:t>
            </a:r>
            <a:r>
              <a:rPr sz="1000" dirty="0"/>
              <a:t>team</a:t>
            </a:r>
            <a:r>
              <a:rPr sz="1000" spc="-5" dirty="0"/>
              <a:t> </a:t>
            </a:r>
            <a:r>
              <a:rPr sz="1000" dirty="0"/>
              <a:t>and</a:t>
            </a:r>
            <a:r>
              <a:rPr sz="1000" spc="-15" dirty="0"/>
              <a:t> </a:t>
            </a:r>
            <a:r>
              <a:rPr sz="1000" dirty="0"/>
              <a:t>2</a:t>
            </a:r>
            <a:r>
              <a:rPr sz="1000" spc="-20" dirty="0"/>
              <a:t> </a:t>
            </a:r>
            <a:r>
              <a:rPr sz="1000" dirty="0"/>
              <a:t>individual</a:t>
            </a:r>
            <a:r>
              <a:rPr sz="1000" spc="-5" dirty="0"/>
              <a:t> </a:t>
            </a:r>
            <a:r>
              <a:rPr sz="1000" dirty="0"/>
              <a:t>or</a:t>
            </a:r>
            <a:r>
              <a:rPr sz="1000" spc="-20" dirty="0"/>
              <a:t> </a:t>
            </a:r>
            <a:r>
              <a:rPr sz="1000" dirty="0"/>
              <a:t>2</a:t>
            </a:r>
            <a:r>
              <a:rPr sz="1000" spc="-15" dirty="0"/>
              <a:t> </a:t>
            </a:r>
            <a:r>
              <a:rPr sz="1000" dirty="0"/>
              <a:t>team</a:t>
            </a:r>
            <a:r>
              <a:rPr sz="1000" spc="-5" dirty="0"/>
              <a:t> </a:t>
            </a:r>
            <a:r>
              <a:rPr sz="1000" dirty="0"/>
              <a:t>and</a:t>
            </a:r>
            <a:r>
              <a:rPr sz="1000" spc="-15" dirty="0"/>
              <a:t> </a:t>
            </a:r>
            <a:r>
              <a:rPr sz="1000" dirty="0"/>
              <a:t>1</a:t>
            </a:r>
            <a:r>
              <a:rPr sz="1000" spc="-20" dirty="0"/>
              <a:t> </a:t>
            </a:r>
            <a:r>
              <a:rPr sz="1000" spc="-10" dirty="0"/>
              <a:t>individual. </a:t>
            </a:r>
            <a:r>
              <a:rPr sz="1000" dirty="0"/>
              <a:t>Scores</a:t>
            </a:r>
            <a:r>
              <a:rPr sz="1000" spc="-10" dirty="0"/>
              <a:t> </a:t>
            </a:r>
            <a:r>
              <a:rPr sz="1000" dirty="0"/>
              <a:t>can be</a:t>
            </a:r>
            <a:r>
              <a:rPr sz="1000" spc="-15" dirty="0"/>
              <a:t> </a:t>
            </a:r>
            <a:r>
              <a:rPr sz="1000" dirty="0"/>
              <a:t>accumulated</a:t>
            </a:r>
            <a:r>
              <a:rPr sz="1000" spc="15" dirty="0"/>
              <a:t> </a:t>
            </a:r>
            <a:r>
              <a:rPr sz="1000" dirty="0"/>
              <a:t>through</a:t>
            </a:r>
            <a:r>
              <a:rPr sz="1000" spc="-25" dirty="0"/>
              <a:t> </a:t>
            </a:r>
            <a:r>
              <a:rPr sz="1000" dirty="0"/>
              <a:t>activities</a:t>
            </a:r>
            <a:r>
              <a:rPr sz="1000" spc="-10" dirty="0"/>
              <a:t> </a:t>
            </a:r>
            <a:r>
              <a:rPr sz="1000" dirty="0"/>
              <a:t>in</a:t>
            </a:r>
            <a:r>
              <a:rPr sz="1000" spc="-35" dirty="0"/>
              <a:t> </a:t>
            </a:r>
            <a:r>
              <a:rPr sz="1000" dirty="0"/>
              <a:t>and</a:t>
            </a:r>
            <a:r>
              <a:rPr sz="1000" spc="-5" dirty="0"/>
              <a:t> </a:t>
            </a:r>
            <a:r>
              <a:rPr sz="1000" dirty="0"/>
              <a:t>out</a:t>
            </a:r>
            <a:r>
              <a:rPr sz="1000" spc="-35" dirty="0"/>
              <a:t> </a:t>
            </a:r>
            <a:r>
              <a:rPr sz="1000" dirty="0"/>
              <a:t>of</a:t>
            </a:r>
            <a:r>
              <a:rPr sz="1000" spc="-20" dirty="0"/>
              <a:t> </a:t>
            </a:r>
            <a:r>
              <a:rPr sz="1000" spc="-10" dirty="0"/>
              <a:t>school. Talk</a:t>
            </a:r>
            <a:r>
              <a:rPr sz="1000" spc="-5" dirty="0"/>
              <a:t> </a:t>
            </a:r>
            <a:r>
              <a:rPr sz="1000" dirty="0"/>
              <a:t>to</a:t>
            </a:r>
            <a:r>
              <a:rPr sz="1000" spc="-5" dirty="0"/>
              <a:t> </a:t>
            </a:r>
            <a:r>
              <a:rPr sz="1000" dirty="0"/>
              <a:t>your</a:t>
            </a:r>
            <a:r>
              <a:rPr sz="1000" spc="-20" dirty="0"/>
              <a:t> </a:t>
            </a:r>
            <a:r>
              <a:rPr sz="1000" spc="-60" dirty="0"/>
              <a:t>PE</a:t>
            </a:r>
            <a:r>
              <a:rPr sz="1000" spc="-5" dirty="0"/>
              <a:t> </a:t>
            </a:r>
            <a:r>
              <a:rPr sz="1000" dirty="0"/>
              <a:t>teacher</a:t>
            </a:r>
            <a:r>
              <a:rPr sz="1000" spc="25" dirty="0"/>
              <a:t> </a:t>
            </a:r>
            <a:r>
              <a:rPr sz="1000" dirty="0"/>
              <a:t>for</a:t>
            </a:r>
            <a:r>
              <a:rPr sz="1000" spc="-5" dirty="0"/>
              <a:t> </a:t>
            </a:r>
            <a:r>
              <a:rPr sz="1000" dirty="0"/>
              <a:t>more</a:t>
            </a:r>
            <a:r>
              <a:rPr sz="1000" spc="-5" dirty="0"/>
              <a:t> </a:t>
            </a:r>
            <a:r>
              <a:rPr sz="1000" spc="-10" dirty="0"/>
              <a:t>information.</a:t>
            </a:r>
            <a:endParaRPr sz="1000"/>
          </a:p>
          <a:p>
            <a:pPr>
              <a:lnSpc>
                <a:spcPct val="100000"/>
              </a:lnSpc>
            </a:pPr>
            <a:endParaRPr sz="1000"/>
          </a:p>
          <a:p>
            <a:pPr>
              <a:lnSpc>
                <a:spcPct val="100000"/>
              </a:lnSpc>
              <a:spcBef>
                <a:spcPts val="229"/>
              </a:spcBef>
            </a:pPr>
            <a:endParaRPr sz="1000"/>
          </a:p>
          <a:p>
            <a:pPr marL="12700">
              <a:lnSpc>
                <a:spcPct val="100000"/>
              </a:lnSpc>
              <a:spcBef>
                <a:spcPts val="5"/>
              </a:spcBef>
            </a:pPr>
            <a:r>
              <a:rPr sz="1000" i="1" spc="-10" dirty="0">
                <a:latin typeface="Arial"/>
                <a:cs typeface="Arial"/>
              </a:rPr>
              <a:t>Theory</a:t>
            </a:r>
            <a:endParaRPr sz="1000">
              <a:latin typeface="Arial"/>
              <a:cs typeface="Arial"/>
            </a:endParaRPr>
          </a:p>
          <a:p>
            <a:pPr marL="12700" marR="95250" algn="just">
              <a:lnSpc>
                <a:spcPct val="110000"/>
              </a:lnSpc>
              <a:spcBef>
                <a:spcPts val="300"/>
              </a:spcBef>
            </a:pPr>
            <a:r>
              <a:rPr sz="1000" dirty="0"/>
              <a:t>There is</a:t>
            </a:r>
            <a:r>
              <a:rPr sz="1000" spc="-25" dirty="0"/>
              <a:t> </a:t>
            </a:r>
            <a:r>
              <a:rPr sz="1000" dirty="0"/>
              <a:t>a</a:t>
            </a:r>
            <a:r>
              <a:rPr sz="1000" spc="-25" dirty="0"/>
              <a:t> </a:t>
            </a:r>
            <a:r>
              <a:rPr sz="1000" dirty="0"/>
              <a:t>large amount</a:t>
            </a:r>
            <a:r>
              <a:rPr sz="1000" spc="-25" dirty="0"/>
              <a:t> </a:t>
            </a:r>
            <a:r>
              <a:rPr sz="1000" dirty="0"/>
              <a:t>of</a:t>
            </a:r>
            <a:r>
              <a:rPr sz="1000" spc="-25" dirty="0"/>
              <a:t> </a:t>
            </a:r>
            <a:r>
              <a:rPr sz="1000" dirty="0"/>
              <a:t>theory</a:t>
            </a:r>
            <a:r>
              <a:rPr sz="1000" spc="-5" dirty="0"/>
              <a:t> </a:t>
            </a:r>
            <a:r>
              <a:rPr sz="1000" dirty="0"/>
              <a:t>content</a:t>
            </a:r>
            <a:r>
              <a:rPr sz="1000" spc="-10" dirty="0"/>
              <a:t> </a:t>
            </a:r>
            <a:r>
              <a:rPr sz="1000" dirty="0"/>
              <a:t>with</a:t>
            </a:r>
            <a:r>
              <a:rPr sz="1000" spc="-35" dirty="0"/>
              <a:t> </a:t>
            </a:r>
            <a:r>
              <a:rPr sz="1000" dirty="0"/>
              <a:t>2</a:t>
            </a:r>
            <a:r>
              <a:rPr sz="1000" spc="-20" dirty="0"/>
              <a:t> </a:t>
            </a:r>
            <a:r>
              <a:rPr sz="1000" spc="-10" dirty="0"/>
              <a:t>exams</a:t>
            </a:r>
            <a:r>
              <a:rPr sz="1000" spc="-5" dirty="0"/>
              <a:t> </a:t>
            </a:r>
            <a:r>
              <a:rPr sz="1000" dirty="0"/>
              <a:t>at</a:t>
            </a:r>
            <a:r>
              <a:rPr sz="1000" spc="-15" dirty="0"/>
              <a:t> </a:t>
            </a:r>
            <a:r>
              <a:rPr sz="1000" dirty="0"/>
              <a:t>the</a:t>
            </a:r>
            <a:r>
              <a:rPr sz="1000" spc="-15" dirty="0"/>
              <a:t> </a:t>
            </a:r>
            <a:r>
              <a:rPr sz="1000" dirty="0"/>
              <a:t>end</a:t>
            </a:r>
            <a:r>
              <a:rPr sz="1000" spc="-15" dirty="0"/>
              <a:t> </a:t>
            </a:r>
            <a:r>
              <a:rPr sz="1000" spc="-25" dirty="0"/>
              <a:t>of </a:t>
            </a:r>
            <a:r>
              <a:rPr sz="1000" dirty="0"/>
              <a:t>Year</a:t>
            </a:r>
            <a:r>
              <a:rPr sz="1000" spc="-20" dirty="0"/>
              <a:t> </a:t>
            </a:r>
            <a:r>
              <a:rPr sz="1000" dirty="0"/>
              <a:t>11.</a:t>
            </a:r>
            <a:r>
              <a:rPr sz="1000" spc="-45" dirty="0"/>
              <a:t> </a:t>
            </a:r>
            <a:r>
              <a:rPr sz="1000" dirty="0"/>
              <a:t>In</a:t>
            </a:r>
            <a:r>
              <a:rPr sz="1000" spc="-40" dirty="0"/>
              <a:t> </a:t>
            </a:r>
            <a:r>
              <a:rPr sz="1000" dirty="0"/>
              <a:t>Year</a:t>
            </a:r>
            <a:r>
              <a:rPr sz="1000" spc="-15" dirty="0"/>
              <a:t> </a:t>
            </a:r>
            <a:r>
              <a:rPr sz="1000" dirty="0"/>
              <a:t>11</a:t>
            </a:r>
            <a:r>
              <a:rPr sz="1000" spc="-55" dirty="0"/>
              <a:t> </a:t>
            </a:r>
            <a:r>
              <a:rPr sz="1000" dirty="0"/>
              <a:t>all</a:t>
            </a:r>
            <a:r>
              <a:rPr sz="1000" spc="-30" dirty="0"/>
              <a:t> </a:t>
            </a:r>
            <a:r>
              <a:rPr sz="1000" spc="-10" dirty="0"/>
              <a:t>lessons</a:t>
            </a:r>
            <a:r>
              <a:rPr sz="1000" spc="-45" dirty="0"/>
              <a:t> </a:t>
            </a:r>
            <a:r>
              <a:rPr sz="1000" dirty="0"/>
              <a:t>are</a:t>
            </a:r>
            <a:r>
              <a:rPr sz="1000" spc="-20" dirty="0"/>
              <a:t> </a:t>
            </a:r>
            <a:r>
              <a:rPr sz="1000" dirty="0"/>
              <a:t>theory</a:t>
            </a:r>
            <a:r>
              <a:rPr sz="1000" spc="-35" dirty="0"/>
              <a:t> </a:t>
            </a:r>
            <a:r>
              <a:rPr sz="1000" dirty="0"/>
              <a:t>based</a:t>
            </a:r>
            <a:r>
              <a:rPr sz="1000" spc="-10" dirty="0"/>
              <a:t> </a:t>
            </a:r>
            <a:r>
              <a:rPr sz="1000" dirty="0"/>
              <a:t>as</a:t>
            </a:r>
            <a:r>
              <a:rPr sz="1000" spc="-35" dirty="0"/>
              <a:t> </a:t>
            </a:r>
            <a:r>
              <a:rPr sz="1000" dirty="0"/>
              <a:t>we</a:t>
            </a:r>
            <a:r>
              <a:rPr sz="1000" spc="-20" dirty="0"/>
              <a:t> </a:t>
            </a:r>
            <a:r>
              <a:rPr sz="1000" dirty="0"/>
              <a:t>work</a:t>
            </a:r>
            <a:r>
              <a:rPr sz="1000" spc="-35" dirty="0"/>
              <a:t> </a:t>
            </a:r>
            <a:r>
              <a:rPr sz="1000" spc="-10" dirty="0"/>
              <a:t>towards </a:t>
            </a:r>
            <a:r>
              <a:rPr sz="1000" dirty="0"/>
              <a:t>the </a:t>
            </a:r>
            <a:r>
              <a:rPr sz="1000" spc="-10" dirty="0"/>
              <a:t>exams.</a:t>
            </a:r>
            <a:endParaRPr sz="1000"/>
          </a:p>
          <a:p>
            <a:pPr marL="12700" marR="1203960">
              <a:lnSpc>
                <a:spcPct val="135000"/>
              </a:lnSpc>
            </a:pPr>
            <a:r>
              <a:rPr sz="1000" dirty="0"/>
              <a:t>Paper 1</a:t>
            </a:r>
            <a:r>
              <a:rPr sz="1000" spc="-40" dirty="0"/>
              <a:t> </a:t>
            </a:r>
            <a:r>
              <a:rPr sz="1000" dirty="0"/>
              <a:t>is</a:t>
            </a:r>
            <a:r>
              <a:rPr sz="1000" spc="-25" dirty="0"/>
              <a:t> </a:t>
            </a:r>
            <a:r>
              <a:rPr sz="1000" dirty="0"/>
              <a:t>more</a:t>
            </a:r>
            <a:r>
              <a:rPr sz="1000" spc="-35" dirty="0"/>
              <a:t> </a:t>
            </a:r>
            <a:r>
              <a:rPr sz="1000" dirty="0"/>
              <a:t>Anatomy</a:t>
            </a:r>
            <a:r>
              <a:rPr sz="1000" spc="-25" dirty="0"/>
              <a:t> </a:t>
            </a:r>
            <a:r>
              <a:rPr sz="1000" dirty="0"/>
              <a:t>and</a:t>
            </a:r>
            <a:r>
              <a:rPr sz="1000" spc="-10" dirty="0"/>
              <a:t> Physiology</a:t>
            </a:r>
            <a:r>
              <a:rPr sz="1000" spc="-55" dirty="0"/>
              <a:t> </a:t>
            </a:r>
            <a:r>
              <a:rPr sz="1000" spc="-10" dirty="0"/>
              <a:t>based. </a:t>
            </a:r>
            <a:r>
              <a:rPr sz="1000" dirty="0"/>
              <a:t>Paper</a:t>
            </a:r>
            <a:r>
              <a:rPr sz="1000" spc="5" dirty="0"/>
              <a:t> </a:t>
            </a:r>
            <a:r>
              <a:rPr sz="1000" dirty="0"/>
              <a:t>2</a:t>
            </a:r>
            <a:r>
              <a:rPr sz="1000" spc="-40" dirty="0"/>
              <a:t> </a:t>
            </a:r>
            <a:r>
              <a:rPr sz="1000" dirty="0"/>
              <a:t>is</a:t>
            </a:r>
            <a:r>
              <a:rPr sz="1000" spc="-20" dirty="0"/>
              <a:t> </a:t>
            </a:r>
            <a:r>
              <a:rPr sz="1000" dirty="0"/>
              <a:t>based around</a:t>
            </a:r>
            <a:r>
              <a:rPr sz="1000" spc="-20" dirty="0"/>
              <a:t> </a:t>
            </a:r>
            <a:r>
              <a:rPr sz="1000" dirty="0"/>
              <a:t>Sport</a:t>
            </a:r>
            <a:r>
              <a:rPr sz="1000" spc="-15" dirty="0"/>
              <a:t> </a:t>
            </a:r>
            <a:r>
              <a:rPr sz="1000" dirty="0"/>
              <a:t>in</a:t>
            </a:r>
            <a:r>
              <a:rPr sz="1000" spc="-40" dirty="0"/>
              <a:t> </a:t>
            </a:r>
            <a:r>
              <a:rPr sz="1000" spc="-10" dirty="0"/>
              <a:t>Society.</a:t>
            </a:r>
            <a:endParaRPr sz="1000"/>
          </a:p>
          <a:p>
            <a:pPr marL="12700" marR="147320">
              <a:lnSpc>
                <a:spcPct val="135000"/>
              </a:lnSpc>
            </a:pPr>
            <a:r>
              <a:rPr sz="1000" spc="-60" dirty="0"/>
              <a:t>PE</a:t>
            </a:r>
            <a:r>
              <a:rPr sz="1000" spc="-10" dirty="0"/>
              <a:t> </a:t>
            </a:r>
            <a:r>
              <a:rPr sz="1000" dirty="0"/>
              <a:t>staff</a:t>
            </a:r>
            <a:r>
              <a:rPr sz="1000" spc="-50" dirty="0"/>
              <a:t> </a:t>
            </a:r>
            <a:r>
              <a:rPr sz="1000" dirty="0"/>
              <a:t>will</a:t>
            </a:r>
            <a:r>
              <a:rPr sz="1000" spc="-25" dirty="0"/>
              <a:t> </a:t>
            </a:r>
            <a:r>
              <a:rPr sz="1000" dirty="0"/>
              <a:t>have</a:t>
            </a:r>
            <a:r>
              <a:rPr sz="1000" spc="-20" dirty="0"/>
              <a:t> </a:t>
            </a:r>
            <a:r>
              <a:rPr sz="1000" dirty="0"/>
              <a:t>the</a:t>
            </a:r>
            <a:r>
              <a:rPr sz="1000" spc="-35" dirty="0"/>
              <a:t> </a:t>
            </a:r>
            <a:r>
              <a:rPr sz="1000" dirty="0"/>
              <a:t>final</a:t>
            </a:r>
            <a:r>
              <a:rPr sz="1000" spc="-25" dirty="0"/>
              <a:t> </a:t>
            </a:r>
            <a:r>
              <a:rPr sz="1000" dirty="0"/>
              <a:t>decision</a:t>
            </a:r>
            <a:r>
              <a:rPr sz="1000" spc="-25" dirty="0"/>
              <a:t> </a:t>
            </a:r>
            <a:r>
              <a:rPr sz="1000" dirty="0"/>
              <a:t>if</a:t>
            </a:r>
            <a:r>
              <a:rPr sz="1000" spc="-30" dirty="0"/>
              <a:t> </a:t>
            </a:r>
            <a:r>
              <a:rPr sz="1000" dirty="0"/>
              <a:t>this</a:t>
            </a:r>
            <a:r>
              <a:rPr sz="1000" spc="-35" dirty="0"/>
              <a:t> </a:t>
            </a:r>
            <a:r>
              <a:rPr sz="1000" dirty="0"/>
              <a:t>course</a:t>
            </a:r>
            <a:r>
              <a:rPr sz="1000" spc="-25" dirty="0"/>
              <a:t> </a:t>
            </a:r>
            <a:r>
              <a:rPr sz="1000" dirty="0"/>
              <a:t>is</a:t>
            </a:r>
            <a:r>
              <a:rPr sz="1000" spc="-35" dirty="0"/>
              <a:t> </a:t>
            </a:r>
            <a:r>
              <a:rPr sz="1000" dirty="0"/>
              <a:t>the</a:t>
            </a:r>
            <a:r>
              <a:rPr sz="1000" spc="-20" dirty="0"/>
              <a:t> </a:t>
            </a:r>
            <a:r>
              <a:rPr sz="1000" dirty="0"/>
              <a:t>best</a:t>
            </a:r>
            <a:r>
              <a:rPr sz="1000" spc="-25" dirty="0"/>
              <a:t> </a:t>
            </a:r>
            <a:r>
              <a:rPr sz="1000" spc="-10" dirty="0"/>
              <a:t>Physical Education</a:t>
            </a:r>
            <a:r>
              <a:rPr sz="1000" spc="-5" dirty="0"/>
              <a:t> </a:t>
            </a:r>
            <a:r>
              <a:rPr sz="1000" dirty="0"/>
              <a:t>course</a:t>
            </a:r>
            <a:r>
              <a:rPr sz="1000" spc="-30" dirty="0"/>
              <a:t> </a:t>
            </a:r>
            <a:r>
              <a:rPr sz="1000" dirty="0"/>
              <a:t>for</a:t>
            </a:r>
            <a:r>
              <a:rPr sz="1000" spc="-20" dirty="0"/>
              <a:t> </a:t>
            </a:r>
            <a:r>
              <a:rPr sz="1000" dirty="0"/>
              <a:t>you</a:t>
            </a:r>
            <a:r>
              <a:rPr sz="1000" spc="-25" dirty="0"/>
              <a:t> </a:t>
            </a:r>
            <a:r>
              <a:rPr sz="1000" dirty="0"/>
              <a:t>based</a:t>
            </a:r>
            <a:r>
              <a:rPr sz="1000" spc="5" dirty="0"/>
              <a:t> </a:t>
            </a:r>
            <a:r>
              <a:rPr sz="1000" dirty="0"/>
              <a:t>on</a:t>
            </a:r>
            <a:r>
              <a:rPr sz="1000" spc="-40" dirty="0"/>
              <a:t> </a:t>
            </a:r>
            <a:r>
              <a:rPr sz="1000" dirty="0"/>
              <a:t>academic</a:t>
            </a:r>
            <a:r>
              <a:rPr sz="1000" spc="15" dirty="0"/>
              <a:t> </a:t>
            </a:r>
            <a:r>
              <a:rPr sz="1000" dirty="0"/>
              <a:t>and</a:t>
            </a:r>
            <a:r>
              <a:rPr sz="1000" spc="-5" dirty="0"/>
              <a:t> </a:t>
            </a:r>
            <a:r>
              <a:rPr sz="1000" dirty="0"/>
              <a:t>practical</a:t>
            </a:r>
            <a:r>
              <a:rPr sz="1000" spc="15" dirty="0"/>
              <a:t> </a:t>
            </a:r>
            <a:r>
              <a:rPr sz="1000" spc="-10" dirty="0"/>
              <a:t>ability.</a:t>
            </a:r>
            <a:endParaRPr sz="1000"/>
          </a:p>
          <a:p>
            <a:pPr marL="12700">
              <a:lnSpc>
                <a:spcPct val="100000"/>
              </a:lnSpc>
              <a:spcBef>
                <a:spcPts val="420"/>
              </a:spcBef>
            </a:pPr>
            <a:r>
              <a:rPr sz="1000" dirty="0"/>
              <a:t>We</a:t>
            </a:r>
            <a:r>
              <a:rPr sz="1000" spc="-15" dirty="0"/>
              <a:t> </a:t>
            </a:r>
            <a:r>
              <a:rPr sz="1000" dirty="0"/>
              <a:t>will</a:t>
            </a:r>
            <a:r>
              <a:rPr sz="1000" spc="-20" dirty="0"/>
              <a:t> </a:t>
            </a:r>
            <a:r>
              <a:rPr sz="1000" dirty="0"/>
              <a:t>guide</a:t>
            </a:r>
            <a:r>
              <a:rPr sz="1000" spc="-10" dirty="0"/>
              <a:t> </a:t>
            </a:r>
            <a:r>
              <a:rPr sz="1000" dirty="0"/>
              <a:t>you</a:t>
            </a:r>
            <a:r>
              <a:rPr sz="1000" spc="-25" dirty="0"/>
              <a:t> </a:t>
            </a:r>
            <a:r>
              <a:rPr sz="1000" dirty="0"/>
              <a:t>to</a:t>
            </a:r>
            <a:r>
              <a:rPr sz="1000" spc="-25" dirty="0"/>
              <a:t> </a:t>
            </a:r>
            <a:r>
              <a:rPr sz="1000" dirty="0"/>
              <a:t>the</a:t>
            </a:r>
            <a:r>
              <a:rPr sz="1000" spc="-10" dirty="0"/>
              <a:t> </a:t>
            </a:r>
            <a:r>
              <a:rPr sz="1000" dirty="0"/>
              <a:t>course</a:t>
            </a:r>
            <a:r>
              <a:rPr sz="1000" spc="-15" dirty="0"/>
              <a:t> </a:t>
            </a:r>
            <a:r>
              <a:rPr sz="1000" dirty="0"/>
              <a:t>we</a:t>
            </a:r>
            <a:r>
              <a:rPr sz="1000" spc="-10" dirty="0"/>
              <a:t> </a:t>
            </a:r>
            <a:r>
              <a:rPr sz="1000" dirty="0"/>
              <a:t>feel you</a:t>
            </a:r>
            <a:r>
              <a:rPr sz="1000" spc="-25" dirty="0"/>
              <a:t> </a:t>
            </a:r>
            <a:r>
              <a:rPr sz="1000" dirty="0"/>
              <a:t>will</a:t>
            </a:r>
            <a:r>
              <a:rPr sz="1000" spc="-20" dirty="0"/>
              <a:t> </a:t>
            </a:r>
            <a:r>
              <a:rPr sz="1000" dirty="0"/>
              <a:t>be</a:t>
            </a:r>
            <a:r>
              <a:rPr sz="1000" spc="5" dirty="0"/>
              <a:t> </a:t>
            </a:r>
            <a:r>
              <a:rPr sz="1000" dirty="0"/>
              <a:t>most</a:t>
            </a:r>
            <a:r>
              <a:rPr sz="1000" spc="-35" dirty="0"/>
              <a:t> </a:t>
            </a:r>
            <a:r>
              <a:rPr sz="1000" spc="-10" dirty="0"/>
              <a:t>successful</a:t>
            </a:r>
            <a:r>
              <a:rPr sz="1000" spc="-15" dirty="0"/>
              <a:t> </a:t>
            </a:r>
            <a:r>
              <a:rPr sz="1000" spc="-25" dirty="0"/>
              <a:t>in.</a:t>
            </a:r>
            <a:endParaRPr sz="1000"/>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Physical</a:t>
            </a:r>
            <a:r>
              <a:rPr spc="-200" dirty="0"/>
              <a:t> </a:t>
            </a:r>
            <a:r>
              <a:rPr spc="-20" dirty="0"/>
              <a:t>Education</a:t>
            </a:r>
          </a:p>
        </p:txBody>
      </p:sp>
      <p:pic>
        <p:nvPicPr>
          <p:cNvPr id="6" name="object 6"/>
          <p:cNvPicPr/>
          <p:nvPr/>
        </p:nvPicPr>
        <p:blipFill>
          <a:blip r:embed="rId2" cstate="print"/>
          <a:stretch>
            <a:fillRect/>
          </a:stretch>
        </p:blipFill>
        <p:spPr>
          <a:xfrm>
            <a:off x="5495544"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34</a:t>
            </a:fld>
            <a:endParaRPr spc="-25"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3620770" cy="440563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5080">
              <a:lnSpc>
                <a:spcPct val="110100"/>
              </a:lnSpc>
              <a:spcBef>
                <a:spcPts val="355"/>
              </a:spcBef>
            </a:pPr>
            <a:r>
              <a:rPr sz="1000" dirty="0">
                <a:solidFill>
                  <a:srgbClr val="1D1D1B"/>
                </a:solidFill>
                <a:latin typeface="Arial"/>
                <a:cs typeface="Arial"/>
              </a:rPr>
              <a:t>The</a:t>
            </a:r>
            <a:r>
              <a:rPr sz="1000" spc="-30" dirty="0">
                <a:solidFill>
                  <a:srgbClr val="1D1D1B"/>
                </a:solidFill>
                <a:latin typeface="Arial"/>
                <a:cs typeface="Arial"/>
              </a:rPr>
              <a:t> </a:t>
            </a:r>
            <a:r>
              <a:rPr sz="1000" spc="-10" dirty="0">
                <a:solidFill>
                  <a:srgbClr val="1D1D1B"/>
                </a:solidFill>
                <a:latin typeface="Arial"/>
                <a:cs typeface="Arial"/>
              </a:rPr>
              <a:t>Design</a:t>
            </a:r>
            <a:r>
              <a:rPr sz="1000" spc="-30" dirty="0">
                <a:solidFill>
                  <a:srgbClr val="1D1D1B"/>
                </a:solidFill>
                <a:latin typeface="Arial"/>
                <a:cs typeface="Arial"/>
              </a:rPr>
              <a:t> </a:t>
            </a:r>
            <a:r>
              <a:rPr sz="1000" dirty="0">
                <a:solidFill>
                  <a:srgbClr val="1D1D1B"/>
                </a:solidFill>
                <a:latin typeface="Arial"/>
                <a:cs typeface="Arial"/>
              </a:rPr>
              <a:t>Technology</a:t>
            </a:r>
            <a:r>
              <a:rPr sz="1000" spc="-30" dirty="0">
                <a:solidFill>
                  <a:srgbClr val="1D1D1B"/>
                </a:solidFill>
                <a:latin typeface="Arial"/>
                <a:cs typeface="Arial"/>
              </a:rPr>
              <a:t> </a:t>
            </a:r>
            <a:r>
              <a:rPr sz="1000" spc="-20" dirty="0">
                <a:solidFill>
                  <a:srgbClr val="1D1D1B"/>
                </a:solidFill>
                <a:latin typeface="Arial"/>
                <a:cs typeface="Arial"/>
              </a:rPr>
              <a:t>(RM)</a:t>
            </a:r>
            <a:r>
              <a:rPr sz="1000" spc="-15" dirty="0">
                <a:solidFill>
                  <a:srgbClr val="1D1D1B"/>
                </a:solidFill>
                <a:latin typeface="Arial"/>
                <a:cs typeface="Arial"/>
              </a:rPr>
              <a:t> </a:t>
            </a:r>
            <a:r>
              <a:rPr sz="1000" dirty="0">
                <a:solidFill>
                  <a:srgbClr val="1D1D1B"/>
                </a:solidFill>
                <a:latin typeface="Arial"/>
                <a:cs typeface="Arial"/>
              </a:rPr>
              <a:t>course</a:t>
            </a:r>
            <a:r>
              <a:rPr sz="1000" spc="-30" dirty="0">
                <a:solidFill>
                  <a:srgbClr val="1D1D1B"/>
                </a:solidFill>
                <a:latin typeface="Arial"/>
                <a:cs typeface="Arial"/>
              </a:rPr>
              <a:t> </a:t>
            </a:r>
            <a:r>
              <a:rPr sz="1000" dirty="0">
                <a:solidFill>
                  <a:srgbClr val="1D1D1B"/>
                </a:solidFill>
                <a:latin typeface="Arial"/>
                <a:cs typeface="Arial"/>
              </a:rPr>
              <a:t>at</a:t>
            </a:r>
            <a:r>
              <a:rPr sz="1000" spc="-30" dirty="0">
                <a:solidFill>
                  <a:srgbClr val="1D1D1B"/>
                </a:solidFill>
                <a:latin typeface="Arial"/>
                <a:cs typeface="Arial"/>
              </a:rPr>
              <a:t> GCSE</a:t>
            </a:r>
            <a:r>
              <a:rPr sz="1000" spc="-35" dirty="0">
                <a:solidFill>
                  <a:srgbClr val="1D1D1B"/>
                </a:solidFill>
                <a:latin typeface="Arial"/>
                <a:cs typeface="Arial"/>
              </a:rPr>
              <a:t> </a:t>
            </a:r>
            <a:r>
              <a:rPr sz="1000" dirty="0">
                <a:solidFill>
                  <a:srgbClr val="1D1D1B"/>
                </a:solidFill>
                <a:latin typeface="Arial"/>
                <a:cs typeface="Arial"/>
              </a:rPr>
              <a:t>provides </a:t>
            </a:r>
            <a:r>
              <a:rPr sz="1000" spc="-10" dirty="0">
                <a:solidFill>
                  <a:srgbClr val="1D1D1B"/>
                </a:solidFill>
                <a:latin typeface="Arial"/>
                <a:cs typeface="Arial"/>
              </a:rPr>
              <a:t>students </a:t>
            </a:r>
            <a:r>
              <a:rPr sz="1000" dirty="0">
                <a:solidFill>
                  <a:srgbClr val="1D1D1B"/>
                </a:solidFill>
                <a:latin typeface="Arial"/>
                <a:cs typeface="Arial"/>
              </a:rPr>
              <a:t>with</a:t>
            </a:r>
            <a:r>
              <a:rPr sz="1000" spc="-20" dirty="0">
                <a:solidFill>
                  <a:srgbClr val="1D1D1B"/>
                </a:solidFill>
                <a:latin typeface="Arial"/>
                <a:cs typeface="Arial"/>
              </a:rPr>
              <a:t> </a:t>
            </a:r>
            <a:r>
              <a:rPr sz="1000" dirty="0">
                <a:solidFill>
                  <a:srgbClr val="1D1D1B"/>
                </a:solidFill>
                <a:latin typeface="Arial"/>
                <a:cs typeface="Arial"/>
              </a:rPr>
              <a:t>an</a:t>
            </a:r>
            <a:r>
              <a:rPr sz="1000" spc="-15" dirty="0">
                <a:solidFill>
                  <a:srgbClr val="1D1D1B"/>
                </a:solidFill>
                <a:latin typeface="Arial"/>
                <a:cs typeface="Arial"/>
              </a:rPr>
              <a:t> </a:t>
            </a:r>
            <a:r>
              <a:rPr sz="1000" dirty="0">
                <a:solidFill>
                  <a:srgbClr val="1D1D1B"/>
                </a:solidFill>
                <a:latin typeface="Arial"/>
                <a:cs typeface="Arial"/>
              </a:rPr>
              <a:t>opportunity to</a:t>
            </a:r>
            <a:r>
              <a:rPr sz="1000" spc="-15" dirty="0">
                <a:solidFill>
                  <a:srgbClr val="1D1D1B"/>
                </a:solidFill>
                <a:latin typeface="Arial"/>
                <a:cs typeface="Arial"/>
              </a:rPr>
              <a:t> </a:t>
            </a:r>
            <a:r>
              <a:rPr sz="1000" dirty="0">
                <a:solidFill>
                  <a:srgbClr val="1D1D1B"/>
                </a:solidFill>
                <a:latin typeface="Arial"/>
                <a:cs typeface="Arial"/>
              </a:rPr>
              <a:t>be</a:t>
            </a:r>
            <a:r>
              <a:rPr sz="1000" spc="-10" dirty="0">
                <a:solidFill>
                  <a:srgbClr val="1D1D1B"/>
                </a:solidFill>
                <a:latin typeface="Arial"/>
                <a:cs typeface="Arial"/>
              </a:rPr>
              <a:t> </a:t>
            </a:r>
            <a:r>
              <a:rPr sz="1000" dirty="0">
                <a:solidFill>
                  <a:srgbClr val="1D1D1B"/>
                </a:solidFill>
                <a:latin typeface="Arial"/>
                <a:cs typeface="Arial"/>
              </a:rPr>
              <a:t>creative</a:t>
            </a:r>
            <a:r>
              <a:rPr sz="1000" spc="25" dirty="0">
                <a:solidFill>
                  <a:srgbClr val="1D1D1B"/>
                </a:solidFill>
                <a:latin typeface="Arial"/>
                <a:cs typeface="Arial"/>
              </a:rPr>
              <a:t> </a:t>
            </a:r>
            <a:r>
              <a:rPr sz="1000" dirty="0">
                <a:solidFill>
                  <a:srgbClr val="1D1D1B"/>
                </a:solidFill>
                <a:latin typeface="Arial"/>
                <a:cs typeface="Arial"/>
              </a:rPr>
              <a:t>when</a:t>
            </a:r>
            <a:r>
              <a:rPr sz="1000" spc="-5" dirty="0">
                <a:solidFill>
                  <a:srgbClr val="1D1D1B"/>
                </a:solidFill>
                <a:latin typeface="Arial"/>
                <a:cs typeface="Arial"/>
              </a:rPr>
              <a:t> </a:t>
            </a:r>
            <a:r>
              <a:rPr sz="1000" dirty="0">
                <a:solidFill>
                  <a:srgbClr val="1D1D1B"/>
                </a:solidFill>
                <a:latin typeface="Arial"/>
                <a:cs typeface="Arial"/>
              </a:rPr>
              <a:t>designing</a:t>
            </a:r>
            <a:r>
              <a:rPr sz="1000" spc="-1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making </a:t>
            </a:r>
            <a:r>
              <a:rPr sz="1000" dirty="0">
                <a:solidFill>
                  <a:srgbClr val="1D1D1B"/>
                </a:solidFill>
                <a:latin typeface="Arial"/>
                <a:cs typeface="Arial"/>
              </a:rPr>
              <a:t>products,</a:t>
            </a:r>
            <a:r>
              <a:rPr sz="1000" spc="5" dirty="0">
                <a:solidFill>
                  <a:srgbClr val="1D1D1B"/>
                </a:solidFill>
                <a:latin typeface="Arial"/>
                <a:cs typeface="Arial"/>
              </a:rPr>
              <a:t> </a:t>
            </a:r>
            <a:r>
              <a:rPr sz="1000" dirty="0">
                <a:solidFill>
                  <a:srgbClr val="1D1D1B"/>
                </a:solidFill>
                <a:latin typeface="Arial"/>
                <a:cs typeface="Arial"/>
              </a:rPr>
              <a:t>problem</a:t>
            </a:r>
            <a:r>
              <a:rPr sz="1000" spc="5" dirty="0">
                <a:solidFill>
                  <a:srgbClr val="1D1D1B"/>
                </a:solidFill>
                <a:latin typeface="Arial"/>
                <a:cs typeface="Arial"/>
              </a:rPr>
              <a:t> </a:t>
            </a:r>
            <a:r>
              <a:rPr sz="1000" spc="-10" dirty="0">
                <a:solidFill>
                  <a:srgbClr val="1D1D1B"/>
                </a:solidFill>
                <a:latin typeface="Arial"/>
                <a:cs typeface="Arial"/>
              </a:rPr>
              <a:t>solving,</a:t>
            </a:r>
            <a:r>
              <a:rPr sz="1000" spc="-40" dirty="0">
                <a:solidFill>
                  <a:srgbClr val="1D1D1B"/>
                </a:solidFill>
                <a:latin typeface="Arial"/>
                <a:cs typeface="Arial"/>
              </a:rPr>
              <a:t> </a:t>
            </a:r>
            <a:r>
              <a:rPr sz="1000" dirty="0">
                <a:solidFill>
                  <a:srgbClr val="1D1D1B"/>
                </a:solidFill>
                <a:latin typeface="Arial"/>
                <a:cs typeface="Arial"/>
              </a:rPr>
              <a:t>learning</a:t>
            </a:r>
            <a:r>
              <a:rPr sz="1000" spc="-10" dirty="0">
                <a:solidFill>
                  <a:srgbClr val="1D1D1B"/>
                </a:solidFill>
                <a:latin typeface="Arial"/>
                <a:cs typeface="Arial"/>
              </a:rPr>
              <a:t> </a:t>
            </a:r>
            <a:r>
              <a:rPr sz="1000" dirty="0">
                <a:solidFill>
                  <a:srgbClr val="1D1D1B"/>
                </a:solidFill>
                <a:latin typeface="Arial"/>
                <a:cs typeface="Arial"/>
              </a:rPr>
              <a:t>practical</a:t>
            </a:r>
            <a:r>
              <a:rPr sz="1000" spc="20" dirty="0">
                <a:solidFill>
                  <a:srgbClr val="1D1D1B"/>
                </a:solidFill>
                <a:latin typeface="Arial"/>
                <a:cs typeface="Arial"/>
              </a:rPr>
              <a:t> </a:t>
            </a:r>
            <a:r>
              <a:rPr sz="1000" spc="-10" dirty="0">
                <a:solidFill>
                  <a:srgbClr val="1D1D1B"/>
                </a:solidFill>
                <a:latin typeface="Arial"/>
                <a:cs typeface="Arial"/>
              </a:rPr>
              <a:t>skills</a:t>
            </a:r>
            <a:r>
              <a:rPr sz="1000" spc="-3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using</a:t>
            </a:r>
            <a:r>
              <a:rPr sz="1000" spc="-40" dirty="0">
                <a:solidFill>
                  <a:srgbClr val="1D1D1B"/>
                </a:solidFill>
                <a:latin typeface="Arial"/>
                <a:cs typeface="Arial"/>
              </a:rPr>
              <a:t> </a:t>
            </a:r>
            <a:r>
              <a:rPr sz="1000" spc="-50" dirty="0">
                <a:solidFill>
                  <a:srgbClr val="1D1D1B"/>
                </a:solidFill>
                <a:latin typeface="Arial"/>
                <a:cs typeface="Arial"/>
              </a:rPr>
              <a:t>a </a:t>
            </a:r>
            <a:r>
              <a:rPr sz="1000" dirty="0">
                <a:solidFill>
                  <a:srgbClr val="1D1D1B"/>
                </a:solidFill>
                <a:latin typeface="Arial"/>
                <a:cs typeface="Arial"/>
              </a:rPr>
              <a:t>large</a:t>
            </a:r>
            <a:r>
              <a:rPr sz="1000" spc="-20" dirty="0">
                <a:solidFill>
                  <a:srgbClr val="1D1D1B"/>
                </a:solidFill>
                <a:latin typeface="Arial"/>
                <a:cs typeface="Arial"/>
              </a:rPr>
              <a:t> </a:t>
            </a:r>
            <a:r>
              <a:rPr sz="1000" dirty="0">
                <a:solidFill>
                  <a:srgbClr val="1D1D1B"/>
                </a:solidFill>
                <a:latin typeface="Arial"/>
                <a:cs typeface="Arial"/>
              </a:rPr>
              <a:t>range</a:t>
            </a:r>
            <a:r>
              <a:rPr sz="1000" spc="-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tools,</a:t>
            </a:r>
            <a:r>
              <a:rPr sz="1000" spc="-30" dirty="0">
                <a:solidFill>
                  <a:srgbClr val="1D1D1B"/>
                </a:solidFill>
                <a:latin typeface="Arial"/>
                <a:cs typeface="Arial"/>
              </a:rPr>
              <a:t> </a:t>
            </a:r>
            <a:r>
              <a:rPr sz="1000" spc="-10" dirty="0">
                <a:solidFill>
                  <a:srgbClr val="1D1D1B"/>
                </a:solidFill>
                <a:latin typeface="Arial"/>
                <a:cs typeface="Arial"/>
              </a:rPr>
              <a:t>machines</a:t>
            </a:r>
            <a:r>
              <a:rPr sz="1000" spc="-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materials.</a:t>
            </a:r>
            <a:endParaRPr sz="1000">
              <a:latin typeface="Arial"/>
              <a:cs typeface="Arial"/>
            </a:endParaRPr>
          </a:p>
          <a:p>
            <a:pPr>
              <a:lnSpc>
                <a:spcPct val="100000"/>
              </a:lnSpc>
              <a:spcBef>
                <a:spcPts val="765"/>
              </a:spcBef>
            </a:pPr>
            <a:endParaRPr sz="1000">
              <a:latin typeface="Arial"/>
              <a:cs typeface="Arial"/>
            </a:endParaRPr>
          </a:p>
          <a:p>
            <a:pPr marL="12700" marR="115570">
              <a:lnSpc>
                <a:spcPct val="110000"/>
              </a:lnSpc>
              <a:spcBef>
                <a:spcPts val="5"/>
              </a:spcBef>
            </a:pPr>
            <a:r>
              <a:rPr sz="1000" dirty="0">
                <a:solidFill>
                  <a:srgbClr val="1D1D1B"/>
                </a:solidFill>
                <a:latin typeface="Arial"/>
                <a:cs typeface="Arial"/>
              </a:rPr>
              <a:t>Taking</a:t>
            </a:r>
            <a:r>
              <a:rPr sz="1000" spc="-25" dirty="0">
                <a:solidFill>
                  <a:srgbClr val="1D1D1B"/>
                </a:solidFill>
                <a:latin typeface="Arial"/>
                <a:cs typeface="Arial"/>
              </a:rPr>
              <a:t> </a:t>
            </a:r>
            <a:r>
              <a:rPr sz="1000" dirty="0">
                <a:solidFill>
                  <a:srgbClr val="1D1D1B"/>
                </a:solidFill>
                <a:latin typeface="Arial"/>
                <a:cs typeface="Arial"/>
              </a:rPr>
              <a:t>this</a:t>
            </a:r>
            <a:r>
              <a:rPr sz="1000" spc="-30" dirty="0">
                <a:solidFill>
                  <a:srgbClr val="1D1D1B"/>
                </a:solidFill>
                <a:latin typeface="Arial"/>
                <a:cs typeface="Arial"/>
              </a:rPr>
              <a:t> </a:t>
            </a:r>
            <a:r>
              <a:rPr sz="1000" dirty="0">
                <a:solidFill>
                  <a:srgbClr val="1D1D1B"/>
                </a:solidFill>
                <a:latin typeface="Arial"/>
                <a:cs typeface="Arial"/>
              </a:rPr>
              <a:t>option</a:t>
            </a:r>
            <a:r>
              <a:rPr sz="1000" spc="-30" dirty="0">
                <a:solidFill>
                  <a:srgbClr val="1D1D1B"/>
                </a:solidFill>
                <a:latin typeface="Arial"/>
                <a:cs typeface="Arial"/>
              </a:rPr>
              <a:t> </a:t>
            </a:r>
            <a:r>
              <a:rPr sz="1000" dirty="0">
                <a:solidFill>
                  <a:srgbClr val="1D1D1B"/>
                </a:solidFill>
                <a:latin typeface="Arial"/>
                <a:cs typeface="Arial"/>
              </a:rPr>
              <a:t>will</a:t>
            </a:r>
            <a:r>
              <a:rPr sz="1000" spc="-30" dirty="0">
                <a:solidFill>
                  <a:srgbClr val="1D1D1B"/>
                </a:solidFill>
                <a:latin typeface="Arial"/>
                <a:cs typeface="Arial"/>
              </a:rPr>
              <a:t> </a:t>
            </a:r>
            <a:r>
              <a:rPr sz="1000" dirty="0">
                <a:solidFill>
                  <a:srgbClr val="1D1D1B"/>
                </a:solidFill>
                <a:latin typeface="Arial"/>
                <a:cs typeface="Arial"/>
              </a:rPr>
              <a:t>allow</a:t>
            </a:r>
            <a:r>
              <a:rPr sz="1000" spc="-15" dirty="0">
                <a:solidFill>
                  <a:srgbClr val="1D1D1B"/>
                </a:solidFill>
                <a:latin typeface="Arial"/>
                <a:cs typeface="Arial"/>
              </a:rPr>
              <a:t> </a:t>
            </a: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opportunity</a:t>
            </a:r>
            <a:r>
              <a:rPr sz="1000" spc="-25" dirty="0">
                <a:solidFill>
                  <a:srgbClr val="1D1D1B"/>
                </a:solidFill>
                <a:latin typeface="Arial"/>
                <a:cs typeface="Arial"/>
              </a:rPr>
              <a:t> to </a:t>
            </a:r>
            <a:r>
              <a:rPr sz="1000" dirty="0">
                <a:solidFill>
                  <a:srgbClr val="1D1D1B"/>
                </a:solidFill>
                <a:latin typeface="Arial"/>
                <a:cs typeface="Arial"/>
              </a:rPr>
              <a:t>practically</a:t>
            </a:r>
            <a:r>
              <a:rPr sz="1000" spc="-5" dirty="0">
                <a:solidFill>
                  <a:srgbClr val="1D1D1B"/>
                </a:solidFill>
                <a:latin typeface="Arial"/>
                <a:cs typeface="Arial"/>
              </a:rPr>
              <a:t> </a:t>
            </a:r>
            <a:r>
              <a:rPr sz="1000" dirty="0">
                <a:solidFill>
                  <a:srgbClr val="1D1D1B"/>
                </a:solidFill>
                <a:latin typeface="Arial"/>
                <a:cs typeface="Arial"/>
              </a:rPr>
              <a:t>explore</a:t>
            </a:r>
            <a:r>
              <a:rPr sz="1000" spc="-25" dirty="0">
                <a:solidFill>
                  <a:srgbClr val="1D1D1B"/>
                </a:solidFill>
                <a:latin typeface="Arial"/>
                <a:cs typeface="Arial"/>
              </a:rPr>
              <a:t> </a:t>
            </a:r>
            <a:r>
              <a:rPr sz="1000" dirty="0">
                <a:solidFill>
                  <a:srgbClr val="1D1D1B"/>
                </a:solidFill>
                <a:latin typeface="Arial"/>
                <a:cs typeface="Arial"/>
              </a:rPr>
              <a:t>many</a:t>
            </a:r>
            <a:r>
              <a:rPr sz="1000" spc="-40" dirty="0">
                <a:solidFill>
                  <a:srgbClr val="1D1D1B"/>
                </a:solidFill>
                <a:latin typeface="Arial"/>
                <a:cs typeface="Arial"/>
              </a:rPr>
              <a:t> </a:t>
            </a:r>
            <a:r>
              <a:rPr sz="1000" dirty="0">
                <a:solidFill>
                  <a:srgbClr val="1D1D1B"/>
                </a:solidFill>
                <a:latin typeface="Arial"/>
                <a:cs typeface="Arial"/>
              </a:rPr>
              <a:t>areas</a:t>
            </a:r>
            <a:r>
              <a:rPr sz="1000" spc="-1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design</a:t>
            </a:r>
            <a:r>
              <a:rPr sz="1000" spc="-40" dirty="0">
                <a:solidFill>
                  <a:srgbClr val="1D1D1B"/>
                </a:solidFill>
                <a:latin typeface="Arial"/>
                <a:cs typeface="Arial"/>
              </a:rPr>
              <a:t> </a:t>
            </a:r>
            <a:r>
              <a:rPr sz="1000" dirty="0">
                <a:solidFill>
                  <a:srgbClr val="1D1D1B"/>
                </a:solidFill>
                <a:latin typeface="Arial"/>
                <a:cs typeface="Arial"/>
              </a:rPr>
              <a:t>technology</a:t>
            </a:r>
            <a:r>
              <a:rPr sz="1000" spc="-35" dirty="0">
                <a:solidFill>
                  <a:srgbClr val="1D1D1B"/>
                </a:solidFill>
                <a:latin typeface="Arial"/>
                <a:cs typeface="Arial"/>
              </a:rPr>
              <a:t> </a:t>
            </a:r>
            <a:r>
              <a:rPr sz="1000" dirty="0">
                <a:solidFill>
                  <a:srgbClr val="1D1D1B"/>
                </a:solidFill>
                <a:latin typeface="Arial"/>
                <a:cs typeface="Arial"/>
              </a:rPr>
              <a:t>as</a:t>
            </a:r>
            <a:r>
              <a:rPr sz="1000" spc="-25" dirty="0">
                <a:solidFill>
                  <a:srgbClr val="1D1D1B"/>
                </a:solidFill>
                <a:latin typeface="Arial"/>
                <a:cs typeface="Arial"/>
              </a:rPr>
              <a:t> </a:t>
            </a:r>
            <a:r>
              <a:rPr sz="1000" dirty="0">
                <a:solidFill>
                  <a:srgbClr val="1D1D1B"/>
                </a:solidFill>
                <a:latin typeface="Arial"/>
                <a:cs typeface="Arial"/>
              </a:rPr>
              <a:t>well</a:t>
            </a:r>
            <a:r>
              <a:rPr sz="1000" spc="-35" dirty="0">
                <a:solidFill>
                  <a:srgbClr val="1D1D1B"/>
                </a:solidFill>
                <a:latin typeface="Arial"/>
                <a:cs typeface="Arial"/>
              </a:rPr>
              <a:t> </a:t>
            </a:r>
            <a:r>
              <a:rPr sz="1000" spc="-25" dirty="0">
                <a:solidFill>
                  <a:srgbClr val="1D1D1B"/>
                </a:solidFill>
                <a:latin typeface="Arial"/>
                <a:cs typeface="Arial"/>
              </a:rPr>
              <a:t>as </a:t>
            </a:r>
            <a:r>
              <a:rPr sz="1000" dirty="0">
                <a:solidFill>
                  <a:srgbClr val="1D1D1B"/>
                </a:solidFill>
                <a:latin typeface="Arial"/>
                <a:cs typeface="Arial"/>
              </a:rPr>
              <a:t>producing</a:t>
            </a:r>
            <a:r>
              <a:rPr sz="1000" spc="15" dirty="0">
                <a:solidFill>
                  <a:srgbClr val="1D1D1B"/>
                </a:solidFill>
                <a:latin typeface="Arial"/>
                <a:cs typeface="Arial"/>
              </a:rPr>
              <a:t> </a:t>
            </a:r>
            <a:r>
              <a:rPr sz="1000" dirty="0">
                <a:solidFill>
                  <a:srgbClr val="1D1D1B"/>
                </a:solidFill>
                <a:latin typeface="Arial"/>
                <a:cs typeface="Arial"/>
              </a:rPr>
              <a:t>a</a:t>
            </a:r>
            <a:r>
              <a:rPr sz="1000" spc="-15" dirty="0">
                <a:solidFill>
                  <a:srgbClr val="1D1D1B"/>
                </a:solidFill>
                <a:latin typeface="Arial"/>
                <a:cs typeface="Arial"/>
              </a:rPr>
              <a:t> </a:t>
            </a:r>
            <a:r>
              <a:rPr sz="1000" dirty="0">
                <a:solidFill>
                  <a:srgbClr val="1D1D1B"/>
                </a:solidFill>
                <a:latin typeface="Arial"/>
                <a:cs typeface="Arial"/>
              </a:rPr>
              <a:t>fully</a:t>
            </a:r>
            <a:r>
              <a:rPr sz="1000" spc="-10" dirty="0">
                <a:solidFill>
                  <a:srgbClr val="1D1D1B"/>
                </a:solidFill>
                <a:latin typeface="Arial"/>
                <a:cs typeface="Arial"/>
              </a:rPr>
              <a:t> </a:t>
            </a:r>
            <a:r>
              <a:rPr sz="1000" dirty="0">
                <a:solidFill>
                  <a:srgbClr val="1D1D1B"/>
                </a:solidFill>
                <a:latin typeface="Arial"/>
                <a:cs typeface="Arial"/>
              </a:rPr>
              <a:t>functioning</a:t>
            </a:r>
            <a:r>
              <a:rPr sz="1000" spc="-20" dirty="0">
                <a:solidFill>
                  <a:srgbClr val="1D1D1B"/>
                </a:solidFill>
                <a:latin typeface="Arial"/>
                <a:cs typeface="Arial"/>
              </a:rPr>
              <a:t> </a:t>
            </a:r>
            <a:r>
              <a:rPr sz="1000" dirty="0">
                <a:solidFill>
                  <a:srgbClr val="1D1D1B"/>
                </a:solidFill>
                <a:latin typeface="Arial"/>
                <a:cs typeface="Arial"/>
              </a:rPr>
              <a:t>major</a:t>
            </a:r>
            <a:r>
              <a:rPr sz="1000" spc="5" dirty="0">
                <a:solidFill>
                  <a:srgbClr val="1D1D1B"/>
                </a:solidFill>
                <a:latin typeface="Arial"/>
                <a:cs typeface="Arial"/>
              </a:rPr>
              <a:t> </a:t>
            </a:r>
            <a:r>
              <a:rPr sz="1000" spc="-10" dirty="0">
                <a:solidFill>
                  <a:srgbClr val="1D1D1B"/>
                </a:solidFill>
                <a:latin typeface="Arial"/>
                <a:cs typeface="Arial"/>
              </a:rPr>
              <a:t>project.</a:t>
            </a:r>
            <a:endParaRPr sz="1000">
              <a:latin typeface="Arial"/>
              <a:cs typeface="Arial"/>
            </a:endParaRPr>
          </a:p>
          <a:p>
            <a:pPr>
              <a:lnSpc>
                <a:spcPct val="100000"/>
              </a:lnSpc>
              <a:spcBef>
                <a:spcPts val="765"/>
              </a:spcBef>
            </a:pPr>
            <a:endParaRPr sz="1000">
              <a:latin typeface="Arial"/>
              <a:cs typeface="Arial"/>
            </a:endParaRPr>
          </a:p>
          <a:p>
            <a:pPr marL="12700" marR="244475">
              <a:lnSpc>
                <a:spcPct val="110000"/>
              </a:lnSpc>
              <a:spcBef>
                <a:spcPts val="5"/>
              </a:spcBef>
            </a:pPr>
            <a:r>
              <a:rPr sz="1000" spc="-10" dirty="0">
                <a:solidFill>
                  <a:srgbClr val="1D1D1B"/>
                </a:solidFill>
                <a:latin typeface="Arial"/>
                <a:cs typeface="Arial"/>
              </a:rPr>
              <a:t>Materials</a:t>
            </a:r>
            <a:r>
              <a:rPr sz="1000" spc="5" dirty="0">
                <a:solidFill>
                  <a:srgbClr val="1D1D1B"/>
                </a:solidFill>
                <a:latin typeface="Arial"/>
                <a:cs typeface="Arial"/>
              </a:rPr>
              <a:t> </a:t>
            </a:r>
            <a:r>
              <a:rPr sz="1000" dirty="0">
                <a:solidFill>
                  <a:srgbClr val="1D1D1B"/>
                </a:solidFill>
                <a:latin typeface="Arial"/>
                <a:cs typeface="Arial"/>
              </a:rPr>
              <a:t>can include</a:t>
            </a:r>
            <a:r>
              <a:rPr sz="1000" spc="-20" dirty="0">
                <a:solidFill>
                  <a:srgbClr val="1D1D1B"/>
                </a:solidFill>
                <a:latin typeface="Arial"/>
                <a:cs typeface="Arial"/>
              </a:rPr>
              <a:t> </a:t>
            </a:r>
            <a:r>
              <a:rPr sz="1000" dirty="0">
                <a:solidFill>
                  <a:srgbClr val="1D1D1B"/>
                </a:solidFill>
                <a:latin typeface="Arial"/>
                <a:cs typeface="Arial"/>
              </a:rPr>
              <a:t>wood,</a:t>
            </a:r>
            <a:r>
              <a:rPr sz="1000" spc="-5" dirty="0">
                <a:solidFill>
                  <a:srgbClr val="1D1D1B"/>
                </a:solidFill>
                <a:latin typeface="Arial"/>
                <a:cs typeface="Arial"/>
              </a:rPr>
              <a:t> </a:t>
            </a:r>
            <a:r>
              <a:rPr sz="1000" spc="-10" dirty="0">
                <a:solidFill>
                  <a:srgbClr val="1D1D1B"/>
                </a:solidFill>
                <a:latin typeface="Arial"/>
                <a:cs typeface="Arial"/>
              </a:rPr>
              <a:t>metal,</a:t>
            </a:r>
            <a:r>
              <a:rPr sz="1000" spc="-5" dirty="0">
                <a:solidFill>
                  <a:srgbClr val="1D1D1B"/>
                </a:solidFill>
                <a:latin typeface="Arial"/>
                <a:cs typeface="Arial"/>
              </a:rPr>
              <a:t> </a:t>
            </a:r>
            <a:r>
              <a:rPr sz="1000" spc="-10" dirty="0">
                <a:solidFill>
                  <a:srgbClr val="1D1D1B"/>
                </a:solidFill>
                <a:latin typeface="Arial"/>
                <a:cs typeface="Arial"/>
              </a:rPr>
              <a:t>plastics,</a:t>
            </a:r>
            <a:r>
              <a:rPr sz="1000" spc="-5" dirty="0">
                <a:solidFill>
                  <a:srgbClr val="1D1D1B"/>
                </a:solidFill>
                <a:latin typeface="Arial"/>
                <a:cs typeface="Arial"/>
              </a:rPr>
              <a:t> </a:t>
            </a:r>
            <a:r>
              <a:rPr sz="1000" dirty="0">
                <a:solidFill>
                  <a:srgbClr val="1D1D1B"/>
                </a:solidFill>
                <a:latin typeface="Arial"/>
                <a:cs typeface="Arial"/>
              </a:rPr>
              <a:t>fabric</a:t>
            </a:r>
            <a:r>
              <a:rPr sz="1000" spc="-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spc="-20" dirty="0">
                <a:solidFill>
                  <a:srgbClr val="1D1D1B"/>
                </a:solidFill>
                <a:latin typeface="Arial"/>
                <a:cs typeface="Arial"/>
              </a:rPr>
              <a:t>many </a:t>
            </a:r>
            <a:r>
              <a:rPr sz="1000" dirty="0">
                <a:solidFill>
                  <a:srgbClr val="1D1D1B"/>
                </a:solidFill>
                <a:latin typeface="Arial"/>
                <a:cs typeface="Arial"/>
              </a:rPr>
              <a:t>modern</a:t>
            </a:r>
            <a:r>
              <a:rPr sz="1000" spc="5" dirty="0">
                <a:solidFill>
                  <a:srgbClr val="1D1D1B"/>
                </a:solidFill>
                <a:latin typeface="Arial"/>
                <a:cs typeface="Arial"/>
              </a:rPr>
              <a:t> </a:t>
            </a:r>
            <a:r>
              <a:rPr sz="1000" spc="-10" dirty="0">
                <a:solidFill>
                  <a:srgbClr val="1D1D1B"/>
                </a:solidFill>
                <a:latin typeface="Arial"/>
                <a:cs typeface="Arial"/>
              </a:rPr>
              <a:t>materials.</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0"/>
              </a:spcBef>
            </a:pPr>
            <a:r>
              <a:rPr sz="1000" spc="-40" dirty="0">
                <a:solidFill>
                  <a:srgbClr val="1D1D1B"/>
                </a:solidFill>
                <a:latin typeface="Arial"/>
                <a:cs typeface="Arial"/>
              </a:rPr>
              <a:t>GCSE</a:t>
            </a:r>
            <a:r>
              <a:rPr sz="1000" spc="-1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20" dirty="0">
                <a:solidFill>
                  <a:srgbClr val="1D1D1B"/>
                </a:solidFill>
                <a:latin typeface="Arial"/>
                <a:cs typeface="Arial"/>
              </a:rPr>
              <a:t>9–1.</a:t>
            </a:r>
            <a:endParaRPr sz="1000">
              <a:latin typeface="Arial"/>
              <a:cs typeface="Arial"/>
            </a:endParaRPr>
          </a:p>
          <a:p>
            <a:pPr>
              <a:lnSpc>
                <a:spcPct val="100000"/>
              </a:lnSpc>
              <a:spcBef>
                <a:spcPts val="890"/>
              </a:spcBef>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marR="290195">
              <a:lnSpc>
                <a:spcPct val="110000"/>
              </a:lnSpc>
              <a:spcBef>
                <a:spcPts val="350"/>
              </a:spcBef>
            </a:pPr>
            <a:r>
              <a:rPr sz="1000" spc="-20" dirty="0">
                <a:solidFill>
                  <a:srgbClr val="1D1D1B"/>
                </a:solidFill>
                <a:latin typeface="Arial"/>
                <a:cs typeface="Arial"/>
              </a:rPr>
              <a:t>Resistant</a:t>
            </a:r>
            <a:r>
              <a:rPr sz="1000" spc="-35" dirty="0">
                <a:solidFill>
                  <a:srgbClr val="1D1D1B"/>
                </a:solidFill>
                <a:latin typeface="Arial"/>
                <a:cs typeface="Arial"/>
              </a:rPr>
              <a:t> </a:t>
            </a:r>
            <a:r>
              <a:rPr sz="1000" spc="-10" dirty="0">
                <a:solidFill>
                  <a:srgbClr val="1D1D1B"/>
                </a:solidFill>
                <a:latin typeface="Arial"/>
                <a:cs typeface="Arial"/>
              </a:rPr>
              <a:t>materials</a:t>
            </a:r>
            <a:r>
              <a:rPr sz="1000" dirty="0">
                <a:solidFill>
                  <a:srgbClr val="1D1D1B"/>
                </a:solidFill>
                <a:latin typeface="Arial"/>
                <a:cs typeface="Arial"/>
              </a:rPr>
              <a:t> is</a:t>
            </a:r>
            <a:r>
              <a:rPr sz="1000" spc="-30" dirty="0">
                <a:solidFill>
                  <a:srgbClr val="1D1D1B"/>
                </a:solidFill>
                <a:latin typeface="Arial"/>
                <a:cs typeface="Arial"/>
              </a:rPr>
              <a:t> </a:t>
            </a:r>
            <a:r>
              <a:rPr sz="1000" dirty="0">
                <a:solidFill>
                  <a:srgbClr val="1D1D1B"/>
                </a:solidFill>
                <a:latin typeface="Arial"/>
                <a:cs typeface="Arial"/>
              </a:rPr>
              <a:t>split</a:t>
            </a:r>
            <a:r>
              <a:rPr sz="1000" spc="-25" dirty="0">
                <a:solidFill>
                  <a:srgbClr val="1D1D1B"/>
                </a:solidFill>
                <a:latin typeface="Arial"/>
                <a:cs typeface="Arial"/>
              </a:rPr>
              <a:t> </a:t>
            </a:r>
            <a:r>
              <a:rPr sz="1000" spc="-10" dirty="0">
                <a:solidFill>
                  <a:srgbClr val="1D1D1B"/>
                </a:solidFill>
                <a:latin typeface="Arial"/>
                <a:cs typeface="Arial"/>
              </a:rPr>
              <a:t>50%/50%</a:t>
            </a:r>
            <a:r>
              <a:rPr sz="1000" spc="-40" dirty="0">
                <a:solidFill>
                  <a:srgbClr val="1D1D1B"/>
                </a:solidFill>
                <a:latin typeface="Arial"/>
                <a:cs typeface="Arial"/>
              </a:rPr>
              <a:t> </a:t>
            </a:r>
            <a:r>
              <a:rPr sz="1000" dirty="0">
                <a:solidFill>
                  <a:srgbClr val="1D1D1B"/>
                </a:solidFill>
                <a:latin typeface="Arial"/>
                <a:cs typeface="Arial"/>
              </a:rPr>
              <a:t>between</a:t>
            </a:r>
            <a:r>
              <a:rPr sz="1000" spc="1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spc="-10" dirty="0">
                <a:solidFill>
                  <a:srgbClr val="1D1D1B"/>
                </a:solidFill>
                <a:latin typeface="Arial"/>
                <a:cs typeface="Arial"/>
              </a:rPr>
              <a:t>coursework </a:t>
            </a:r>
            <a:r>
              <a:rPr sz="1000" dirty="0">
                <a:solidFill>
                  <a:srgbClr val="1D1D1B"/>
                </a:solidFill>
                <a:latin typeface="Arial"/>
                <a:cs typeface="Arial"/>
              </a:rPr>
              <a:t>portfolio</a:t>
            </a:r>
            <a:r>
              <a:rPr sz="1000" spc="-10" dirty="0">
                <a:solidFill>
                  <a:srgbClr val="1D1D1B"/>
                </a:solidFill>
                <a:latin typeface="Arial"/>
                <a:cs typeface="Arial"/>
              </a:rPr>
              <a:t> </a:t>
            </a:r>
            <a:r>
              <a:rPr sz="1000" dirty="0">
                <a:solidFill>
                  <a:srgbClr val="1D1D1B"/>
                </a:solidFill>
                <a:latin typeface="Arial"/>
                <a:cs typeface="Arial"/>
              </a:rPr>
              <a:t>with</a:t>
            </a:r>
            <a:r>
              <a:rPr sz="1000" spc="-10" dirty="0">
                <a:solidFill>
                  <a:srgbClr val="1D1D1B"/>
                </a:solidFill>
                <a:latin typeface="Arial"/>
                <a:cs typeface="Arial"/>
              </a:rPr>
              <a:t> </a:t>
            </a:r>
            <a:r>
              <a:rPr sz="1000" dirty="0">
                <a:solidFill>
                  <a:srgbClr val="1D1D1B"/>
                </a:solidFill>
                <a:latin typeface="Arial"/>
                <a:cs typeface="Arial"/>
              </a:rPr>
              <a:t>major</a:t>
            </a:r>
            <a:r>
              <a:rPr sz="1000" spc="-10" dirty="0">
                <a:solidFill>
                  <a:srgbClr val="1D1D1B"/>
                </a:solidFill>
                <a:latin typeface="Arial"/>
                <a:cs typeface="Arial"/>
              </a:rPr>
              <a:t> </a:t>
            </a:r>
            <a:r>
              <a:rPr sz="1000" dirty="0">
                <a:solidFill>
                  <a:srgbClr val="1D1D1B"/>
                </a:solidFill>
                <a:latin typeface="Arial"/>
                <a:cs typeface="Arial"/>
              </a:rPr>
              <a:t>project</a:t>
            </a:r>
            <a:r>
              <a:rPr sz="1000" spc="1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external</a:t>
            </a:r>
            <a:r>
              <a:rPr sz="1000" spc="20" dirty="0">
                <a:solidFill>
                  <a:srgbClr val="1D1D1B"/>
                </a:solidFill>
                <a:latin typeface="Arial"/>
                <a:cs typeface="Arial"/>
              </a:rPr>
              <a:t> </a:t>
            </a:r>
            <a:r>
              <a:rPr sz="1000" spc="-10" dirty="0">
                <a:solidFill>
                  <a:srgbClr val="1D1D1B"/>
                </a:solidFill>
                <a:latin typeface="Arial"/>
                <a:cs typeface="Arial"/>
              </a:rPr>
              <a:t>examination.</a:t>
            </a:r>
            <a:endParaRPr sz="1000">
              <a:latin typeface="Arial"/>
              <a:cs typeface="Arial"/>
            </a:endParaRPr>
          </a:p>
          <a:p>
            <a:pPr marL="12700" marR="50800">
              <a:lnSpc>
                <a:spcPct val="110000"/>
              </a:lnSpc>
            </a:pPr>
            <a:r>
              <a:rPr sz="1000" dirty="0">
                <a:solidFill>
                  <a:srgbClr val="1D1D1B"/>
                </a:solidFill>
                <a:latin typeface="Arial"/>
                <a:cs typeface="Arial"/>
              </a:rPr>
              <a:t>Students will</a:t>
            </a:r>
            <a:r>
              <a:rPr sz="1000" spc="-10" dirty="0">
                <a:solidFill>
                  <a:srgbClr val="1D1D1B"/>
                </a:solidFill>
                <a:latin typeface="Arial"/>
                <a:cs typeface="Arial"/>
              </a:rPr>
              <a:t> </a:t>
            </a:r>
            <a:r>
              <a:rPr sz="1000" dirty="0">
                <a:solidFill>
                  <a:srgbClr val="1D1D1B"/>
                </a:solidFill>
                <a:latin typeface="Arial"/>
                <a:cs typeface="Arial"/>
              </a:rPr>
              <a:t>be</a:t>
            </a:r>
            <a:r>
              <a:rPr sz="1000" spc="-5" dirty="0">
                <a:solidFill>
                  <a:srgbClr val="1D1D1B"/>
                </a:solidFill>
                <a:latin typeface="Arial"/>
                <a:cs typeface="Arial"/>
              </a:rPr>
              <a:t> </a:t>
            </a:r>
            <a:r>
              <a:rPr sz="1000" dirty="0">
                <a:solidFill>
                  <a:srgbClr val="1D1D1B"/>
                </a:solidFill>
                <a:latin typeface="Arial"/>
                <a:cs typeface="Arial"/>
              </a:rPr>
              <a:t>required</a:t>
            </a:r>
            <a:r>
              <a:rPr sz="1000" spc="2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a</a:t>
            </a:r>
            <a:r>
              <a:rPr sz="1000" spc="-5" dirty="0">
                <a:solidFill>
                  <a:srgbClr val="1D1D1B"/>
                </a:solidFill>
                <a:latin typeface="Arial"/>
                <a:cs typeface="Arial"/>
              </a:rPr>
              <a:t> </a:t>
            </a:r>
            <a:r>
              <a:rPr sz="1000" dirty="0">
                <a:solidFill>
                  <a:srgbClr val="1D1D1B"/>
                </a:solidFill>
                <a:latin typeface="Arial"/>
                <a:cs typeface="Arial"/>
              </a:rPr>
              <a:t>coursework </a:t>
            </a:r>
            <a:r>
              <a:rPr sz="1000" spc="-10" dirty="0">
                <a:solidFill>
                  <a:srgbClr val="1D1D1B"/>
                </a:solidFill>
                <a:latin typeface="Arial"/>
                <a:cs typeface="Arial"/>
              </a:rPr>
              <a:t>design </a:t>
            </a:r>
            <a:r>
              <a:rPr sz="1000" dirty="0">
                <a:solidFill>
                  <a:srgbClr val="1D1D1B"/>
                </a:solidFill>
                <a:latin typeface="Arial"/>
                <a:cs typeface="Arial"/>
              </a:rPr>
              <a:t>portfolio</a:t>
            </a:r>
            <a:r>
              <a:rPr sz="1000" spc="-10"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dirty="0">
                <a:solidFill>
                  <a:srgbClr val="1D1D1B"/>
                </a:solidFill>
                <a:latin typeface="Arial"/>
                <a:cs typeface="Arial"/>
              </a:rPr>
              <a:t>year</a:t>
            </a:r>
            <a:r>
              <a:rPr sz="1000" spc="20" dirty="0">
                <a:solidFill>
                  <a:srgbClr val="1D1D1B"/>
                </a:solidFill>
                <a:latin typeface="Arial"/>
                <a:cs typeface="Arial"/>
              </a:rPr>
              <a:t> </a:t>
            </a:r>
            <a:r>
              <a:rPr sz="1000" dirty="0">
                <a:solidFill>
                  <a:srgbClr val="1D1D1B"/>
                </a:solidFill>
                <a:latin typeface="Arial"/>
                <a:cs typeface="Arial"/>
              </a:rPr>
              <a:t>11</a:t>
            </a:r>
            <a:r>
              <a:rPr sz="1000" spc="-2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manufacture</a:t>
            </a:r>
            <a:r>
              <a:rPr sz="1000" spc="15" dirty="0">
                <a:solidFill>
                  <a:srgbClr val="1D1D1B"/>
                </a:solidFill>
                <a:latin typeface="Arial"/>
                <a:cs typeface="Arial"/>
              </a:rPr>
              <a:t> </a:t>
            </a:r>
            <a:r>
              <a:rPr sz="1000" dirty="0">
                <a:solidFill>
                  <a:srgbClr val="1D1D1B"/>
                </a:solidFill>
                <a:latin typeface="Arial"/>
                <a:cs typeface="Arial"/>
              </a:rPr>
              <a:t>their</a:t>
            </a:r>
            <a:r>
              <a:rPr sz="1000" spc="10" dirty="0">
                <a:solidFill>
                  <a:srgbClr val="1D1D1B"/>
                </a:solidFill>
                <a:latin typeface="Arial"/>
                <a:cs typeface="Arial"/>
              </a:rPr>
              <a:t> </a:t>
            </a:r>
            <a:r>
              <a:rPr sz="1000" dirty="0">
                <a:solidFill>
                  <a:srgbClr val="1D1D1B"/>
                </a:solidFill>
                <a:latin typeface="Arial"/>
                <a:cs typeface="Arial"/>
              </a:rPr>
              <a:t>product</a:t>
            </a:r>
            <a:r>
              <a:rPr sz="1000" spc="10" dirty="0">
                <a:solidFill>
                  <a:srgbClr val="1D1D1B"/>
                </a:solidFill>
                <a:latin typeface="Arial"/>
                <a:cs typeface="Arial"/>
              </a:rPr>
              <a:t> </a:t>
            </a:r>
            <a:r>
              <a:rPr sz="1000" dirty="0">
                <a:solidFill>
                  <a:srgbClr val="1D1D1B"/>
                </a:solidFill>
                <a:latin typeface="Arial"/>
                <a:cs typeface="Arial"/>
              </a:rPr>
              <a:t>before</a:t>
            </a:r>
            <a:r>
              <a:rPr sz="1000" spc="10" dirty="0">
                <a:solidFill>
                  <a:srgbClr val="1D1D1B"/>
                </a:solidFill>
                <a:latin typeface="Arial"/>
                <a:cs typeface="Arial"/>
              </a:rPr>
              <a:t> </a:t>
            </a:r>
            <a:r>
              <a:rPr sz="1000" spc="-10" dirty="0">
                <a:solidFill>
                  <a:srgbClr val="1D1D1B"/>
                </a:solidFill>
                <a:latin typeface="Arial"/>
                <a:cs typeface="Arial"/>
              </a:rPr>
              <a:t>sitting </a:t>
            </a:r>
            <a:r>
              <a:rPr sz="1000" dirty="0">
                <a:solidFill>
                  <a:srgbClr val="1D1D1B"/>
                </a:solidFill>
                <a:latin typeface="Arial"/>
                <a:cs typeface="Arial"/>
              </a:rPr>
              <a:t>their</a:t>
            </a:r>
            <a:r>
              <a:rPr sz="1000" spc="-30" dirty="0">
                <a:solidFill>
                  <a:srgbClr val="1D1D1B"/>
                </a:solidFill>
                <a:latin typeface="Arial"/>
                <a:cs typeface="Arial"/>
              </a:rPr>
              <a:t> </a:t>
            </a:r>
            <a:r>
              <a:rPr sz="1000" dirty="0">
                <a:solidFill>
                  <a:srgbClr val="1D1D1B"/>
                </a:solidFill>
                <a:latin typeface="Arial"/>
                <a:cs typeface="Arial"/>
              </a:rPr>
              <a:t>final</a:t>
            </a:r>
            <a:r>
              <a:rPr sz="1000" spc="-20" dirty="0">
                <a:solidFill>
                  <a:srgbClr val="1D1D1B"/>
                </a:solidFill>
                <a:latin typeface="Arial"/>
                <a:cs typeface="Arial"/>
              </a:rPr>
              <a:t> </a:t>
            </a:r>
            <a:r>
              <a:rPr sz="1000" spc="-10" dirty="0">
                <a:solidFill>
                  <a:srgbClr val="1D1D1B"/>
                </a:solidFill>
                <a:latin typeface="Arial"/>
                <a:cs typeface="Arial"/>
              </a:rPr>
              <a:t>examination.</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 dirty="0"/>
              <a:t>Resistant</a:t>
            </a:r>
            <a:r>
              <a:rPr spc="-170" dirty="0"/>
              <a:t> </a:t>
            </a:r>
            <a:r>
              <a:rPr spc="-10" dirty="0"/>
              <a:t>Materials</a:t>
            </a:r>
            <a:r>
              <a:rPr spc="-155" dirty="0"/>
              <a:t> </a:t>
            </a:r>
            <a:r>
              <a:rPr spc="-10" dirty="0"/>
              <a:t>(D&amp;T)</a:t>
            </a:r>
          </a:p>
        </p:txBody>
      </p:sp>
      <p:pic>
        <p:nvPicPr>
          <p:cNvPr id="6" name="object 6"/>
          <p:cNvPicPr/>
          <p:nvPr/>
        </p:nvPicPr>
        <p:blipFill>
          <a:blip r:embed="rId2" cstate="print"/>
          <a:stretch>
            <a:fillRect/>
          </a:stretch>
        </p:blipFill>
        <p:spPr>
          <a:xfrm>
            <a:off x="5468111" y="3869435"/>
            <a:ext cx="1761743" cy="2257044"/>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35</a:t>
            </a:fld>
            <a:endParaRPr spc="-25"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07859"/>
            <a:ext cx="4452620" cy="6668770"/>
          </a:xfrm>
          <a:prstGeom prst="rect">
            <a:avLst/>
          </a:prstGeom>
        </p:spPr>
        <p:txBody>
          <a:bodyPr vert="horz" wrap="square" lIns="0" tIns="97790" rIns="0" bIns="0" rtlCol="0">
            <a:spAutoFit/>
          </a:bodyPr>
          <a:lstStyle/>
          <a:p>
            <a:pPr marL="12700">
              <a:lnSpc>
                <a:spcPct val="100000"/>
              </a:lnSpc>
              <a:spcBef>
                <a:spcPts val="77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128905">
              <a:lnSpc>
                <a:spcPct val="110100"/>
              </a:lnSpc>
              <a:spcBef>
                <a:spcPts val="355"/>
              </a:spcBef>
            </a:pPr>
            <a:r>
              <a:rPr sz="1000" dirty="0">
                <a:solidFill>
                  <a:srgbClr val="1D1D1B"/>
                </a:solidFill>
                <a:latin typeface="Arial"/>
                <a:cs typeface="Arial"/>
              </a:rPr>
              <a:t>Scientific</a:t>
            </a:r>
            <a:r>
              <a:rPr sz="1000" spc="-25" dirty="0">
                <a:solidFill>
                  <a:srgbClr val="1D1D1B"/>
                </a:solidFill>
                <a:latin typeface="Arial"/>
                <a:cs typeface="Arial"/>
              </a:rPr>
              <a:t> </a:t>
            </a:r>
            <a:r>
              <a:rPr sz="1000" dirty="0">
                <a:solidFill>
                  <a:srgbClr val="1D1D1B"/>
                </a:solidFill>
                <a:latin typeface="Arial"/>
                <a:cs typeface="Arial"/>
              </a:rPr>
              <a:t>study</a:t>
            </a:r>
            <a:r>
              <a:rPr sz="1000" spc="-25" dirty="0">
                <a:solidFill>
                  <a:srgbClr val="1D1D1B"/>
                </a:solidFill>
                <a:latin typeface="Arial"/>
                <a:cs typeface="Arial"/>
              </a:rPr>
              <a:t> </a:t>
            </a:r>
            <a:r>
              <a:rPr sz="1000" dirty="0">
                <a:solidFill>
                  <a:srgbClr val="1D1D1B"/>
                </a:solidFill>
                <a:latin typeface="Arial"/>
                <a:cs typeface="Arial"/>
              </a:rPr>
              <a:t>gives</a:t>
            </a:r>
            <a:r>
              <a:rPr sz="1000" spc="-25" dirty="0">
                <a:solidFill>
                  <a:srgbClr val="1D1D1B"/>
                </a:solidFill>
                <a:latin typeface="Arial"/>
                <a:cs typeface="Arial"/>
              </a:rPr>
              <a:t> </a:t>
            </a:r>
            <a:r>
              <a:rPr sz="1000" dirty="0">
                <a:solidFill>
                  <a:srgbClr val="1D1D1B"/>
                </a:solidFill>
                <a:latin typeface="Arial"/>
                <a:cs typeface="Arial"/>
              </a:rPr>
              <a:t>us</a:t>
            </a:r>
            <a:r>
              <a:rPr sz="1000" spc="-30" dirty="0">
                <a:solidFill>
                  <a:srgbClr val="1D1D1B"/>
                </a:solidFill>
                <a:latin typeface="Arial"/>
                <a:cs typeface="Arial"/>
              </a:rPr>
              <a:t> </a:t>
            </a:r>
            <a:r>
              <a:rPr sz="1000" dirty="0">
                <a:solidFill>
                  <a:srgbClr val="1D1D1B"/>
                </a:solidFill>
                <a:latin typeface="Arial"/>
                <a:cs typeface="Arial"/>
              </a:rPr>
              <a:t>an</a:t>
            </a:r>
            <a:r>
              <a:rPr sz="1000" spc="-20" dirty="0">
                <a:solidFill>
                  <a:srgbClr val="1D1D1B"/>
                </a:solidFill>
                <a:latin typeface="Arial"/>
                <a:cs typeface="Arial"/>
              </a:rPr>
              <a:t> </a:t>
            </a:r>
            <a:r>
              <a:rPr sz="1000" dirty="0">
                <a:solidFill>
                  <a:srgbClr val="1D1D1B"/>
                </a:solidFill>
                <a:latin typeface="Arial"/>
                <a:cs typeface="Arial"/>
              </a:rPr>
              <a:t>understanding</a:t>
            </a:r>
            <a:r>
              <a:rPr sz="1000" spc="-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world</a:t>
            </a:r>
            <a:r>
              <a:rPr sz="1000" spc="-2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helps</a:t>
            </a:r>
            <a:r>
              <a:rPr sz="1000" spc="-10" dirty="0">
                <a:solidFill>
                  <a:srgbClr val="1D1D1B"/>
                </a:solidFill>
                <a:latin typeface="Arial"/>
                <a:cs typeface="Arial"/>
              </a:rPr>
              <a:t> </a:t>
            </a:r>
            <a:r>
              <a:rPr sz="1000" dirty="0">
                <a:solidFill>
                  <a:srgbClr val="1D1D1B"/>
                </a:solidFill>
                <a:latin typeface="Arial"/>
                <a:cs typeface="Arial"/>
              </a:rPr>
              <a:t>us</a:t>
            </a:r>
            <a:r>
              <a:rPr sz="1000" spc="-30" dirty="0">
                <a:solidFill>
                  <a:srgbClr val="1D1D1B"/>
                </a:solidFill>
                <a:latin typeface="Arial"/>
                <a:cs typeface="Arial"/>
              </a:rPr>
              <a:t> </a:t>
            </a:r>
            <a:r>
              <a:rPr sz="1000" spc="-10" dirty="0">
                <a:solidFill>
                  <a:srgbClr val="1D1D1B"/>
                </a:solidFill>
                <a:latin typeface="Arial"/>
                <a:cs typeface="Arial"/>
              </a:rPr>
              <a:t>explore </a:t>
            </a:r>
            <a:r>
              <a:rPr sz="1000" dirty="0">
                <a:solidFill>
                  <a:srgbClr val="1D1D1B"/>
                </a:solidFill>
                <a:latin typeface="Arial"/>
                <a:cs typeface="Arial"/>
              </a:rPr>
              <a:t>how</a:t>
            </a:r>
            <a:r>
              <a:rPr sz="1000" spc="-35" dirty="0">
                <a:solidFill>
                  <a:srgbClr val="1D1D1B"/>
                </a:solidFill>
                <a:latin typeface="Arial"/>
                <a:cs typeface="Arial"/>
              </a:rPr>
              <a:t> </a:t>
            </a:r>
            <a:r>
              <a:rPr sz="1000" dirty="0">
                <a:solidFill>
                  <a:srgbClr val="1D1D1B"/>
                </a:solidFill>
                <a:latin typeface="Arial"/>
                <a:cs typeface="Arial"/>
              </a:rPr>
              <a:t>science</a:t>
            </a:r>
            <a:r>
              <a:rPr sz="1000" spc="-10" dirty="0">
                <a:solidFill>
                  <a:srgbClr val="1D1D1B"/>
                </a:solidFill>
                <a:latin typeface="Arial"/>
                <a:cs typeface="Arial"/>
              </a:rPr>
              <a:t> </a:t>
            </a:r>
            <a:r>
              <a:rPr sz="1000" dirty="0">
                <a:solidFill>
                  <a:srgbClr val="1D1D1B"/>
                </a:solidFill>
                <a:latin typeface="Arial"/>
                <a:cs typeface="Arial"/>
              </a:rPr>
              <a:t>affects</a:t>
            </a:r>
            <a:r>
              <a:rPr sz="1000" spc="-10" dirty="0">
                <a:solidFill>
                  <a:srgbClr val="1D1D1B"/>
                </a:solidFill>
                <a:latin typeface="Arial"/>
                <a:cs typeface="Arial"/>
              </a:rPr>
              <a:t> </a:t>
            </a:r>
            <a:r>
              <a:rPr sz="1000" dirty="0">
                <a:solidFill>
                  <a:srgbClr val="1D1D1B"/>
                </a:solidFill>
                <a:latin typeface="Arial"/>
                <a:cs typeface="Arial"/>
              </a:rPr>
              <a:t>our</a:t>
            </a:r>
            <a:r>
              <a:rPr sz="1000" spc="-30" dirty="0">
                <a:solidFill>
                  <a:srgbClr val="1D1D1B"/>
                </a:solidFill>
                <a:latin typeface="Arial"/>
                <a:cs typeface="Arial"/>
              </a:rPr>
              <a:t> </a:t>
            </a:r>
            <a:r>
              <a:rPr sz="1000" dirty="0">
                <a:solidFill>
                  <a:srgbClr val="1D1D1B"/>
                </a:solidFill>
                <a:latin typeface="Arial"/>
                <a:cs typeface="Arial"/>
              </a:rPr>
              <a:t>everyday </a:t>
            </a:r>
            <a:r>
              <a:rPr sz="1000" spc="-10" dirty="0">
                <a:solidFill>
                  <a:srgbClr val="1D1D1B"/>
                </a:solidFill>
                <a:latin typeface="Arial"/>
                <a:cs typeface="Arial"/>
              </a:rPr>
              <a:t>lives.</a:t>
            </a:r>
            <a:r>
              <a:rPr sz="1000" spc="-40" dirty="0">
                <a:solidFill>
                  <a:srgbClr val="1D1D1B"/>
                </a:solidFill>
                <a:latin typeface="Arial"/>
                <a:cs typeface="Arial"/>
              </a:rPr>
              <a:t> </a:t>
            </a:r>
            <a:r>
              <a:rPr sz="1000" dirty="0">
                <a:solidFill>
                  <a:srgbClr val="1D1D1B"/>
                </a:solidFill>
                <a:latin typeface="Arial"/>
                <a:cs typeface="Arial"/>
              </a:rPr>
              <a:t>If</a:t>
            </a:r>
            <a:r>
              <a:rPr sz="1000" spc="-35" dirty="0">
                <a:solidFill>
                  <a:srgbClr val="1D1D1B"/>
                </a:solidFill>
                <a:latin typeface="Arial"/>
                <a:cs typeface="Arial"/>
              </a:rPr>
              <a:t> </a:t>
            </a:r>
            <a:r>
              <a:rPr sz="1000" dirty="0">
                <a:solidFill>
                  <a:srgbClr val="1D1D1B"/>
                </a:solidFill>
                <a:latin typeface="Arial"/>
                <a:cs typeface="Arial"/>
              </a:rPr>
              <a:t>choosing</a:t>
            </a:r>
            <a:r>
              <a:rPr sz="1000" spc="-35" dirty="0">
                <a:solidFill>
                  <a:srgbClr val="1D1D1B"/>
                </a:solidFill>
                <a:latin typeface="Arial"/>
                <a:cs typeface="Arial"/>
              </a:rPr>
              <a:t> </a:t>
            </a:r>
            <a:r>
              <a:rPr sz="100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option,</a:t>
            </a:r>
            <a:r>
              <a:rPr sz="1000" spc="-35" dirty="0">
                <a:solidFill>
                  <a:srgbClr val="1D1D1B"/>
                </a:solidFill>
                <a:latin typeface="Arial"/>
                <a:cs typeface="Arial"/>
              </a:rPr>
              <a:t> </a:t>
            </a:r>
            <a:r>
              <a:rPr sz="1000" dirty="0">
                <a:solidFill>
                  <a:srgbClr val="1D1D1B"/>
                </a:solidFill>
                <a:latin typeface="Arial"/>
                <a:cs typeface="Arial"/>
              </a:rPr>
              <a:t>you</a:t>
            </a:r>
            <a:r>
              <a:rPr sz="1000" spc="-40" dirty="0">
                <a:solidFill>
                  <a:srgbClr val="1D1D1B"/>
                </a:solidFill>
                <a:latin typeface="Arial"/>
                <a:cs typeface="Arial"/>
              </a:rPr>
              <a:t> </a:t>
            </a:r>
            <a:r>
              <a:rPr sz="1000" dirty="0">
                <a:solidFill>
                  <a:srgbClr val="1D1D1B"/>
                </a:solidFill>
                <a:latin typeface="Arial"/>
                <a:cs typeface="Arial"/>
              </a:rPr>
              <a:t>will</a:t>
            </a:r>
            <a:r>
              <a:rPr sz="1000" spc="-30" dirty="0">
                <a:solidFill>
                  <a:srgbClr val="1D1D1B"/>
                </a:solidFill>
                <a:latin typeface="Arial"/>
                <a:cs typeface="Arial"/>
              </a:rPr>
              <a:t> </a:t>
            </a:r>
            <a:r>
              <a:rPr sz="1000" spc="-10" dirty="0">
                <a:solidFill>
                  <a:srgbClr val="1D1D1B"/>
                </a:solidFill>
                <a:latin typeface="Arial"/>
                <a:cs typeface="Arial"/>
              </a:rPr>
              <a:t>study Biology,</a:t>
            </a:r>
            <a:r>
              <a:rPr sz="1000" spc="-30" dirty="0">
                <a:solidFill>
                  <a:srgbClr val="1D1D1B"/>
                </a:solidFill>
                <a:latin typeface="Arial"/>
                <a:cs typeface="Arial"/>
              </a:rPr>
              <a:t> </a:t>
            </a:r>
            <a:r>
              <a:rPr sz="1000" dirty="0">
                <a:solidFill>
                  <a:srgbClr val="1D1D1B"/>
                </a:solidFill>
                <a:latin typeface="Arial"/>
                <a:cs typeface="Arial"/>
              </a:rPr>
              <a:t>Chemistry</a:t>
            </a:r>
            <a:r>
              <a:rPr sz="1000" spc="-1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Physics</a:t>
            </a:r>
            <a:r>
              <a:rPr sz="1000" spc="-2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dirty="0">
                <a:solidFill>
                  <a:srgbClr val="1D1D1B"/>
                </a:solidFill>
                <a:latin typeface="Arial"/>
                <a:cs typeface="Arial"/>
              </a:rPr>
              <a:t>more</a:t>
            </a:r>
            <a:r>
              <a:rPr sz="1000" spc="-25" dirty="0">
                <a:solidFill>
                  <a:srgbClr val="1D1D1B"/>
                </a:solidFill>
                <a:latin typeface="Arial"/>
                <a:cs typeface="Arial"/>
              </a:rPr>
              <a:t> </a:t>
            </a:r>
            <a:r>
              <a:rPr sz="1000" dirty="0">
                <a:solidFill>
                  <a:srgbClr val="1D1D1B"/>
                </a:solidFill>
                <a:latin typeface="Arial"/>
                <a:cs typeface="Arial"/>
              </a:rPr>
              <a:t>depth</a:t>
            </a:r>
            <a:r>
              <a:rPr sz="1000" spc="15" dirty="0">
                <a:solidFill>
                  <a:srgbClr val="1D1D1B"/>
                </a:solidFill>
                <a:latin typeface="Arial"/>
                <a:cs typeface="Arial"/>
              </a:rPr>
              <a:t> </a:t>
            </a:r>
            <a:r>
              <a:rPr sz="1000" dirty="0">
                <a:solidFill>
                  <a:srgbClr val="1D1D1B"/>
                </a:solidFill>
                <a:latin typeface="Arial"/>
                <a:cs typeface="Arial"/>
              </a:rPr>
              <a:t>than</a:t>
            </a:r>
            <a:r>
              <a:rPr sz="1000" spc="-20" dirty="0">
                <a:solidFill>
                  <a:srgbClr val="1D1D1B"/>
                </a:solidFill>
                <a:latin typeface="Arial"/>
                <a:cs typeface="Arial"/>
              </a:rPr>
              <a:t> </a:t>
            </a:r>
            <a:r>
              <a:rPr sz="1000" dirty="0">
                <a:solidFill>
                  <a:srgbClr val="1D1D1B"/>
                </a:solidFill>
                <a:latin typeface="Arial"/>
                <a:cs typeface="Arial"/>
              </a:rPr>
              <a:t>covered</a:t>
            </a:r>
            <a:r>
              <a:rPr sz="1000" spc="15" dirty="0">
                <a:solidFill>
                  <a:srgbClr val="1D1D1B"/>
                </a:solidFill>
                <a:latin typeface="Arial"/>
                <a:cs typeface="Arial"/>
              </a:rPr>
              <a:t> </a:t>
            </a:r>
            <a:r>
              <a:rPr sz="1000" dirty="0">
                <a:solidFill>
                  <a:srgbClr val="1D1D1B"/>
                </a:solidFill>
                <a:latin typeface="Arial"/>
                <a:cs typeface="Arial"/>
              </a:rPr>
              <a:t>in</a:t>
            </a:r>
            <a:r>
              <a:rPr sz="1000" spc="-3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spc="-10" dirty="0">
                <a:solidFill>
                  <a:srgbClr val="1D1D1B"/>
                </a:solidFill>
                <a:latin typeface="Arial"/>
                <a:cs typeface="Arial"/>
              </a:rPr>
              <a:t>Combined </a:t>
            </a:r>
            <a:r>
              <a:rPr sz="1000" dirty="0">
                <a:solidFill>
                  <a:srgbClr val="1D1D1B"/>
                </a:solidFill>
                <a:latin typeface="Arial"/>
                <a:cs typeface="Arial"/>
              </a:rPr>
              <a:t>Science </a:t>
            </a:r>
            <a:r>
              <a:rPr sz="1000" spc="-10" dirty="0">
                <a:solidFill>
                  <a:srgbClr val="1D1D1B"/>
                </a:solidFill>
                <a:latin typeface="Arial"/>
                <a:cs typeface="Arial"/>
              </a:rPr>
              <a:t>GCSE.</a:t>
            </a:r>
            <a:endParaRPr sz="1000">
              <a:latin typeface="Arial"/>
              <a:cs typeface="Arial"/>
            </a:endParaRPr>
          </a:p>
          <a:p>
            <a:pPr>
              <a:lnSpc>
                <a:spcPct val="100000"/>
              </a:lnSpc>
              <a:spcBef>
                <a:spcPts val="765"/>
              </a:spcBef>
            </a:pPr>
            <a:endParaRPr sz="1000">
              <a:latin typeface="Arial"/>
              <a:cs typeface="Arial"/>
            </a:endParaRPr>
          </a:p>
          <a:p>
            <a:pPr marL="12700" marR="293370">
              <a:lnSpc>
                <a:spcPct val="110000"/>
              </a:lnSpc>
              <a:spcBef>
                <a:spcPts val="5"/>
              </a:spcBef>
            </a:pPr>
            <a:r>
              <a:rPr sz="1000" dirty="0">
                <a:solidFill>
                  <a:srgbClr val="1D1D1B"/>
                </a:solidFill>
                <a:latin typeface="Arial"/>
                <a:cs typeface="Arial"/>
              </a:rPr>
              <a:t>To</a:t>
            </a:r>
            <a:r>
              <a:rPr sz="1000" spc="-50" dirty="0">
                <a:solidFill>
                  <a:srgbClr val="1D1D1B"/>
                </a:solidFill>
                <a:latin typeface="Arial"/>
                <a:cs typeface="Arial"/>
              </a:rPr>
              <a:t> </a:t>
            </a:r>
            <a:r>
              <a:rPr sz="1000" dirty="0">
                <a:solidFill>
                  <a:srgbClr val="1D1D1B"/>
                </a:solidFill>
                <a:latin typeface="Arial"/>
                <a:cs typeface="Arial"/>
              </a:rPr>
              <a:t>follow</a:t>
            </a:r>
            <a:r>
              <a:rPr sz="1000" spc="-50" dirty="0">
                <a:solidFill>
                  <a:srgbClr val="1D1D1B"/>
                </a:solidFill>
                <a:latin typeface="Arial"/>
                <a:cs typeface="Arial"/>
              </a:rPr>
              <a:t> </a:t>
            </a:r>
            <a:r>
              <a:rPr sz="1000" dirty="0">
                <a:solidFill>
                  <a:srgbClr val="1D1D1B"/>
                </a:solidFill>
                <a:latin typeface="Arial"/>
                <a:cs typeface="Arial"/>
              </a:rPr>
              <a:t>three</a:t>
            </a:r>
            <a:r>
              <a:rPr sz="1000" spc="-20" dirty="0">
                <a:solidFill>
                  <a:srgbClr val="1D1D1B"/>
                </a:solidFill>
                <a:latin typeface="Arial"/>
                <a:cs typeface="Arial"/>
              </a:rPr>
              <a:t> </a:t>
            </a:r>
            <a:r>
              <a:rPr sz="1000" dirty="0">
                <a:solidFill>
                  <a:srgbClr val="1D1D1B"/>
                </a:solidFill>
                <a:latin typeface="Arial"/>
                <a:cs typeface="Arial"/>
              </a:rPr>
              <a:t>separate</a:t>
            </a:r>
            <a:r>
              <a:rPr sz="1000" spc="-10" dirty="0">
                <a:solidFill>
                  <a:srgbClr val="1D1D1B"/>
                </a:solidFill>
                <a:latin typeface="Arial"/>
                <a:cs typeface="Arial"/>
              </a:rPr>
              <a:t> </a:t>
            </a:r>
            <a:r>
              <a:rPr sz="1000" dirty="0">
                <a:solidFill>
                  <a:srgbClr val="1D1D1B"/>
                </a:solidFill>
                <a:latin typeface="Arial"/>
                <a:cs typeface="Arial"/>
              </a:rPr>
              <a:t>sciences</a:t>
            </a:r>
            <a:r>
              <a:rPr sz="1000" spc="-10"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an</a:t>
            </a:r>
            <a:r>
              <a:rPr sz="1000" spc="-45" dirty="0">
                <a:solidFill>
                  <a:srgbClr val="1D1D1B"/>
                </a:solidFill>
                <a:latin typeface="Arial"/>
                <a:cs typeface="Arial"/>
              </a:rPr>
              <a:t> </a:t>
            </a:r>
            <a:r>
              <a:rPr sz="1000" spc="-10" dirty="0">
                <a:solidFill>
                  <a:srgbClr val="1D1D1B"/>
                </a:solidFill>
                <a:latin typeface="Arial"/>
                <a:cs typeface="Arial"/>
              </a:rPr>
              <a:t>academically</a:t>
            </a:r>
            <a:r>
              <a:rPr sz="1000" spc="10" dirty="0">
                <a:solidFill>
                  <a:srgbClr val="1D1D1B"/>
                </a:solidFill>
                <a:latin typeface="Arial"/>
                <a:cs typeface="Arial"/>
              </a:rPr>
              <a:t> </a:t>
            </a:r>
            <a:r>
              <a:rPr sz="1000" dirty="0">
                <a:solidFill>
                  <a:srgbClr val="1D1D1B"/>
                </a:solidFill>
                <a:latin typeface="Arial"/>
                <a:cs typeface="Arial"/>
              </a:rPr>
              <a:t>demanding</a:t>
            </a:r>
            <a:r>
              <a:rPr sz="1000" spc="-5" dirty="0">
                <a:solidFill>
                  <a:srgbClr val="1D1D1B"/>
                </a:solidFill>
                <a:latin typeface="Arial"/>
                <a:cs typeface="Arial"/>
              </a:rPr>
              <a:t> </a:t>
            </a:r>
            <a:r>
              <a:rPr sz="1000" spc="-10" dirty="0">
                <a:solidFill>
                  <a:srgbClr val="1D1D1B"/>
                </a:solidFill>
                <a:latin typeface="Arial"/>
                <a:cs typeface="Arial"/>
              </a:rPr>
              <a:t>course, </a:t>
            </a:r>
            <a:r>
              <a:rPr sz="1000" dirty="0">
                <a:solidFill>
                  <a:srgbClr val="1D1D1B"/>
                </a:solidFill>
                <a:latin typeface="Arial"/>
                <a:cs typeface="Arial"/>
              </a:rPr>
              <a:t>requiring</a:t>
            </a:r>
            <a:r>
              <a:rPr sz="1000" spc="-15" dirty="0">
                <a:solidFill>
                  <a:srgbClr val="1D1D1B"/>
                </a:solidFill>
                <a:latin typeface="Arial"/>
                <a:cs typeface="Arial"/>
              </a:rPr>
              <a:t> </a:t>
            </a:r>
            <a:r>
              <a:rPr sz="1000" dirty="0">
                <a:solidFill>
                  <a:srgbClr val="1D1D1B"/>
                </a:solidFill>
                <a:latin typeface="Arial"/>
                <a:cs typeface="Arial"/>
              </a:rPr>
              <a:t>high</a:t>
            </a:r>
            <a:r>
              <a:rPr sz="1000" spc="-30" dirty="0">
                <a:solidFill>
                  <a:srgbClr val="1D1D1B"/>
                </a:solidFill>
                <a:latin typeface="Arial"/>
                <a:cs typeface="Arial"/>
              </a:rPr>
              <a:t> </a:t>
            </a:r>
            <a:r>
              <a:rPr sz="1000" spc="-10" dirty="0">
                <a:solidFill>
                  <a:srgbClr val="1D1D1B"/>
                </a:solidFill>
                <a:latin typeface="Arial"/>
                <a:cs typeface="Arial"/>
              </a:rPr>
              <a:t>levels</a:t>
            </a:r>
            <a:r>
              <a:rPr sz="1000" spc="-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ability.</a:t>
            </a:r>
            <a:r>
              <a:rPr sz="1000" spc="-10" dirty="0">
                <a:solidFill>
                  <a:srgbClr val="1D1D1B"/>
                </a:solidFill>
                <a:latin typeface="Arial"/>
                <a:cs typeface="Arial"/>
              </a:rPr>
              <a:t> </a:t>
            </a:r>
            <a:r>
              <a:rPr sz="1000" dirty="0">
                <a:solidFill>
                  <a:srgbClr val="1D1D1B"/>
                </a:solidFill>
                <a:latin typeface="Arial"/>
                <a:cs typeface="Arial"/>
              </a:rPr>
              <a:t>Only</a:t>
            </a:r>
            <a:r>
              <a:rPr sz="1000" spc="-25"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attaining</a:t>
            </a:r>
            <a:r>
              <a:rPr sz="1000" spc="-20"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dirty="0">
                <a:solidFill>
                  <a:srgbClr val="1D1D1B"/>
                </a:solidFill>
                <a:latin typeface="Arial"/>
                <a:cs typeface="Arial"/>
              </a:rPr>
              <a:t>6</a:t>
            </a:r>
            <a:r>
              <a:rPr sz="1000" spc="-35" dirty="0">
                <a:solidFill>
                  <a:srgbClr val="1D1D1B"/>
                </a:solidFill>
                <a:latin typeface="Arial"/>
                <a:cs typeface="Arial"/>
              </a:rPr>
              <a:t> </a:t>
            </a:r>
            <a:r>
              <a:rPr sz="1000" spc="-10" dirty="0">
                <a:solidFill>
                  <a:srgbClr val="1D1D1B"/>
                </a:solidFill>
                <a:latin typeface="Arial"/>
                <a:cs typeface="Arial"/>
              </a:rPr>
              <a:t>consistently </a:t>
            </a:r>
            <a:r>
              <a:rPr sz="1000" dirty="0">
                <a:solidFill>
                  <a:srgbClr val="1D1D1B"/>
                </a:solidFill>
                <a:latin typeface="Arial"/>
                <a:cs typeface="Arial"/>
              </a:rPr>
              <a:t>across</a:t>
            </a:r>
            <a:r>
              <a:rPr sz="1000" spc="-15"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spc="-10" dirty="0">
                <a:solidFill>
                  <a:srgbClr val="1D1D1B"/>
                </a:solidFill>
                <a:latin typeface="Arial"/>
                <a:cs typeface="Arial"/>
              </a:rPr>
              <a:t>Maths</a:t>
            </a:r>
            <a:r>
              <a:rPr sz="1000" spc="-15"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spc="-10" dirty="0">
                <a:solidFill>
                  <a:srgbClr val="1D1D1B"/>
                </a:solidFill>
                <a:latin typeface="Arial"/>
                <a:cs typeface="Arial"/>
              </a:rPr>
              <a:t>English</a:t>
            </a:r>
            <a:r>
              <a:rPr sz="1000" spc="-5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a:t>
            </a:r>
            <a:r>
              <a:rPr sz="1000" spc="-25" dirty="0">
                <a:solidFill>
                  <a:srgbClr val="1D1D1B"/>
                </a:solidFill>
                <a:latin typeface="Arial"/>
                <a:cs typeface="Arial"/>
              </a:rPr>
              <a:t> </a:t>
            </a:r>
            <a:r>
              <a:rPr sz="1000" dirty="0">
                <a:solidFill>
                  <a:srgbClr val="1D1D1B"/>
                </a:solidFill>
                <a:latin typeface="Arial"/>
                <a:cs typeface="Arial"/>
              </a:rPr>
              <a:t>allowed to</a:t>
            </a:r>
            <a:r>
              <a:rPr sz="1000" spc="-40" dirty="0">
                <a:solidFill>
                  <a:srgbClr val="1D1D1B"/>
                </a:solidFill>
                <a:latin typeface="Arial"/>
                <a:cs typeface="Arial"/>
              </a:rPr>
              <a:t> </a:t>
            </a:r>
            <a:r>
              <a:rPr sz="1000" dirty="0">
                <a:solidFill>
                  <a:srgbClr val="1D1D1B"/>
                </a:solidFill>
                <a:latin typeface="Arial"/>
                <a:cs typeface="Arial"/>
              </a:rPr>
              <a:t>follow</a:t>
            </a:r>
            <a:r>
              <a:rPr sz="1000" spc="-30"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spc="-10" dirty="0">
                <a:solidFill>
                  <a:srgbClr val="1D1D1B"/>
                </a:solidFill>
                <a:latin typeface="Arial"/>
                <a:cs typeface="Arial"/>
              </a:rPr>
              <a:t>separate </a:t>
            </a:r>
            <a:r>
              <a:rPr sz="1000" dirty="0">
                <a:solidFill>
                  <a:srgbClr val="1D1D1B"/>
                </a:solidFill>
                <a:latin typeface="Arial"/>
                <a:cs typeface="Arial"/>
              </a:rPr>
              <a:t>sciences</a:t>
            </a:r>
            <a:r>
              <a:rPr sz="1000" spc="-50" dirty="0">
                <a:solidFill>
                  <a:srgbClr val="1D1D1B"/>
                </a:solidFill>
                <a:latin typeface="Arial"/>
                <a:cs typeface="Arial"/>
              </a:rPr>
              <a:t> </a:t>
            </a:r>
            <a:r>
              <a:rPr sz="1000" spc="-10" dirty="0">
                <a:solidFill>
                  <a:srgbClr val="1D1D1B"/>
                </a:solidFill>
                <a:latin typeface="Arial"/>
                <a:cs typeface="Arial"/>
              </a:rPr>
              <a:t>course.</a:t>
            </a:r>
            <a:endParaRPr sz="1000">
              <a:latin typeface="Arial"/>
              <a:cs typeface="Arial"/>
            </a:endParaRPr>
          </a:p>
          <a:p>
            <a:pPr>
              <a:lnSpc>
                <a:spcPct val="100000"/>
              </a:lnSpc>
              <a:spcBef>
                <a:spcPts val="765"/>
              </a:spcBef>
            </a:pPr>
            <a:endParaRPr sz="1000">
              <a:latin typeface="Arial"/>
              <a:cs typeface="Arial"/>
            </a:endParaRPr>
          </a:p>
          <a:p>
            <a:pPr marL="12700" marR="283845">
              <a:lnSpc>
                <a:spcPct val="110000"/>
              </a:lnSpc>
              <a:spcBef>
                <a:spcPts val="5"/>
              </a:spcBef>
            </a:pP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should</a:t>
            </a:r>
            <a:r>
              <a:rPr sz="1000" spc="-25" dirty="0">
                <a:solidFill>
                  <a:srgbClr val="1D1D1B"/>
                </a:solidFill>
                <a:latin typeface="Arial"/>
                <a:cs typeface="Arial"/>
              </a:rPr>
              <a:t> </a:t>
            </a:r>
            <a:r>
              <a:rPr sz="1000" dirty="0">
                <a:solidFill>
                  <a:srgbClr val="1D1D1B"/>
                </a:solidFill>
                <a:latin typeface="Arial"/>
                <a:cs typeface="Arial"/>
              </a:rPr>
              <a:t>talk</a:t>
            </a:r>
            <a:r>
              <a:rPr sz="1000" spc="-2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their</a:t>
            </a:r>
            <a:r>
              <a:rPr sz="1000" spc="-5"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dirty="0">
                <a:solidFill>
                  <a:srgbClr val="1D1D1B"/>
                </a:solidFill>
                <a:latin typeface="Arial"/>
                <a:cs typeface="Arial"/>
              </a:rPr>
              <a:t>teacher</a:t>
            </a:r>
            <a:r>
              <a:rPr sz="1000" spc="10"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Mrs</a:t>
            </a:r>
            <a:r>
              <a:rPr sz="1000" spc="-5" dirty="0">
                <a:solidFill>
                  <a:srgbClr val="1D1D1B"/>
                </a:solidFill>
                <a:latin typeface="Arial"/>
                <a:cs typeface="Arial"/>
              </a:rPr>
              <a:t> </a:t>
            </a:r>
            <a:r>
              <a:rPr sz="1000" dirty="0">
                <a:solidFill>
                  <a:srgbClr val="1D1D1B"/>
                </a:solidFill>
                <a:latin typeface="Arial"/>
                <a:cs typeface="Arial"/>
              </a:rPr>
              <a:t>Tudor,</a:t>
            </a:r>
            <a:r>
              <a:rPr sz="1000" spc="-20" dirty="0">
                <a:solidFill>
                  <a:srgbClr val="1D1D1B"/>
                </a:solidFill>
                <a:latin typeface="Arial"/>
                <a:cs typeface="Arial"/>
              </a:rPr>
              <a:t> </a:t>
            </a:r>
            <a:r>
              <a:rPr sz="1000" dirty="0">
                <a:solidFill>
                  <a:srgbClr val="1D1D1B"/>
                </a:solidFill>
                <a:latin typeface="Arial"/>
                <a:cs typeface="Arial"/>
              </a:rPr>
              <a:t>Director </a:t>
            </a:r>
            <a:r>
              <a:rPr sz="1000" spc="-25" dirty="0">
                <a:solidFill>
                  <a:srgbClr val="1D1D1B"/>
                </a:solidFill>
                <a:latin typeface="Arial"/>
                <a:cs typeface="Arial"/>
              </a:rPr>
              <a:t>of </a:t>
            </a:r>
            <a:r>
              <a:rPr sz="1000" dirty="0">
                <a:solidFill>
                  <a:srgbClr val="1D1D1B"/>
                </a:solidFill>
                <a:latin typeface="Arial"/>
                <a:cs typeface="Arial"/>
              </a:rPr>
              <a:t>Science, if</a:t>
            </a:r>
            <a:r>
              <a:rPr sz="1000" spc="-40" dirty="0">
                <a:solidFill>
                  <a:srgbClr val="1D1D1B"/>
                </a:solidFill>
                <a:latin typeface="Arial"/>
                <a:cs typeface="Arial"/>
              </a:rPr>
              <a:t> </a:t>
            </a:r>
            <a:r>
              <a:rPr sz="1000" dirty="0">
                <a:solidFill>
                  <a:srgbClr val="1D1D1B"/>
                </a:solidFill>
                <a:latin typeface="Arial"/>
                <a:cs typeface="Arial"/>
              </a:rPr>
              <a:t>they</a:t>
            </a:r>
            <a:r>
              <a:rPr sz="1000" spc="-30" dirty="0">
                <a:solidFill>
                  <a:srgbClr val="1D1D1B"/>
                </a:solidFill>
                <a:latin typeface="Arial"/>
                <a:cs typeface="Arial"/>
              </a:rPr>
              <a:t> </a:t>
            </a:r>
            <a:r>
              <a:rPr sz="1000" dirty="0">
                <a:solidFill>
                  <a:srgbClr val="1D1D1B"/>
                </a:solidFill>
                <a:latin typeface="Arial"/>
                <a:cs typeface="Arial"/>
              </a:rPr>
              <a:t>are</a:t>
            </a:r>
            <a:r>
              <a:rPr sz="1000" spc="-15" dirty="0">
                <a:solidFill>
                  <a:srgbClr val="1D1D1B"/>
                </a:solidFill>
                <a:latin typeface="Arial"/>
                <a:cs typeface="Arial"/>
              </a:rPr>
              <a:t> </a:t>
            </a:r>
            <a:r>
              <a:rPr sz="1000" dirty="0">
                <a:solidFill>
                  <a:srgbClr val="1D1D1B"/>
                </a:solidFill>
                <a:latin typeface="Arial"/>
                <a:cs typeface="Arial"/>
              </a:rPr>
              <a:t>planning</a:t>
            </a:r>
            <a:r>
              <a:rPr sz="1000" spc="-20" dirty="0">
                <a:solidFill>
                  <a:srgbClr val="1D1D1B"/>
                </a:solidFill>
                <a:latin typeface="Arial"/>
                <a:cs typeface="Arial"/>
              </a:rPr>
              <a:t> </a:t>
            </a:r>
            <a:r>
              <a:rPr sz="1000" dirty="0">
                <a:solidFill>
                  <a:srgbClr val="1D1D1B"/>
                </a:solidFill>
                <a:latin typeface="Arial"/>
                <a:cs typeface="Arial"/>
              </a:rPr>
              <a:t>on</a:t>
            </a:r>
            <a:r>
              <a:rPr sz="1000" spc="-45" dirty="0">
                <a:solidFill>
                  <a:srgbClr val="1D1D1B"/>
                </a:solidFill>
                <a:latin typeface="Arial"/>
                <a:cs typeface="Arial"/>
              </a:rPr>
              <a:t> </a:t>
            </a:r>
            <a:r>
              <a:rPr sz="1000" dirty="0">
                <a:solidFill>
                  <a:srgbClr val="1D1D1B"/>
                </a:solidFill>
                <a:latin typeface="Arial"/>
                <a:cs typeface="Arial"/>
              </a:rPr>
              <a:t>selecting</a:t>
            </a:r>
            <a:r>
              <a:rPr sz="1000" spc="-25" dirty="0">
                <a:solidFill>
                  <a:srgbClr val="1D1D1B"/>
                </a:solidFill>
                <a:latin typeface="Arial"/>
                <a:cs typeface="Arial"/>
              </a:rPr>
              <a:t> </a:t>
            </a:r>
            <a:r>
              <a:rPr sz="100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as</a:t>
            </a:r>
            <a:r>
              <a:rPr sz="1000" spc="-15" dirty="0">
                <a:solidFill>
                  <a:srgbClr val="1D1D1B"/>
                </a:solidFill>
                <a:latin typeface="Arial"/>
                <a:cs typeface="Arial"/>
              </a:rPr>
              <a:t> </a:t>
            </a:r>
            <a:r>
              <a:rPr sz="1000" dirty="0">
                <a:solidFill>
                  <a:srgbClr val="1D1D1B"/>
                </a:solidFill>
                <a:latin typeface="Arial"/>
                <a:cs typeface="Arial"/>
              </a:rPr>
              <a:t>an</a:t>
            </a:r>
            <a:r>
              <a:rPr sz="1000" spc="-30" dirty="0">
                <a:solidFill>
                  <a:srgbClr val="1D1D1B"/>
                </a:solidFill>
                <a:latin typeface="Arial"/>
                <a:cs typeface="Arial"/>
              </a:rPr>
              <a:t> </a:t>
            </a:r>
            <a:r>
              <a:rPr sz="1000" dirty="0">
                <a:solidFill>
                  <a:srgbClr val="1D1D1B"/>
                </a:solidFill>
                <a:latin typeface="Arial"/>
                <a:cs typeface="Arial"/>
              </a:rPr>
              <a:t>option</a:t>
            </a:r>
            <a:r>
              <a:rPr sz="1000" spc="-35" dirty="0">
                <a:solidFill>
                  <a:srgbClr val="1D1D1B"/>
                </a:solidFill>
                <a:latin typeface="Arial"/>
                <a:cs typeface="Arial"/>
              </a:rPr>
              <a:t> </a:t>
            </a:r>
            <a:r>
              <a:rPr sz="1000" spc="-10" dirty="0">
                <a:solidFill>
                  <a:srgbClr val="1D1D1B"/>
                </a:solidFill>
                <a:latin typeface="Arial"/>
                <a:cs typeface="Arial"/>
              </a:rPr>
              <a:t>subject.</a:t>
            </a:r>
            <a:endParaRPr sz="1000">
              <a:latin typeface="Arial"/>
              <a:cs typeface="Arial"/>
            </a:endParaRPr>
          </a:p>
          <a:p>
            <a:pPr>
              <a:lnSpc>
                <a:spcPct val="100000"/>
              </a:lnSpc>
              <a:spcBef>
                <a:spcPts val="890"/>
              </a:spcBef>
            </a:pPr>
            <a:endParaRPr sz="1000">
              <a:latin typeface="Arial"/>
              <a:cs typeface="Arial"/>
            </a:endParaRPr>
          </a:p>
          <a:p>
            <a:pPr marL="12700">
              <a:lnSpc>
                <a:spcPct val="100000"/>
              </a:lnSpc>
            </a:pPr>
            <a:r>
              <a:rPr sz="1000" dirty="0">
                <a:solidFill>
                  <a:srgbClr val="1D1D1B"/>
                </a:solidFill>
                <a:latin typeface="Arial"/>
                <a:cs typeface="Arial"/>
              </a:rPr>
              <a:t>Only</a:t>
            </a:r>
            <a:r>
              <a:rPr sz="1000" spc="-25" dirty="0">
                <a:solidFill>
                  <a:srgbClr val="1D1D1B"/>
                </a:solidFill>
                <a:latin typeface="Arial"/>
                <a:cs typeface="Arial"/>
              </a:rPr>
              <a:t> </a:t>
            </a:r>
            <a:r>
              <a:rPr sz="1000" dirty="0">
                <a:solidFill>
                  <a:srgbClr val="1D1D1B"/>
                </a:solidFill>
                <a:latin typeface="Arial"/>
                <a:cs typeface="Arial"/>
              </a:rPr>
              <a:t>students</a:t>
            </a:r>
            <a:r>
              <a:rPr sz="1000" spc="-25" dirty="0">
                <a:solidFill>
                  <a:srgbClr val="1D1D1B"/>
                </a:solidFill>
                <a:latin typeface="Arial"/>
                <a:cs typeface="Arial"/>
              </a:rPr>
              <a:t> </a:t>
            </a:r>
            <a:r>
              <a:rPr sz="1000" dirty="0">
                <a:solidFill>
                  <a:srgbClr val="1D1D1B"/>
                </a:solidFill>
                <a:latin typeface="Arial"/>
                <a:cs typeface="Arial"/>
              </a:rPr>
              <a:t>attaining</a:t>
            </a:r>
            <a:r>
              <a:rPr sz="1000" spc="-15" dirty="0">
                <a:solidFill>
                  <a:srgbClr val="1D1D1B"/>
                </a:solidFill>
                <a:latin typeface="Arial"/>
                <a:cs typeface="Arial"/>
              </a:rPr>
              <a:t> </a:t>
            </a:r>
            <a:r>
              <a:rPr sz="1000" dirty="0">
                <a:solidFill>
                  <a:srgbClr val="1D1D1B"/>
                </a:solidFill>
                <a:latin typeface="Arial"/>
                <a:cs typeface="Arial"/>
              </a:rPr>
              <a:t>grade</a:t>
            </a:r>
            <a:r>
              <a:rPr sz="1000" spc="-10" dirty="0">
                <a:solidFill>
                  <a:srgbClr val="1D1D1B"/>
                </a:solidFill>
                <a:latin typeface="Arial"/>
                <a:cs typeface="Arial"/>
              </a:rPr>
              <a:t> </a:t>
            </a:r>
            <a:r>
              <a:rPr sz="1000" dirty="0">
                <a:solidFill>
                  <a:srgbClr val="1D1D1B"/>
                </a:solidFill>
                <a:latin typeface="Arial"/>
                <a:cs typeface="Arial"/>
              </a:rPr>
              <a:t>6</a:t>
            </a:r>
            <a:r>
              <a:rPr sz="1000" spc="-30" dirty="0">
                <a:solidFill>
                  <a:srgbClr val="1D1D1B"/>
                </a:solidFill>
                <a:latin typeface="Arial"/>
                <a:cs typeface="Arial"/>
              </a:rPr>
              <a:t> </a:t>
            </a:r>
            <a:r>
              <a:rPr sz="1000" spc="-10" dirty="0">
                <a:solidFill>
                  <a:srgbClr val="1D1D1B"/>
                </a:solidFill>
                <a:latin typeface="Arial"/>
                <a:cs typeface="Arial"/>
              </a:rPr>
              <a:t>consistently</a:t>
            </a:r>
            <a:r>
              <a:rPr sz="1000" spc="-30" dirty="0">
                <a:solidFill>
                  <a:srgbClr val="1D1D1B"/>
                </a:solidFill>
                <a:latin typeface="Arial"/>
                <a:cs typeface="Arial"/>
              </a:rPr>
              <a:t> </a:t>
            </a:r>
            <a:r>
              <a:rPr sz="1000" dirty="0">
                <a:solidFill>
                  <a:srgbClr val="1D1D1B"/>
                </a:solidFill>
                <a:latin typeface="Arial"/>
                <a:cs typeface="Arial"/>
              </a:rPr>
              <a:t>across</a:t>
            </a:r>
            <a:r>
              <a:rPr sz="1000" spc="-15" dirty="0">
                <a:solidFill>
                  <a:srgbClr val="1D1D1B"/>
                </a:solidFill>
                <a:latin typeface="Arial"/>
                <a:cs typeface="Arial"/>
              </a:rPr>
              <a:t> </a:t>
            </a:r>
            <a:r>
              <a:rPr sz="1000" dirty="0">
                <a:solidFill>
                  <a:srgbClr val="1D1D1B"/>
                </a:solidFill>
                <a:latin typeface="Arial"/>
                <a:cs typeface="Arial"/>
              </a:rPr>
              <a:t>Science,</a:t>
            </a:r>
            <a:r>
              <a:rPr sz="1000" spc="-5" dirty="0">
                <a:solidFill>
                  <a:srgbClr val="1D1D1B"/>
                </a:solidFill>
                <a:latin typeface="Arial"/>
                <a:cs typeface="Arial"/>
              </a:rPr>
              <a:t> </a:t>
            </a:r>
            <a:r>
              <a:rPr sz="1000" spc="-10" dirty="0">
                <a:solidFill>
                  <a:srgbClr val="1D1D1B"/>
                </a:solidFill>
                <a:latin typeface="Arial"/>
                <a:cs typeface="Arial"/>
              </a:rPr>
              <a:t>Maths </a:t>
            </a:r>
            <a:r>
              <a:rPr sz="1000" dirty="0">
                <a:solidFill>
                  <a:srgbClr val="1D1D1B"/>
                </a:solidFill>
                <a:latin typeface="Arial"/>
                <a:cs typeface="Arial"/>
              </a:rPr>
              <a:t>and</a:t>
            </a:r>
            <a:r>
              <a:rPr sz="1000" spc="-15" dirty="0">
                <a:solidFill>
                  <a:srgbClr val="1D1D1B"/>
                </a:solidFill>
                <a:latin typeface="Arial"/>
                <a:cs typeface="Arial"/>
              </a:rPr>
              <a:t> </a:t>
            </a:r>
            <a:r>
              <a:rPr sz="1000" spc="-10" dirty="0">
                <a:solidFill>
                  <a:srgbClr val="1D1D1B"/>
                </a:solidFill>
                <a:latin typeface="Arial"/>
                <a:cs typeface="Arial"/>
              </a:rPr>
              <a:t>English</a:t>
            </a:r>
            <a:endParaRPr sz="1000">
              <a:latin typeface="Arial"/>
              <a:cs typeface="Arial"/>
            </a:endParaRPr>
          </a:p>
          <a:p>
            <a:pPr marL="12700">
              <a:lnSpc>
                <a:spcPct val="100000"/>
              </a:lnSpc>
              <a:spcBef>
                <a:spcPts val="120"/>
              </a:spcBef>
            </a:pPr>
            <a:r>
              <a:rPr sz="1000" dirty="0">
                <a:solidFill>
                  <a:srgbClr val="1D1D1B"/>
                </a:solidFill>
                <a:latin typeface="Arial"/>
                <a:cs typeface="Arial"/>
              </a:rPr>
              <a:t>will</a:t>
            </a:r>
            <a:r>
              <a:rPr sz="1000" spc="-35" dirty="0">
                <a:solidFill>
                  <a:srgbClr val="1D1D1B"/>
                </a:solidFill>
                <a:latin typeface="Arial"/>
                <a:cs typeface="Arial"/>
              </a:rPr>
              <a:t> </a:t>
            </a:r>
            <a:r>
              <a:rPr sz="1000" dirty="0">
                <a:solidFill>
                  <a:srgbClr val="1D1D1B"/>
                </a:solidFill>
                <a:latin typeface="Arial"/>
                <a:cs typeface="Arial"/>
              </a:rPr>
              <a:t>be</a:t>
            </a:r>
            <a:r>
              <a:rPr sz="1000" spc="-30" dirty="0">
                <a:solidFill>
                  <a:srgbClr val="1D1D1B"/>
                </a:solidFill>
                <a:latin typeface="Arial"/>
                <a:cs typeface="Arial"/>
              </a:rPr>
              <a:t> </a:t>
            </a:r>
            <a:r>
              <a:rPr sz="1000" dirty="0">
                <a:solidFill>
                  <a:srgbClr val="1D1D1B"/>
                </a:solidFill>
                <a:latin typeface="Arial"/>
                <a:cs typeface="Arial"/>
              </a:rPr>
              <a:t>allowed</a:t>
            </a:r>
            <a:r>
              <a:rPr sz="1000" spc="-2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follow</a:t>
            </a:r>
            <a:r>
              <a:rPr sz="1000" spc="-35" dirty="0">
                <a:solidFill>
                  <a:srgbClr val="1D1D1B"/>
                </a:solidFill>
                <a:latin typeface="Arial"/>
                <a:cs typeface="Arial"/>
              </a:rPr>
              <a:t> </a:t>
            </a:r>
            <a:r>
              <a:rPr sz="1000" dirty="0">
                <a:solidFill>
                  <a:srgbClr val="1D1D1B"/>
                </a:solidFill>
                <a:latin typeface="Arial"/>
                <a:cs typeface="Arial"/>
              </a:rPr>
              <a:t>the</a:t>
            </a:r>
            <a:r>
              <a:rPr sz="1000" spc="-40" dirty="0">
                <a:solidFill>
                  <a:srgbClr val="1D1D1B"/>
                </a:solidFill>
                <a:latin typeface="Arial"/>
                <a:cs typeface="Arial"/>
              </a:rPr>
              <a:t> </a:t>
            </a:r>
            <a:r>
              <a:rPr sz="1000" dirty="0">
                <a:solidFill>
                  <a:srgbClr val="1D1D1B"/>
                </a:solidFill>
                <a:latin typeface="Arial"/>
                <a:cs typeface="Arial"/>
              </a:rPr>
              <a:t>separate sciences</a:t>
            </a:r>
            <a:r>
              <a:rPr sz="1000" spc="-15" dirty="0">
                <a:solidFill>
                  <a:srgbClr val="1D1D1B"/>
                </a:solidFill>
                <a:latin typeface="Arial"/>
                <a:cs typeface="Arial"/>
              </a:rPr>
              <a:t> </a:t>
            </a:r>
            <a:r>
              <a:rPr sz="1000" spc="-10" dirty="0">
                <a:solidFill>
                  <a:srgbClr val="1D1D1B"/>
                </a:solidFill>
                <a:latin typeface="Arial"/>
                <a:cs typeface="Arial"/>
              </a:rPr>
              <a:t>course.</a:t>
            </a:r>
            <a:endParaRPr sz="1000">
              <a:latin typeface="Arial"/>
              <a:cs typeface="Arial"/>
            </a:endParaRPr>
          </a:p>
          <a:p>
            <a:pPr>
              <a:lnSpc>
                <a:spcPct val="100000"/>
              </a:lnSpc>
              <a:spcBef>
                <a:spcPts val="885"/>
              </a:spcBef>
            </a:pPr>
            <a:endParaRPr sz="1000">
              <a:latin typeface="Arial"/>
              <a:cs typeface="Arial"/>
            </a:endParaRPr>
          </a:p>
          <a:p>
            <a:pPr marL="12700">
              <a:lnSpc>
                <a:spcPct val="100000"/>
              </a:lnSpc>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92405" indent="-179705">
              <a:lnSpc>
                <a:spcPct val="100000"/>
              </a:lnSpc>
              <a:spcBef>
                <a:spcPts val="475"/>
              </a:spcBef>
              <a:buClr>
                <a:srgbClr val="E9473E"/>
              </a:buClr>
              <a:buFont typeface="Cambria"/>
              <a:buChar char="•"/>
              <a:tabLst>
                <a:tab pos="192405" algn="l"/>
              </a:tabLst>
            </a:pPr>
            <a:r>
              <a:rPr sz="1000" dirty="0">
                <a:solidFill>
                  <a:srgbClr val="1D1D1B"/>
                </a:solidFill>
                <a:latin typeface="Arial"/>
                <a:cs typeface="Arial"/>
              </a:rPr>
              <a:t>1</a:t>
            </a:r>
            <a:r>
              <a:rPr sz="1000" spc="-15" dirty="0">
                <a:solidFill>
                  <a:srgbClr val="1D1D1B"/>
                </a:solidFill>
                <a:latin typeface="Arial"/>
                <a:cs typeface="Arial"/>
              </a:rPr>
              <a:t> </a:t>
            </a:r>
            <a:r>
              <a:rPr sz="1000" spc="-30" dirty="0">
                <a:solidFill>
                  <a:srgbClr val="1D1D1B"/>
                </a:solidFill>
                <a:latin typeface="Arial"/>
                <a:cs typeface="Arial"/>
              </a:rPr>
              <a:t>GCSE</a:t>
            </a:r>
            <a:r>
              <a:rPr sz="1000" spc="-15" dirty="0">
                <a:solidFill>
                  <a:srgbClr val="1D1D1B"/>
                </a:solidFill>
                <a:latin typeface="Arial"/>
                <a:cs typeface="Arial"/>
              </a:rPr>
              <a:t> </a:t>
            </a:r>
            <a:r>
              <a:rPr sz="1000" dirty="0">
                <a:solidFill>
                  <a:srgbClr val="1D1D1B"/>
                </a:solidFill>
                <a:latin typeface="Arial"/>
                <a:cs typeface="Arial"/>
              </a:rPr>
              <a:t>grade</a:t>
            </a:r>
            <a:r>
              <a:rPr sz="1000" spc="5" dirty="0">
                <a:solidFill>
                  <a:srgbClr val="1D1D1B"/>
                </a:solidFill>
                <a:latin typeface="Arial"/>
                <a:cs typeface="Arial"/>
              </a:rPr>
              <a:t> </a:t>
            </a:r>
            <a:r>
              <a:rPr sz="1000" spc="-10" dirty="0">
                <a:solidFill>
                  <a:srgbClr val="1D1D1B"/>
                </a:solidFill>
                <a:latin typeface="Arial"/>
                <a:cs typeface="Arial"/>
              </a:rPr>
              <a:t>9–1</a:t>
            </a:r>
            <a:r>
              <a:rPr sz="1000" spc="-30" dirty="0">
                <a:solidFill>
                  <a:srgbClr val="1D1D1B"/>
                </a:solidFill>
                <a:latin typeface="Arial"/>
                <a:cs typeface="Arial"/>
              </a:rPr>
              <a:t> </a:t>
            </a:r>
            <a:r>
              <a:rPr sz="1000" dirty="0">
                <a:solidFill>
                  <a:srgbClr val="1D1D1B"/>
                </a:solidFill>
                <a:latin typeface="Arial"/>
                <a:cs typeface="Arial"/>
              </a:rPr>
              <a:t>in</a:t>
            </a:r>
            <a:r>
              <a:rPr sz="1000" spc="-15" dirty="0">
                <a:solidFill>
                  <a:srgbClr val="1D1D1B"/>
                </a:solidFill>
                <a:latin typeface="Arial"/>
                <a:cs typeface="Arial"/>
              </a:rPr>
              <a:t> </a:t>
            </a:r>
            <a:r>
              <a:rPr sz="1000" dirty="0">
                <a:solidFill>
                  <a:srgbClr val="1D1D1B"/>
                </a:solidFill>
                <a:latin typeface="Arial"/>
                <a:cs typeface="Arial"/>
              </a:rPr>
              <a:t>Biology</a:t>
            </a:r>
            <a:r>
              <a:rPr sz="1000" spc="-20" dirty="0">
                <a:solidFill>
                  <a:srgbClr val="1D1D1B"/>
                </a:solidFill>
                <a:latin typeface="Arial"/>
                <a:cs typeface="Arial"/>
              </a:rPr>
              <a:t> </a:t>
            </a:r>
            <a:r>
              <a:rPr sz="1000" dirty="0">
                <a:solidFill>
                  <a:srgbClr val="1D1D1B"/>
                </a:solidFill>
                <a:latin typeface="Arial"/>
                <a:cs typeface="Arial"/>
              </a:rPr>
              <a:t>following</a:t>
            </a:r>
            <a:r>
              <a:rPr sz="1000" spc="-20" dirty="0">
                <a:solidFill>
                  <a:srgbClr val="1D1D1B"/>
                </a:solidFill>
                <a:latin typeface="Arial"/>
                <a:cs typeface="Arial"/>
              </a:rPr>
              <a:t> </a:t>
            </a:r>
            <a:r>
              <a:rPr sz="1000" dirty="0">
                <a:solidFill>
                  <a:srgbClr val="1D1D1B"/>
                </a:solidFill>
                <a:latin typeface="Arial"/>
                <a:cs typeface="Arial"/>
              </a:rPr>
              <a:t>AQA</a:t>
            </a:r>
            <a:r>
              <a:rPr sz="1000" spc="-5" dirty="0">
                <a:solidFill>
                  <a:srgbClr val="1D1D1B"/>
                </a:solidFill>
                <a:latin typeface="Arial"/>
                <a:cs typeface="Arial"/>
              </a:rPr>
              <a:t> </a:t>
            </a:r>
            <a:r>
              <a:rPr sz="1000" spc="-40" dirty="0">
                <a:solidFill>
                  <a:srgbClr val="1D1D1B"/>
                </a:solidFill>
                <a:latin typeface="Arial"/>
                <a:cs typeface="Arial"/>
              </a:rPr>
              <a:t>GCSE</a:t>
            </a:r>
            <a:r>
              <a:rPr sz="1000" spc="-25" dirty="0">
                <a:solidFill>
                  <a:srgbClr val="1D1D1B"/>
                </a:solidFill>
                <a:latin typeface="Arial"/>
                <a:cs typeface="Arial"/>
              </a:rPr>
              <a:t> </a:t>
            </a:r>
            <a:r>
              <a:rPr sz="1000" spc="-10" dirty="0">
                <a:solidFill>
                  <a:srgbClr val="1D1D1B"/>
                </a:solidFill>
                <a:latin typeface="Arial"/>
                <a:cs typeface="Arial"/>
              </a:rPr>
              <a:t>Biology</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1</a:t>
            </a:r>
            <a:r>
              <a:rPr sz="1000" spc="-2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dirty="0">
                <a:solidFill>
                  <a:srgbClr val="1D1D1B"/>
                </a:solidFill>
                <a:latin typeface="Arial"/>
                <a:cs typeface="Arial"/>
              </a:rPr>
              <a:t>grade </a:t>
            </a:r>
            <a:r>
              <a:rPr sz="1000" spc="-10" dirty="0">
                <a:solidFill>
                  <a:srgbClr val="1D1D1B"/>
                </a:solidFill>
                <a:latin typeface="Arial"/>
                <a:cs typeface="Arial"/>
              </a:rPr>
              <a:t>9–1</a:t>
            </a:r>
            <a:r>
              <a:rPr sz="1000" spc="-40"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dirty="0">
                <a:solidFill>
                  <a:srgbClr val="1D1D1B"/>
                </a:solidFill>
                <a:latin typeface="Arial"/>
                <a:cs typeface="Arial"/>
              </a:rPr>
              <a:t>Chemistry</a:t>
            </a:r>
            <a:r>
              <a:rPr sz="1000" spc="-20" dirty="0">
                <a:solidFill>
                  <a:srgbClr val="1D1D1B"/>
                </a:solidFill>
                <a:latin typeface="Arial"/>
                <a:cs typeface="Arial"/>
              </a:rPr>
              <a:t> </a:t>
            </a:r>
            <a:r>
              <a:rPr sz="1000" dirty="0">
                <a:solidFill>
                  <a:srgbClr val="1D1D1B"/>
                </a:solidFill>
                <a:latin typeface="Arial"/>
                <a:cs typeface="Arial"/>
              </a:rPr>
              <a:t>following</a:t>
            </a:r>
            <a:r>
              <a:rPr sz="1000" spc="-30" dirty="0">
                <a:solidFill>
                  <a:srgbClr val="1D1D1B"/>
                </a:solidFill>
                <a:latin typeface="Arial"/>
                <a:cs typeface="Arial"/>
              </a:rPr>
              <a:t> </a:t>
            </a:r>
            <a:r>
              <a:rPr sz="1000" dirty="0">
                <a:solidFill>
                  <a:srgbClr val="1D1D1B"/>
                </a:solidFill>
                <a:latin typeface="Arial"/>
                <a:cs typeface="Arial"/>
              </a:rPr>
              <a:t>AQA</a:t>
            </a:r>
            <a:r>
              <a:rPr sz="1000" spc="-15" dirty="0">
                <a:solidFill>
                  <a:srgbClr val="1D1D1B"/>
                </a:solidFill>
                <a:latin typeface="Arial"/>
                <a:cs typeface="Arial"/>
              </a:rPr>
              <a:t> </a:t>
            </a:r>
            <a:r>
              <a:rPr sz="1000" spc="-30" dirty="0">
                <a:solidFill>
                  <a:srgbClr val="1D1D1B"/>
                </a:solidFill>
                <a:latin typeface="Arial"/>
                <a:cs typeface="Arial"/>
              </a:rPr>
              <a:t>GCSE</a:t>
            </a:r>
            <a:r>
              <a:rPr sz="1000" spc="-25" dirty="0">
                <a:solidFill>
                  <a:srgbClr val="1D1D1B"/>
                </a:solidFill>
                <a:latin typeface="Arial"/>
                <a:cs typeface="Arial"/>
              </a:rPr>
              <a:t> </a:t>
            </a:r>
            <a:r>
              <a:rPr sz="1000" spc="-10" dirty="0">
                <a:solidFill>
                  <a:srgbClr val="1D1D1B"/>
                </a:solidFill>
                <a:latin typeface="Arial"/>
                <a:cs typeface="Arial"/>
              </a:rPr>
              <a:t>Chemistry</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1</a:t>
            </a:r>
            <a:r>
              <a:rPr sz="1000" spc="-20" dirty="0">
                <a:solidFill>
                  <a:srgbClr val="1D1D1B"/>
                </a:solidFill>
                <a:latin typeface="Arial"/>
                <a:cs typeface="Arial"/>
              </a:rPr>
              <a:t> </a:t>
            </a:r>
            <a:r>
              <a:rPr sz="1000" spc="-30" dirty="0">
                <a:solidFill>
                  <a:srgbClr val="1D1D1B"/>
                </a:solidFill>
                <a:latin typeface="Arial"/>
                <a:cs typeface="Arial"/>
              </a:rPr>
              <a:t>GCSE</a:t>
            </a:r>
            <a:r>
              <a:rPr sz="1000" spc="-20" dirty="0">
                <a:solidFill>
                  <a:srgbClr val="1D1D1B"/>
                </a:solidFill>
                <a:latin typeface="Arial"/>
                <a:cs typeface="Arial"/>
              </a:rPr>
              <a:t> </a:t>
            </a:r>
            <a:r>
              <a:rPr sz="1000" dirty="0">
                <a:solidFill>
                  <a:srgbClr val="1D1D1B"/>
                </a:solidFill>
                <a:latin typeface="Arial"/>
                <a:cs typeface="Arial"/>
              </a:rPr>
              <a:t>grade </a:t>
            </a:r>
            <a:r>
              <a:rPr sz="1000" spc="-10" dirty="0">
                <a:solidFill>
                  <a:srgbClr val="1D1D1B"/>
                </a:solidFill>
                <a:latin typeface="Arial"/>
                <a:cs typeface="Arial"/>
              </a:rPr>
              <a:t>9–1</a:t>
            </a:r>
            <a:r>
              <a:rPr sz="1000" spc="-3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spc="-10" dirty="0">
                <a:solidFill>
                  <a:srgbClr val="1D1D1B"/>
                </a:solidFill>
                <a:latin typeface="Arial"/>
                <a:cs typeface="Arial"/>
              </a:rPr>
              <a:t>Physics</a:t>
            </a:r>
            <a:r>
              <a:rPr sz="1000" spc="-25" dirty="0">
                <a:solidFill>
                  <a:srgbClr val="1D1D1B"/>
                </a:solidFill>
                <a:latin typeface="Arial"/>
                <a:cs typeface="Arial"/>
              </a:rPr>
              <a:t> </a:t>
            </a:r>
            <a:r>
              <a:rPr sz="1000" dirty="0">
                <a:solidFill>
                  <a:srgbClr val="1D1D1B"/>
                </a:solidFill>
                <a:latin typeface="Arial"/>
                <a:cs typeface="Arial"/>
              </a:rPr>
              <a:t>following</a:t>
            </a:r>
            <a:r>
              <a:rPr sz="1000" spc="-30" dirty="0">
                <a:solidFill>
                  <a:srgbClr val="1D1D1B"/>
                </a:solidFill>
                <a:latin typeface="Arial"/>
                <a:cs typeface="Arial"/>
              </a:rPr>
              <a:t> </a:t>
            </a:r>
            <a:r>
              <a:rPr sz="1000" dirty="0">
                <a:solidFill>
                  <a:srgbClr val="1D1D1B"/>
                </a:solidFill>
                <a:latin typeface="Arial"/>
                <a:cs typeface="Arial"/>
              </a:rPr>
              <a:t>AQA</a:t>
            </a:r>
            <a:r>
              <a:rPr sz="1000" spc="-10" dirty="0">
                <a:solidFill>
                  <a:srgbClr val="1D1D1B"/>
                </a:solidFill>
                <a:latin typeface="Arial"/>
                <a:cs typeface="Arial"/>
              </a:rPr>
              <a:t> </a:t>
            </a:r>
            <a:r>
              <a:rPr sz="1000" spc="-30" dirty="0">
                <a:solidFill>
                  <a:srgbClr val="1D1D1B"/>
                </a:solidFill>
                <a:latin typeface="Arial"/>
                <a:cs typeface="Arial"/>
              </a:rPr>
              <a:t>GCSE</a:t>
            </a:r>
            <a:r>
              <a:rPr sz="1000" spc="-20" dirty="0">
                <a:solidFill>
                  <a:srgbClr val="1D1D1B"/>
                </a:solidFill>
                <a:latin typeface="Arial"/>
                <a:cs typeface="Arial"/>
              </a:rPr>
              <a:t> </a:t>
            </a:r>
            <a:r>
              <a:rPr sz="1000" spc="-10" dirty="0">
                <a:solidFill>
                  <a:srgbClr val="1D1D1B"/>
                </a:solidFill>
                <a:latin typeface="Arial"/>
                <a:cs typeface="Arial"/>
              </a:rPr>
              <a:t>Physics</a:t>
            </a:r>
            <a:endParaRPr sz="1000">
              <a:latin typeface="Arial"/>
              <a:cs typeface="Arial"/>
            </a:endParaRPr>
          </a:p>
          <a:p>
            <a:pPr>
              <a:lnSpc>
                <a:spcPct val="100000"/>
              </a:lnSpc>
              <a:spcBef>
                <a:spcPts val="885"/>
              </a:spcBef>
              <a:buClr>
                <a:srgbClr val="E9473E"/>
              </a:buClr>
              <a:buFont typeface="Cambria"/>
              <a:buChar char="•"/>
            </a:pPr>
            <a:endParaRPr sz="1000">
              <a:latin typeface="Arial"/>
              <a:cs typeface="Arial"/>
            </a:endParaRPr>
          </a:p>
          <a:p>
            <a:pPr marL="12700">
              <a:lnSpc>
                <a:spcPct val="100000"/>
              </a:lnSpc>
            </a:pPr>
            <a:r>
              <a:rPr sz="1400" spc="-10" dirty="0">
                <a:solidFill>
                  <a:srgbClr val="1D1D1B"/>
                </a:solidFill>
                <a:latin typeface="Arial"/>
                <a:cs typeface="Arial"/>
              </a:rPr>
              <a:t>Assessment</a:t>
            </a:r>
            <a:endParaRPr sz="1400">
              <a:latin typeface="Arial"/>
              <a:cs typeface="Arial"/>
            </a:endParaRPr>
          </a:p>
          <a:p>
            <a:pPr marL="12700" marR="96520">
              <a:lnSpc>
                <a:spcPct val="110000"/>
              </a:lnSpc>
              <a:spcBef>
                <a:spcPts val="350"/>
              </a:spcBef>
            </a:pPr>
            <a:r>
              <a:rPr sz="1000" dirty="0">
                <a:solidFill>
                  <a:srgbClr val="1D1D1B"/>
                </a:solidFill>
                <a:latin typeface="Arial"/>
                <a:cs typeface="Arial"/>
              </a:rPr>
              <a:t>There</a:t>
            </a:r>
            <a:r>
              <a:rPr sz="1000" spc="-20" dirty="0">
                <a:solidFill>
                  <a:srgbClr val="1D1D1B"/>
                </a:solidFill>
                <a:latin typeface="Arial"/>
                <a:cs typeface="Arial"/>
              </a:rPr>
              <a:t> </a:t>
            </a:r>
            <a:r>
              <a:rPr sz="1000" dirty="0">
                <a:solidFill>
                  <a:srgbClr val="1D1D1B"/>
                </a:solidFill>
                <a:latin typeface="Arial"/>
                <a:cs typeface="Arial"/>
              </a:rPr>
              <a:t>are</a:t>
            </a:r>
            <a:r>
              <a:rPr sz="1000" spc="-25" dirty="0">
                <a:solidFill>
                  <a:srgbClr val="1D1D1B"/>
                </a:solidFill>
                <a:latin typeface="Arial"/>
                <a:cs typeface="Arial"/>
              </a:rPr>
              <a:t> </a:t>
            </a:r>
            <a:r>
              <a:rPr sz="1000" dirty="0">
                <a:solidFill>
                  <a:srgbClr val="1D1D1B"/>
                </a:solidFill>
                <a:latin typeface="Arial"/>
                <a:cs typeface="Arial"/>
              </a:rPr>
              <a:t>six</a:t>
            </a:r>
            <a:r>
              <a:rPr sz="1000" spc="-45" dirty="0">
                <a:solidFill>
                  <a:srgbClr val="1D1D1B"/>
                </a:solidFill>
                <a:latin typeface="Arial"/>
                <a:cs typeface="Arial"/>
              </a:rPr>
              <a:t> </a:t>
            </a:r>
            <a:r>
              <a:rPr sz="1000" dirty="0">
                <a:solidFill>
                  <a:srgbClr val="1D1D1B"/>
                </a:solidFill>
                <a:latin typeface="Arial"/>
                <a:cs typeface="Arial"/>
              </a:rPr>
              <a:t>written</a:t>
            </a:r>
            <a:r>
              <a:rPr sz="1000" spc="-20" dirty="0">
                <a:solidFill>
                  <a:srgbClr val="1D1D1B"/>
                </a:solidFill>
                <a:latin typeface="Arial"/>
                <a:cs typeface="Arial"/>
              </a:rPr>
              <a:t> </a:t>
            </a:r>
            <a:r>
              <a:rPr sz="1000" dirty="0">
                <a:solidFill>
                  <a:srgbClr val="1D1D1B"/>
                </a:solidFill>
                <a:latin typeface="Arial"/>
                <a:cs typeface="Arial"/>
              </a:rPr>
              <a:t>exam</a:t>
            </a:r>
            <a:r>
              <a:rPr sz="1000" spc="-20" dirty="0">
                <a:solidFill>
                  <a:srgbClr val="1D1D1B"/>
                </a:solidFill>
                <a:latin typeface="Arial"/>
                <a:cs typeface="Arial"/>
              </a:rPr>
              <a:t> </a:t>
            </a:r>
            <a:r>
              <a:rPr sz="1000" dirty="0">
                <a:solidFill>
                  <a:srgbClr val="1D1D1B"/>
                </a:solidFill>
                <a:latin typeface="Arial"/>
                <a:cs typeface="Arial"/>
              </a:rPr>
              <a:t>papers,</a:t>
            </a:r>
            <a:r>
              <a:rPr sz="1000" spc="-5" dirty="0">
                <a:solidFill>
                  <a:srgbClr val="1D1D1B"/>
                </a:solidFill>
                <a:latin typeface="Arial"/>
                <a:cs typeface="Arial"/>
              </a:rPr>
              <a:t> </a:t>
            </a:r>
            <a:r>
              <a:rPr sz="1000" dirty="0">
                <a:solidFill>
                  <a:srgbClr val="1D1D1B"/>
                </a:solidFill>
                <a:latin typeface="Arial"/>
                <a:cs typeface="Arial"/>
              </a:rPr>
              <a:t>all</a:t>
            </a:r>
            <a:r>
              <a:rPr sz="1000" spc="-2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which</a:t>
            </a:r>
            <a:r>
              <a:rPr sz="1000" spc="-35" dirty="0">
                <a:solidFill>
                  <a:srgbClr val="1D1D1B"/>
                </a:solidFill>
                <a:latin typeface="Arial"/>
                <a:cs typeface="Arial"/>
              </a:rPr>
              <a:t> </a:t>
            </a:r>
            <a:r>
              <a:rPr sz="1000" dirty="0">
                <a:solidFill>
                  <a:srgbClr val="1D1D1B"/>
                </a:solidFill>
                <a:latin typeface="Arial"/>
                <a:cs typeface="Arial"/>
              </a:rPr>
              <a:t>are</a:t>
            </a:r>
            <a:r>
              <a:rPr sz="1000" spc="-15" dirty="0">
                <a:solidFill>
                  <a:srgbClr val="1D1D1B"/>
                </a:solidFill>
                <a:latin typeface="Arial"/>
                <a:cs typeface="Arial"/>
              </a:rPr>
              <a:t> </a:t>
            </a:r>
            <a:r>
              <a:rPr sz="1000" dirty="0">
                <a:solidFill>
                  <a:srgbClr val="1D1D1B"/>
                </a:solidFill>
                <a:latin typeface="Arial"/>
                <a:cs typeface="Arial"/>
              </a:rPr>
              <a:t>taken</a:t>
            </a:r>
            <a:r>
              <a:rPr sz="1000" spc="-20" dirty="0">
                <a:solidFill>
                  <a:srgbClr val="1D1D1B"/>
                </a:solidFill>
                <a:latin typeface="Arial"/>
                <a:cs typeface="Arial"/>
              </a:rPr>
              <a:t> </a:t>
            </a:r>
            <a:r>
              <a:rPr sz="1000" dirty="0">
                <a:solidFill>
                  <a:srgbClr val="1D1D1B"/>
                </a:solidFill>
                <a:latin typeface="Arial"/>
                <a:cs typeface="Arial"/>
              </a:rPr>
              <a:t>in</a:t>
            </a:r>
            <a:r>
              <a:rPr sz="1000" spc="-5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summer</a:t>
            </a:r>
            <a:r>
              <a:rPr sz="1000" spc="-35" dirty="0">
                <a:solidFill>
                  <a:srgbClr val="1D1D1B"/>
                </a:solidFill>
                <a:latin typeface="Arial"/>
                <a:cs typeface="Arial"/>
              </a:rPr>
              <a:t> </a:t>
            </a:r>
            <a:r>
              <a:rPr sz="1000" spc="-20" dirty="0">
                <a:solidFill>
                  <a:srgbClr val="1D1D1B"/>
                </a:solidFill>
                <a:latin typeface="Arial"/>
                <a:cs typeface="Arial"/>
              </a:rPr>
              <a:t>exam </a:t>
            </a:r>
            <a:r>
              <a:rPr sz="1000" dirty="0">
                <a:solidFill>
                  <a:srgbClr val="1D1D1B"/>
                </a:solidFill>
                <a:latin typeface="Arial"/>
                <a:cs typeface="Arial"/>
              </a:rPr>
              <a:t>period</a:t>
            </a:r>
            <a:r>
              <a:rPr sz="1000" spc="-5"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Year</a:t>
            </a:r>
            <a:r>
              <a:rPr sz="1000" spc="10"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x</a:t>
            </a:r>
            <a:r>
              <a:rPr sz="1000" spc="-20" dirty="0">
                <a:solidFill>
                  <a:srgbClr val="1D1D1B"/>
                </a:solidFill>
                <a:latin typeface="Arial"/>
                <a:cs typeface="Arial"/>
              </a:rPr>
              <a:t> </a:t>
            </a:r>
            <a:r>
              <a:rPr sz="1000" spc="-10" dirty="0">
                <a:solidFill>
                  <a:srgbClr val="1D1D1B"/>
                </a:solidFill>
                <a:latin typeface="Arial"/>
                <a:cs typeface="Arial"/>
              </a:rPr>
              <a:t>Biology</a:t>
            </a:r>
            <a:endParaRPr sz="1000">
              <a:latin typeface="Arial"/>
              <a:cs typeface="Arial"/>
            </a:endParaRPr>
          </a:p>
          <a:p>
            <a:pPr marL="192405" indent="-179705">
              <a:lnSpc>
                <a:spcPct val="100000"/>
              </a:lnSpc>
              <a:spcBef>
                <a:spcPts val="425"/>
              </a:spcBef>
              <a:buClr>
                <a:srgbClr val="E9473E"/>
              </a:buClr>
              <a:buFont typeface="Cambria"/>
              <a:buChar char="•"/>
              <a:tabLst>
                <a:tab pos="192405" algn="l"/>
              </a:tabLst>
            </a:pP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x</a:t>
            </a:r>
            <a:r>
              <a:rPr sz="1000" spc="-20" dirty="0">
                <a:solidFill>
                  <a:srgbClr val="1D1D1B"/>
                </a:solidFill>
                <a:latin typeface="Arial"/>
                <a:cs typeface="Arial"/>
              </a:rPr>
              <a:t> </a:t>
            </a:r>
            <a:r>
              <a:rPr sz="1000" spc="-10" dirty="0">
                <a:solidFill>
                  <a:srgbClr val="1D1D1B"/>
                </a:solidFill>
                <a:latin typeface="Arial"/>
                <a:cs typeface="Arial"/>
              </a:rPr>
              <a:t>Chemistry</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dirty="0">
                <a:solidFill>
                  <a:srgbClr val="1D1D1B"/>
                </a:solidFill>
                <a:latin typeface="Arial"/>
                <a:cs typeface="Arial"/>
              </a:rPr>
              <a:t>2</a:t>
            </a:r>
            <a:r>
              <a:rPr sz="1000" spc="-15" dirty="0">
                <a:solidFill>
                  <a:srgbClr val="1D1D1B"/>
                </a:solidFill>
                <a:latin typeface="Arial"/>
                <a:cs typeface="Arial"/>
              </a:rPr>
              <a:t> </a:t>
            </a:r>
            <a:r>
              <a:rPr sz="1000" dirty="0">
                <a:solidFill>
                  <a:srgbClr val="1D1D1B"/>
                </a:solidFill>
                <a:latin typeface="Arial"/>
                <a:cs typeface="Arial"/>
              </a:rPr>
              <a:t>x</a:t>
            </a:r>
            <a:r>
              <a:rPr sz="1000" spc="-20" dirty="0">
                <a:solidFill>
                  <a:srgbClr val="1D1D1B"/>
                </a:solidFill>
                <a:latin typeface="Arial"/>
                <a:cs typeface="Arial"/>
              </a:rPr>
              <a:t> </a:t>
            </a:r>
            <a:r>
              <a:rPr sz="1000" spc="-10" dirty="0">
                <a:solidFill>
                  <a:srgbClr val="1D1D1B"/>
                </a:solidFill>
                <a:latin typeface="Arial"/>
                <a:cs typeface="Arial"/>
              </a:rPr>
              <a:t>Physics</a:t>
            </a:r>
            <a:endParaRPr sz="1000">
              <a:latin typeface="Arial"/>
              <a:cs typeface="Arial"/>
            </a:endParaRPr>
          </a:p>
          <a:p>
            <a:pPr>
              <a:lnSpc>
                <a:spcPct val="100000"/>
              </a:lnSpc>
              <a:spcBef>
                <a:spcPts val="890"/>
              </a:spcBef>
            </a:pPr>
            <a:endParaRPr sz="1000">
              <a:latin typeface="Arial"/>
              <a:cs typeface="Arial"/>
            </a:endParaRPr>
          </a:p>
          <a:p>
            <a:pPr marL="12700">
              <a:lnSpc>
                <a:spcPct val="100000"/>
              </a:lnSpc>
            </a:pPr>
            <a:r>
              <a:rPr sz="1000" spc="-10" dirty="0">
                <a:solidFill>
                  <a:srgbClr val="1D1D1B"/>
                </a:solidFill>
                <a:latin typeface="Arial"/>
                <a:cs typeface="Arial"/>
              </a:rPr>
              <a:t>Each</a:t>
            </a:r>
            <a:r>
              <a:rPr sz="1000" spc="-20"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these</a:t>
            </a:r>
            <a:r>
              <a:rPr sz="1000" spc="-20" dirty="0">
                <a:solidFill>
                  <a:srgbClr val="1D1D1B"/>
                </a:solidFill>
                <a:latin typeface="Arial"/>
                <a:cs typeface="Arial"/>
              </a:rPr>
              <a:t> </a:t>
            </a:r>
            <a:r>
              <a:rPr sz="1000" spc="-10" dirty="0">
                <a:solidFill>
                  <a:srgbClr val="1D1D1B"/>
                </a:solidFill>
                <a:latin typeface="Arial"/>
                <a:cs typeface="Arial"/>
              </a:rPr>
              <a:t>exams</a:t>
            </a:r>
            <a:r>
              <a:rPr sz="1000" spc="-25"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dirty="0">
                <a:solidFill>
                  <a:srgbClr val="1D1D1B"/>
                </a:solidFill>
                <a:latin typeface="Arial"/>
                <a:cs typeface="Arial"/>
              </a:rPr>
              <a:t>1</a:t>
            </a:r>
            <a:r>
              <a:rPr sz="1000" spc="-35" dirty="0">
                <a:solidFill>
                  <a:srgbClr val="1D1D1B"/>
                </a:solidFill>
                <a:latin typeface="Arial"/>
                <a:cs typeface="Arial"/>
              </a:rPr>
              <a:t> </a:t>
            </a:r>
            <a:r>
              <a:rPr sz="1000" dirty="0">
                <a:solidFill>
                  <a:srgbClr val="1D1D1B"/>
                </a:solidFill>
                <a:latin typeface="Arial"/>
                <a:cs typeface="Arial"/>
              </a:rPr>
              <a:t>hour</a:t>
            </a:r>
            <a:r>
              <a:rPr sz="1000" spc="-25"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dirty="0">
                <a:solidFill>
                  <a:srgbClr val="1D1D1B"/>
                </a:solidFill>
                <a:latin typeface="Arial"/>
                <a:cs typeface="Arial"/>
              </a:rPr>
              <a:t>45</a:t>
            </a:r>
            <a:r>
              <a:rPr sz="1000" spc="-30" dirty="0">
                <a:solidFill>
                  <a:srgbClr val="1D1D1B"/>
                </a:solidFill>
                <a:latin typeface="Arial"/>
                <a:cs typeface="Arial"/>
              </a:rPr>
              <a:t> </a:t>
            </a:r>
            <a:r>
              <a:rPr sz="1000" spc="-10" dirty="0">
                <a:solidFill>
                  <a:srgbClr val="1D1D1B"/>
                </a:solidFill>
                <a:latin typeface="Arial"/>
                <a:cs typeface="Arial"/>
              </a:rPr>
              <a:t>minutes.</a:t>
            </a:r>
            <a:endParaRPr sz="1000">
              <a:latin typeface="Arial"/>
              <a:cs typeface="Arial"/>
            </a:endParaRPr>
          </a:p>
          <a:p>
            <a:pPr>
              <a:lnSpc>
                <a:spcPct val="100000"/>
              </a:lnSpc>
              <a:spcBef>
                <a:spcPts val="770"/>
              </a:spcBef>
            </a:pPr>
            <a:endParaRPr sz="1000">
              <a:latin typeface="Arial"/>
              <a:cs typeface="Arial"/>
            </a:endParaRPr>
          </a:p>
          <a:p>
            <a:pPr marL="12700" marR="24130">
              <a:lnSpc>
                <a:spcPct val="110000"/>
              </a:lnSpc>
            </a:pPr>
            <a:r>
              <a:rPr sz="1000" dirty="0">
                <a:solidFill>
                  <a:srgbClr val="1D1D1B"/>
                </a:solidFill>
                <a:latin typeface="Arial"/>
                <a:cs typeface="Arial"/>
              </a:rPr>
              <a:t>There</a:t>
            </a:r>
            <a:r>
              <a:rPr sz="1000" spc="-1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no</a:t>
            </a:r>
            <a:r>
              <a:rPr sz="1000" spc="-45" dirty="0">
                <a:solidFill>
                  <a:srgbClr val="1D1D1B"/>
                </a:solidFill>
                <a:latin typeface="Arial"/>
                <a:cs typeface="Arial"/>
              </a:rPr>
              <a:t> </a:t>
            </a:r>
            <a:r>
              <a:rPr sz="1000" dirty="0">
                <a:solidFill>
                  <a:srgbClr val="1D1D1B"/>
                </a:solidFill>
                <a:latin typeface="Arial"/>
                <a:cs typeface="Arial"/>
              </a:rPr>
              <a:t>controlled</a:t>
            </a:r>
            <a:r>
              <a:rPr sz="1000" spc="-10" dirty="0">
                <a:solidFill>
                  <a:srgbClr val="1D1D1B"/>
                </a:solidFill>
                <a:latin typeface="Arial"/>
                <a:cs typeface="Arial"/>
              </a:rPr>
              <a:t> </a:t>
            </a:r>
            <a:r>
              <a:rPr sz="1000" spc="-20" dirty="0">
                <a:solidFill>
                  <a:srgbClr val="1D1D1B"/>
                </a:solidFill>
                <a:latin typeface="Arial"/>
                <a:cs typeface="Arial"/>
              </a:rPr>
              <a:t>assessment</a:t>
            </a:r>
            <a:r>
              <a:rPr sz="1000" spc="-35"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so</a:t>
            </a:r>
            <a:r>
              <a:rPr sz="1000" spc="-45" dirty="0">
                <a:solidFill>
                  <a:srgbClr val="1D1D1B"/>
                </a:solidFill>
                <a:latin typeface="Arial"/>
                <a:cs typeface="Arial"/>
              </a:rPr>
              <a:t> </a:t>
            </a:r>
            <a:r>
              <a:rPr sz="1000" dirty="0">
                <a:solidFill>
                  <a:srgbClr val="1D1D1B"/>
                </a:solidFill>
                <a:latin typeface="Arial"/>
                <a:cs typeface="Arial"/>
              </a:rPr>
              <a:t>100%</a:t>
            </a:r>
            <a:r>
              <a:rPr sz="1000" spc="-4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the</a:t>
            </a:r>
            <a:r>
              <a:rPr sz="1000" spc="-35" dirty="0">
                <a:solidFill>
                  <a:srgbClr val="1D1D1B"/>
                </a:solidFill>
                <a:latin typeface="Arial"/>
                <a:cs typeface="Arial"/>
              </a:rPr>
              <a:t> </a:t>
            </a:r>
            <a:r>
              <a:rPr sz="1000" dirty="0">
                <a:solidFill>
                  <a:srgbClr val="1D1D1B"/>
                </a:solidFill>
                <a:latin typeface="Arial"/>
                <a:cs typeface="Arial"/>
              </a:rPr>
              <a:t>qualification</a:t>
            </a:r>
            <a:r>
              <a:rPr sz="1000" spc="-1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based</a:t>
            </a:r>
            <a:r>
              <a:rPr sz="1000" spc="-5" dirty="0">
                <a:solidFill>
                  <a:srgbClr val="1D1D1B"/>
                </a:solidFill>
                <a:latin typeface="Arial"/>
                <a:cs typeface="Arial"/>
              </a:rPr>
              <a:t> </a:t>
            </a:r>
            <a:r>
              <a:rPr sz="1000" spc="-25" dirty="0">
                <a:solidFill>
                  <a:srgbClr val="1D1D1B"/>
                </a:solidFill>
                <a:latin typeface="Arial"/>
                <a:cs typeface="Arial"/>
              </a:rPr>
              <a:t>on </a:t>
            </a:r>
            <a:r>
              <a:rPr sz="1000" dirty="0">
                <a:solidFill>
                  <a:srgbClr val="1D1D1B"/>
                </a:solidFill>
                <a:latin typeface="Arial"/>
                <a:cs typeface="Arial"/>
              </a:rPr>
              <a:t>these</a:t>
            </a:r>
            <a:r>
              <a:rPr sz="1000" spc="-45" dirty="0">
                <a:solidFill>
                  <a:srgbClr val="1D1D1B"/>
                </a:solidFill>
                <a:latin typeface="Arial"/>
                <a:cs typeface="Arial"/>
              </a:rPr>
              <a:t> </a:t>
            </a:r>
            <a:r>
              <a:rPr sz="1000" spc="-10" dirty="0">
                <a:solidFill>
                  <a:srgbClr val="1D1D1B"/>
                </a:solidFill>
                <a:latin typeface="Arial"/>
                <a:cs typeface="Arial"/>
              </a:rPr>
              <a:t>exams.</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Separate</a:t>
            </a:r>
            <a:r>
              <a:rPr spc="-170" dirty="0"/>
              <a:t> </a:t>
            </a:r>
            <a:r>
              <a:rPr spc="-10" dirty="0"/>
              <a:t>Science</a:t>
            </a:r>
          </a:p>
        </p:txBody>
      </p:sp>
      <p:grpSp>
        <p:nvGrpSpPr>
          <p:cNvPr id="6" name="object 6"/>
          <p:cNvGrpSpPr/>
          <p:nvPr/>
        </p:nvGrpSpPr>
        <p:grpSpPr>
          <a:xfrm>
            <a:off x="5364479" y="2862071"/>
            <a:ext cx="1722120" cy="4968240"/>
            <a:chOff x="5364479" y="2862071"/>
            <a:chExt cx="1722120" cy="4968240"/>
          </a:xfrm>
        </p:grpSpPr>
        <p:pic>
          <p:nvPicPr>
            <p:cNvPr id="7" name="object 7"/>
            <p:cNvPicPr/>
            <p:nvPr/>
          </p:nvPicPr>
          <p:blipFill>
            <a:blip r:embed="rId2" cstate="print"/>
            <a:stretch>
              <a:fillRect/>
            </a:stretch>
          </p:blipFill>
          <p:spPr>
            <a:xfrm>
              <a:off x="5364479" y="2862071"/>
              <a:ext cx="1722120" cy="4968239"/>
            </a:xfrm>
            <a:prstGeom prst="rect">
              <a:avLst/>
            </a:prstGeom>
          </p:spPr>
        </p:pic>
        <p:pic>
          <p:nvPicPr>
            <p:cNvPr id="8" name="object 8"/>
            <p:cNvPicPr/>
            <p:nvPr/>
          </p:nvPicPr>
          <p:blipFill>
            <a:blip r:embed="rId3" cstate="print"/>
            <a:stretch>
              <a:fillRect/>
            </a:stretch>
          </p:blipFill>
          <p:spPr>
            <a:xfrm>
              <a:off x="5679947" y="6463283"/>
              <a:ext cx="1167383" cy="1167383"/>
            </a:xfrm>
            <a:prstGeom prst="rect">
              <a:avLst/>
            </a:prstGeom>
          </p:spPr>
        </p:pic>
      </p:grpSp>
      <p:sp>
        <p:nvSpPr>
          <p:cNvPr id="11" name="object 11"/>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36</a:t>
            </a:fld>
            <a:endParaRPr spc="-25"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body" idx="1"/>
          </p:nvPr>
        </p:nvSpPr>
        <p:spPr>
          <a:prstGeom prst="rect">
            <a:avLst/>
          </a:prstGeom>
        </p:spPr>
        <p:txBody>
          <a:bodyPr vert="horz" wrap="square" lIns="0" tIns="91440" rIns="0" bIns="0" rtlCol="0">
            <a:spAutoFit/>
          </a:bodyPr>
          <a:lstStyle/>
          <a:p>
            <a:pPr marL="12700">
              <a:lnSpc>
                <a:spcPct val="100000"/>
              </a:lnSpc>
              <a:spcBef>
                <a:spcPts val="720"/>
              </a:spcBef>
            </a:pPr>
            <a:r>
              <a:rPr spc="-20" dirty="0"/>
              <a:t>What</a:t>
            </a:r>
            <a:r>
              <a:rPr spc="-60" dirty="0"/>
              <a:t> </a:t>
            </a:r>
            <a:r>
              <a:rPr dirty="0"/>
              <a:t>is</a:t>
            </a:r>
            <a:r>
              <a:rPr spc="-65" dirty="0"/>
              <a:t> </a:t>
            </a:r>
            <a:r>
              <a:rPr spc="-10" dirty="0"/>
              <a:t>involved?</a:t>
            </a:r>
          </a:p>
          <a:p>
            <a:pPr marL="12700" marR="363220">
              <a:lnSpc>
                <a:spcPct val="107000"/>
              </a:lnSpc>
              <a:spcBef>
                <a:spcPts val="355"/>
              </a:spcBef>
            </a:pPr>
            <a:r>
              <a:rPr sz="1000" spc="-10" dirty="0"/>
              <a:t>This</a:t>
            </a:r>
            <a:r>
              <a:rPr sz="1000" spc="-30" dirty="0"/>
              <a:t> </a:t>
            </a:r>
            <a:r>
              <a:rPr sz="1000" dirty="0"/>
              <a:t>course</a:t>
            </a:r>
            <a:r>
              <a:rPr sz="1000" spc="-15" dirty="0"/>
              <a:t> </a:t>
            </a:r>
            <a:r>
              <a:rPr sz="1000" dirty="0"/>
              <a:t>will</a:t>
            </a:r>
            <a:r>
              <a:rPr sz="1000" spc="-15" dirty="0"/>
              <a:t> </a:t>
            </a:r>
            <a:r>
              <a:rPr sz="1000" dirty="0"/>
              <a:t>suit</a:t>
            </a:r>
            <a:r>
              <a:rPr sz="1000" spc="-35" dirty="0"/>
              <a:t> </a:t>
            </a:r>
            <a:r>
              <a:rPr sz="1000" dirty="0"/>
              <a:t>you</a:t>
            </a:r>
            <a:r>
              <a:rPr sz="1000" spc="-35" dirty="0"/>
              <a:t> </a:t>
            </a:r>
            <a:r>
              <a:rPr sz="1000" dirty="0"/>
              <a:t>if</a:t>
            </a:r>
            <a:r>
              <a:rPr sz="1000" spc="-30" dirty="0"/>
              <a:t> </a:t>
            </a:r>
            <a:r>
              <a:rPr sz="1000" dirty="0"/>
              <a:t>you</a:t>
            </a:r>
            <a:r>
              <a:rPr sz="1000" spc="-30" dirty="0"/>
              <a:t> </a:t>
            </a:r>
            <a:r>
              <a:rPr sz="1000" dirty="0"/>
              <a:t>love</a:t>
            </a:r>
            <a:r>
              <a:rPr sz="1000" spc="-25" dirty="0"/>
              <a:t> </a:t>
            </a:r>
            <a:r>
              <a:rPr sz="1000" dirty="0"/>
              <a:t>sport</a:t>
            </a:r>
            <a:r>
              <a:rPr sz="1000" spc="-25" dirty="0"/>
              <a:t> </a:t>
            </a:r>
            <a:r>
              <a:rPr sz="1000" dirty="0"/>
              <a:t>and </a:t>
            </a:r>
            <a:r>
              <a:rPr sz="1000" spc="-10" dirty="0"/>
              <a:t>have</a:t>
            </a:r>
            <a:r>
              <a:rPr sz="1000" spc="-25" dirty="0"/>
              <a:t> </a:t>
            </a:r>
            <a:r>
              <a:rPr sz="1000" dirty="0"/>
              <a:t>a</a:t>
            </a:r>
            <a:r>
              <a:rPr sz="1000" spc="-15" dirty="0"/>
              <a:t> </a:t>
            </a:r>
            <a:r>
              <a:rPr sz="1000" spc="-10" dirty="0"/>
              <a:t>passion</a:t>
            </a:r>
            <a:r>
              <a:rPr sz="1000" spc="-25" dirty="0"/>
              <a:t> for </a:t>
            </a:r>
            <a:r>
              <a:rPr sz="1000" dirty="0"/>
              <a:t>Leadership</a:t>
            </a:r>
            <a:r>
              <a:rPr sz="1000" spc="-5" dirty="0"/>
              <a:t> </a:t>
            </a:r>
            <a:r>
              <a:rPr sz="1000" dirty="0"/>
              <a:t>/</a:t>
            </a:r>
            <a:r>
              <a:rPr sz="1000" spc="-35" dirty="0"/>
              <a:t> </a:t>
            </a:r>
            <a:r>
              <a:rPr sz="1000" spc="-10" dirty="0"/>
              <a:t>Coaching.</a:t>
            </a:r>
            <a:endParaRPr sz="1000"/>
          </a:p>
          <a:p>
            <a:pPr marL="12700" marR="27305">
              <a:lnSpc>
                <a:spcPct val="107000"/>
              </a:lnSpc>
              <a:spcBef>
                <a:spcPts val="805"/>
              </a:spcBef>
            </a:pPr>
            <a:r>
              <a:rPr sz="1000" dirty="0"/>
              <a:t>You</a:t>
            </a:r>
            <a:r>
              <a:rPr sz="1000" spc="-20" dirty="0"/>
              <a:t> </a:t>
            </a:r>
            <a:r>
              <a:rPr sz="1000" dirty="0"/>
              <a:t>will</a:t>
            </a:r>
            <a:r>
              <a:rPr sz="1000" spc="-20" dirty="0"/>
              <a:t> </a:t>
            </a:r>
            <a:r>
              <a:rPr sz="1000" dirty="0"/>
              <a:t>be </a:t>
            </a:r>
            <a:r>
              <a:rPr sz="1000" spc="-20" dirty="0"/>
              <a:t>assessed</a:t>
            </a:r>
            <a:r>
              <a:rPr sz="1000" dirty="0"/>
              <a:t> practically</a:t>
            </a:r>
            <a:r>
              <a:rPr sz="1000" spc="10" dirty="0"/>
              <a:t> </a:t>
            </a:r>
            <a:r>
              <a:rPr sz="1000" dirty="0"/>
              <a:t>in</a:t>
            </a:r>
            <a:r>
              <a:rPr sz="1000" spc="-15" dirty="0"/>
              <a:t> </a:t>
            </a:r>
            <a:r>
              <a:rPr sz="1000" dirty="0"/>
              <a:t>two</a:t>
            </a:r>
            <a:r>
              <a:rPr sz="1000" spc="-20" dirty="0"/>
              <a:t> </a:t>
            </a:r>
            <a:r>
              <a:rPr sz="1000" dirty="0"/>
              <a:t>sports</a:t>
            </a:r>
            <a:r>
              <a:rPr sz="1000" spc="-10" dirty="0"/>
              <a:t> </a:t>
            </a:r>
            <a:r>
              <a:rPr sz="1000" dirty="0"/>
              <a:t>so</a:t>
            </a:r>
            <a:r>
              <a:rPr sz="1000" spc="-35" dirty="0"/>
              <a:t> </a:t>
            </a:r>
            <a:r>
              <a:rPr sz="1000" dirty="0"/>
              <a:t>will</a:t>
            </a:r>
            <a:r>
              <a:rPr sz="1000" spc="-10" dirty="0"/>
              <a:t> </a:t>
            </a:r>
            <a:r>
              <a:rPr sz="1000" dirty="0"/>
              <a:t>need to</a:t>
            </a:r>
            <a:r>
              <a:rPr sz="1000" spc="-20" dirty="0"/>
              <a:t> </a:t>
            </a:r>
            <a:r>
              <a:rPr sz="1000" dirty="0"/>
              <a:t>be </a:t>
            </a:r>
            <a:r>
              <a:rPr sz="1000" spc="-10" dirty="0"/>
              <a:t>either </a:t>
            </a:r>
            <a:r>
              <a:rPr sz="1000" dirty="0"/>
              <a:t>taking</a:t>
            </a:r>
            <a:r>
              <a:rPr sz="1000" spc="-15" dirty="0"/>
              <a:t> </a:t>
            </a:r>
            <a:r>
              <a:rPr sz="1000" dirty="0"/>
              <a:t>part</a:t>
            </a:r>
            <a:r>
              <a:rPr sz="1000" spc="-5" dirty="0"/>
              <a:t> </a:t>
            </a:r>
            <a:r>
              <a:rPr sz="1000" dirty="0"/>
              <a:t>in</a:t>
            </a:r>
            <a:r>
              <a:rPr sz="1000" spc="-10" dirty="0"/>
              <a:t> </a:t>
            </a:r>
            <a:r>
              <a:rPr sz="1000" dirty="0"/>
              <a:t>sport</a:t>
            </a:r>
            <a:r>
              <a:rPr sz="1000" spc="-20" dirty="0"/>
              <a:t> </a:t>
            </a:r>
            <a:r>
              <a:rPr sz="1000" dirty="0"/>
              <a:t>outside</a:t>
            </a:r>
            <a:r>
              <a:rPr sz="1000" spc="-5" dirty="0"/>
              <a:t> </a:t>
            </a:r>
            <a:r>
              <a:rPr sz="1000" dirty="0"/>
              <a:t>of</a:t>
            </a:r>
            <a:r>
              <a:rPr sz="1000" spc="-15" dirty="0"/>
              <a:t> </a:t>
            </a:r>
            <a:r>
              <a:rPr sz="1000" dirty="0"/>
              <a:t>school</a:t>
            </a:r>
            <a:r>
              <a:rPr sz="1000" spc="-20" dirty="0"/>
              <a:t> </a:t>
            </a:r>
            <a:r>
              <a:rPr sz="1000" dirty="0"/>
              <a:t>or</a:t>
            </a:r>
            <a:r>
              <a:rPr sz="1000" spc="-15" dirty="0"/>
              <a:t> </a:t>
            </a:r>
            <a:r>
              <a:rPr sz="1000" dirty="0"/>
              <a:t>attending</a:t>
            </a:r>
            <a:r>
              <a:rPr sz="1000" spc="15" dirty="0"/>
              <a:t> </a:t>
            </a:r>
            <a:r>
              <a:rPr sz="1000" dirty="0"/>
              <a:t>the</a:t>
            </a:r>
            <a:r>
              <a:rPr sz="1000" spc="-20" dirty="0"/>
              <a:t> </a:t>
            </a:r>
            <a:r>
              <a:rPr sz="1000" dirty="0"/>
              <a:t>school’s</a:t>
            </a:r>
            <a:r>
              <a:rPr sz="1000" spc="-15" dirty="0"/>
              <a:t> </a:t>
            </a:r>
            <a:r>
              <a:rPr sz="1000" spc="-10" dirty="0"/>
              <a:t>extra </a:t>
            </a:r>
            <a:r>
              <a:rPr sz="1000" dirty="0"/>
              <a:t>curricular</a:t>
            </a:r>
            <a:r>
              <a:rPr sz="1000" spc="65" dirty="0"/>
              <a:t> </a:t>
            </a:r>
            <a:r>
              <a:rPr sz="1000" spc="-10" dirty="0"/>
              <a:t>clubs.</a:t>
            </a:r>
            <a:endParaRPr sz="1000"/>
          </a:p>
          <a:p>
            <a:pPr marL="12700">
              <a:lnSpc>
                <a:spcPct val="100000"/>
              </a:lnSpc>
              <a:spcBef>
                <a:spcPts val="890"/>
              </a:spcBef>
            </a:pPr>
            <a:r>
              <a:rPr sz="1000" spc="-10" dirty="0"/>
              <a:t>Qualifications</a:t>
            </a:r>
            <a:r>
              <a:rPr sz="1000" spc="-15" dirty="0"/>
              <a:t> </a:t>
            </a:r>
            <a:r>
              <a:rPr sz="1000" spc="-10" dirty="0"/>
              <a:t>available </a:t>
            </a:r>
            <a:r>
              <a:rPr sz="1000" dirty="0"/>
              <a:t>Level</a:t>
            </a:r>
            <a:r>
              <a:rPr sz="1000" spc="-15" dirty="0"/>
              <a:t> </a:t>
            </a:r>
            <a:r>
              <a:rPr sz="1000" dirty="0"/>
              <a:t>2</a:t>
            </a:r>
            <a:r>
              <a:rPr sz="1000" spc="-25" dirty="0"/>
              <a:t> </a:t>
            </a:r>
            <a:r>
              <a:rPr sz="1000" spc="-30" dirty="0"/>
              <a:t>GCSE </a:t>
            </a:r>
            <a:r>
              <a:rPr sz="1000" dirty="0"/>
              <a:t>9–1</a:t>
            </a:r>
            <a:r>
              <a:rPr sz="1000" spc="-40" dirty="0"/>
              <a:t> </a:t>
            </a:r>
            <a:r>
              <a:rPr sz="1000" spc="-10" dirty="0"/>
              <a:t>equivalent.</a:t>
            </a:r>
            <a:endParaRPr sz="1000"/>
          </a:p>
          <a:p>
            <a:pPr>
              <a:lnSpc>
                <a:spcPct val="100000"/>
              </a:lnSpc>
            </a:pPr>
            <a:endParaRPr sz="1000"/>
          </a:p>
          <a:p>
            <a:pPr>
              <a:lnSpc>
                <a:spcPct val="100000"/>
              </a:lnSpc>
              <a:spcBef>
                <a:spcPts val="225"/>
              </a:spcBef>
            </a:pPr>
            <a:endParaRPr sz="1000"/>
          </a:p>
          <a:p>
            <a:pPr marL="12700">
              <a:lnSpc>
                <a:spcPct val="100000"/>
              </a:lnSpc>
            </a:pPr>
            <a:r>
              <a:rPr spc="-10" dirty="0"/>
              <a:t>Qualifications</a:t>
            </a:r>
            <a:r>
              <a:rPr spc="5" dirty="0"/>
              <a:t> </a:t>
            </a:r>
            <a:r>
              <a:rPr spc="-10" dirty="0"/>
              <a:t>available</a:t>
            </a:r>
          </a:p>
          <a:p>
            <a:pPr marL="12700">
              <a:lnSpc>
                <a:spcPct val="100000"/>
              </a:lnSpc>
              <a:spcBef>
                <a:spcPts val="475"/>
              </a:spcBef>
            </a:pPr>
            <a:r>
              <a:rPr sz="1000" dirty="0"/>
              <a:t>Level</a:t>
            </a:r>
            <a:r>
              <a:rPr sz="1000" spc="-20" dirty="0"/>
              <a:t> </a:t>
            </a:r>
            <a:r>
              <a:rPr sz="1000" dirty="0"/>
              <a:t>2</a:t>
            </a:r>
            <a:r>
              <a:rPr sz="1000" spc="-30" dirty="0"/>
              <a:t> </a:t>
            </a:r>
            <a:r>
              <a:rPr sz="1000" spc="-40" dirty="0"/>
              <a:t>GCSE</a:t>
            </a:r>
            <a:r>
              <a:rPr sz="1000" spc="-25" dirty="0"/>
              <a:t> </a:t>
            </a:r>
            <a:r>
              <a:rPr sz="1000" dirty="0"/>
              <a:t>9–1</a:t>
            </a:r>
            <a:r>
              <a:rPr sz="1000" spc="-30" dirty="0"/>
              <a:t> </a:t>
            </a:r>
            <a:r>
              <a:rPr sz="1000" spc="-10" dirty="0"/>
              <a:t>equivalent.</a:t>
            </a:r>
            <a:endParaRPr sz="1000"/>
          </a:p>
          <a:p>
            <a:pPr>
              <a:lnSpc>
                <a:spcPct val="100000"/>
              </a:lnSpc>
              <a:spcBef>
                <a:spcPts val="885"/>
              </a:spcBef>
            </a:pPr>
            <a:endParaRPr sz="1000"/>
          </a:p>
          <a:p>
            <a:pPr marL="12700">
              <a:lnSpc>
                <a:spcPct val="100000"/>
              </a:lnSpc>
            </a:pPr>
            <a:r>
              <a:rPr spc="-10" dirty="0"/>
              <a:t>Assessment</a:t>
            </a:r>
          </a:p>
          <a:p>
            <a:pPr marL="12700">
              <a:lnSpc>
                <a:spcPct val="100000"/>
              </a:lnSpc>
              <a:spcBef>
                <a:spcPts val="470"/>
              </a:spcBef>
            </a:pPr>
            <a:r>
              <a:rPr sz="1000" dirty="0"/>
              <a:t>You</a:t>
            </a:r>
            <a:r>
              <a:rPr sz="1000" spc="-20" dirty="0"/>
              <a:t> </a:t>
            </a:r>
            <a:r>
              <a:rPr sz="1000" dirty="0"/>
              <a:t>will</a:t>
            </a:r>
            <a:r>
              <a:rPr sz="1000" spc="-20" dirty="0"/>
              <a:t> </a:t>
            </a:r>
            <a:r>
              <a:rPr sz="1000" dirty="0"/>
              <a:t>complete</a:t>
            </a:r>
            <a:r>
              <a:rPr sz="1000" spc="15" dirty="0"/>
              <a:t> </a:t>
            </a:r>
            <a:r>
              <a:rPr sz="1000" dirty="0"/>
              <a:t>3</a:t>
            </a:r>
            <a:r>
              <a:rPr sz="1000" spc="-15" dirty="0"/>
              <a:t> </a:t>
            </a:r>
            <a:r>
              <a:rPr sz="1000" spc="-10" dirty="0"/>
              <a:t>units:</a:t>
            </a:r>
            <a:endParaRPr sz="1000"/>
          </a:p>
          <a:p>
            <a:pPr marL="190500" marR="13335" indent="-178435">
              <a:lnSpc>
                <a:spcPct val="110000"/>
              </a:lnSpc>
              <a:spcBef>
                <a:spcPts val="305"/>
              </a:spcBef>
              <a:buFont typeface="Cambria"/>
              <a:buChar char="•"/>
              <a:tabLst>
                <a:tab pos="190500" algn="l"/>
                <a:tab pos="191770" algn="l"/>
              </a:tabLst>
            </a:pPr>
            <a:r>
              <a:rPr sz="1000" dirty="0">
                <a:solidFill>
                  <a:srgbClr val="E9473E"/>
                </a:solidFill>
              </a:rPr>
              <a:t>	</a:t>
            </a:r>
            <a:r>
              <a:rPr sz="1000" spc="-25" dirty="0"/>
              <a:t>Exam: </a:t>
            </a:r>
            <a:r>
              <a:rPr sz="1000" dirty="0"/>
              <a:t>Contemporary</a:t>
            </a:r>
            <a:r>
              <a:rPr sz="1000" spc="5" dirty="0"/>
              <a:t> </a:t>
            </a:r>
            <a:r>
              <a:rPr sz="1000" spc="-20" dirty="0"/>
              <a:t>issues</a:t>
            </a:r>
            <a:r>
              <a:rPr sz="1000" spc="-30" dirty="0"/>
              <a:t> </a:t>
            </a:r>
            <a:r>
              <a:rPr sz="1000" dirty="0"/>
              <a:t>in</a:t>
            </a:r>
            <a:r>
              <a:rPr sz="1000" spc="-20" dirty="0"/>
              <a:t> </a:t>
            </a:r>
            <a:r>
              <a:rPr sz="1000" dirty="0"/>
              <a:t>sport</a:t>
            </a:r>
            <a:r>
              <a:rPr sz="1000" spc="-10" dirty="0"/>
              <a:t> </a:t>
            </a:r>
            <a:r>
              <a:rPr sz="1000" dirty="0"/>
              <a:t>–</a:t>
            </a:r>
            <a:r>
              <a:rPr sz="1000" spc="-20" dirty="0"/>
              <a:t> </a:t>
            </a:r>
            <a:r>
              <a:rPr sz="1000" dirty="0"/>
              <a:t>This</a:t>
            </a:r>
            <a:r>
              <a:rPr sz="1000" spc="-30" dirty="0"/>
              <a:t> </a:t>
            </a:r>
            <a:r>
              <a:rPr sz="1000" dirty="0"/>
              <a:t>will</a:t>
            </a:r>
            <a:r>
              <a:rPr sz="1000" spc="-25" dirty="0"/>
              <a:t> </a:t>
            </a:r>
            <a:r>
              <a:rPr sz="1000" dirty="0"/>
              <a:t>be</a:t>
            </a:r>
            <a:r>
              <a:rPr sz="1000" spc="-5" dirty="0"/>
              <a:t> </a:t>
            </a:r>
            <a:r>
              <a:rPr sz="1000" dirty="0"/>
              <a:t>taken</a:t>
            </a:r>
            <a:r>
              <a:rPr sz="1000" spc="-15" dirty="0"/>
              <a:t> </a:t>
            </a:r>
            <a:r>
              <a:rPr sz="1000" dirty="0"/>
              <a:t>at</a:t>
            </a:r>
            <a:r>
              <a:rPr sz="1000" spc="-15" dirty="0"/>
              <a:t> </a:t>
            </a:r>
            <a:r>
              <a:rPr sz="1000" dirty="0"/>
              <a:t>the</a:t>
            </a:r>
            <a:r>
              <a:rPr sz="1000" spc="-25" dirty="0"/>
              <a:t> end </a:t>
            </a:r>
            <a:r>
              <a:rPr sz="1000" dirty="0"/>
              <a:t>of</a:t>
            </a:r>
            <a:r>
              <a:rPr sz="1000" spc="-30" dirty="0"/>
              <a:t> </a:t>
            </a:r>
            <a:r>
              <a:rPr sz="1000" dirty="0"/>
              <a:t>Year</a:t>
            </a:r>
            <a:r>
              <a:rPr sz="1000" spc="-10" dirty="0"/>
              <a:t> </a:t>
            </a:r>
            <a:r>
              <a:rPr sz="1000" dirty="0"/>
              <a:t>11.</a:t>
            </a:r>
            <a:r>
              <a:rPr sz="1000" spc="-30" dirty="0"/>
              <a:t> </a:t>
            </a:r>
            <a:r>
              <a:rPr sz="1000" dirty="0"/>
              <a:t>The</a:t>
            </a:r>
            <a:r>
              <a:rPr sz="1000" spc="-30" dirty="0"/>
              <a:t> </a:t>
            </a:r>
            <a:r>
              <a:rPr sz="1000" dirty="0"/>
              <a:t>paper</a:t>
            </a:r>
            <a:r>
              <a:rPr sz="1000" spc="20" dirty="0"/>
              <a:t> </a:t>
            </a:r>
            <a:r>
              <a:rPr sz="1000" dirty="0"/>
              <a:t>is</a:t>
            </a:r>
            <a:r>
              <a:rPr sz="1000" spc="-30" dirty="0"/>
              <a:t> </a:t>
            </a:r>
            <a:r>
              <a:rPr sz="1000" dirty="0"/>
              <a:t>1hr</a:t>
            </a:r>
            <a:r>
              <a:rPr sz="1000" spc="-25" dirty="0"/>
              <a:t> </a:t>
            </a:r>
            <a:r>
              <a:rPr sz="1000" dirty="0"/>
              <a:t>15</a:t>
            </a:r>
            <a:r>
              <a:rPr sz="1000" spc="-25" dirty="0"/>
              <a:t> </a:t>
            </a:r>
            <a:r>
              <a:rPr sz="1000" dirty="0"/>
              <a:t>minutes</a:t>
            </a:r>
            <a:r>
              <a:rPr sz="1000" spc="-35" dirty="0"/>
              <a:t> </a:t>
            </a:r>
            <a:r>
              <a:rPr sz="1000" dirty="0"/>
              <a:t>and</a:t>
            </a:r>
            <a:r>
              <a:rPr sz="1000" spc="-10" dirty="0"/>
              <a:t> </a:t>
            </a:r>
            <a:r>
              <a:rPr sz="1000" dirty="0"/>
              <a:t>is</a:t>
            </a:r>
            <a:r>
              <a:rPr sz="1000" spc="-30" dirty="0"/>
              <a:t> </a:t>
            </a:r>
            <a:r>
              <a:rPr sz="1000" dirty="0"/>
              <a:t>worth</a:t>
            </a:r>
            <a:r>
              <a:rPr sz="1000" spc="-30" dirty="0"/>
              <a:t> </a:t>
            </a:r>
            <a:r>
              <a:rPr sz="1000" dirty="0"/>
              <a:t>70</a:t>
            </a:r>
            <a:r>
              <a:rPr sz="1000" spc="-30" dirty="0"/>
              <a:t> </a:t>
            </a:r>
            <a:r>
              <a:rPr sz="1000" spc="-10" dirty="0"/>
              <a:t>marks.</a:t>
            </a:r>
            <a:endParaRPr sz="1000"/>
          </a:p>
          <a:p>
            <a:pPr marL="190500" marR="27940" indent="-178435">
              <a:lnSpc>
                <a:spcPct val="110000"/>
              </a:lnSpc>
              <a:spcBef>
                <a:spcPts val="300"/>
              </a:spcBef>
              <a:buFont typeface="Cambria"/>
              <a:buChar char="•"/>
              <a:tabLst>
                <a:tab pos="190500" algn="l"/>
                <a:tab pos="191770" algn="l"/>
              </a:tabLst>
            </a:pPr>
            <a:r>
              <a:rPr sz="1000" dirty="0">
                <a:solidFill>
                  <a:srgbClr val="E9473E"/>
                </a:solidFill>
              </a:rPr>
              <a:t>	</a:t>
            </a:r>
            <a:r>
              <a:rPr sz="1000" dirty="0"/>
              <a:t>Coursework</a:t>
            </a:r>
            <a:r>
              <a:rPr sz="1000" spc="-30" dirty="0"/>
              <a:t> </a:t>
            </a:r>
            <a:r>
              <a:rPr sz="1000" dirty="0"/>
              <a:t>and</a:t>
            </a:r>
            <a:r>
              <a:rPr sz="1000" spc="-40" dirty="0"/>
              <a:t> </a:t>
            </a:r>
            <a:r>
              <a:rPr sz="1000" dirty="0"/>
              <a:t>practical:</a:t>
            </a:r>
            <a:r>
              <a:rPr sz="1000" spc="-10" dirty="0"/>
              <a:t> </a:t>
            </a:r>
            <a:r>
              <a:rPr sz="1000" dirty="0"/>
              <a:t>Performance</a:t>
            </a:r>
            <a:r>
              <a:rPr sz="1000" spc="-15" dirty="0"/>
              <a:t> </a:t>
            </a:r>
            <a:r>
              <a:rPr sz="1000" dirty="0"/>
              <a:t>and</a:t>
            </a:r>
            <a:r>
              <a:rPr sz="1000" spc="-30" dirty="0"/>
              <a:t> </a:t>
            </a:r>
            <a:r>
              <a:rPr sz="1000" dirty="0"/>
              <a:t>leadership</a:t>
            </a:r>
            <a:r>
              <a:rPr sz="1000" spc="-20" dirty="0"/>
              <a:t> </a:t>
            </a:r>
            <a:r>
              <a:rPr sz="1000" dirty="0"/>
              <a:t>in</a:t>
            </a:r>
            <a:r>
              <a:rPr sz="1000" spc="-40" dirty="0"/>
              <a:t> </a:t>
            </a:r>
            <a:r>
              <a:rPr sz="1000" spc="-10" dirty="0"/>
              <a:t>sports activities.</a:t>
            </a:r>
            <a:r>
              <a:rPr sz="1000" spc="-30" dirty="0"/>
              <a:t> </a:t>
            </a:r>
            <a:r>
              <a:rPr sz="1000" dirty="0"/>
              <a:t>The</a:t>
            </a:r>
            <a:r>
              <a:rPr sz="1000" spc="-20" dirty="0"/>
              <a:t> </a:t>
            </a:r>
            <a:r>
              <a:rPr sz="1000" dirty="0"/>
              <a:t>practical</a:t>
            </a:r>
            <a:r>
              <a:rPr sz="1000" spc="10" dirty="0"/>
              <a:t> </a:t>
            </a:r>
            <a:r>
              <a:rPr sz="1000" dirty="0"/>
              <a:t>unit</a:t>
            </a:r>
            <a:r>
              <a:rPr sz="1000" spc="-25" dirty="0"/>
              <a:t> </a:t>
            </a:r>
            <a:r>
              <a:rPr sz="1000" dirty="0"/>
              <a:t>is</a:t>
            </a:r>
            <a:r>
              <a:rPr sz="1000" spc="-30" dirty="0"/>
              <a:t> </a:t>
            </a:r>
            <a:r>
              <a:rPr sz="1000" dirty="0"/>
              <a:t>performance</a:t>
            </a:r>
            <a:r>
              <a:rPr sz="1000" spc="10" dirty="0"/>
              <a:t> </a:t>
            </a:r>
            <a:r>
              <a:rPr sz="1000" spc="-20" dirty="0"/>
              <a:t>assessed</a:t>
            </a:r>
            <a:r>
              <a:rPr sz="1000" dirty="0"/>
              <a:t> –</a:t>
            </a:r>
            <a:r>
              <a:rPr sz="1000" spc="-20" dirty="0"/>
              <a:t> </a:t>
            </a:r>
            <a:r>
              <a:rPr sz="1000" dirty="0"/>
              <a:t>ability</a:t>
            </a:r>
            <a:r>
              <a:rPr sz="1000" spc="-30" dirty="0"/>
              <a:t> </a:t>
            </a:r>
            <a:r>
              <a:rPr sz="1000" dirty="0"/>
              <a:t>is</a:t>
            </a:r>
            <a:r>
              <a:rPr sz="1000" spc="-20" dirty="0"/>
              <a:t> </a:t>
            </a:r>
            <a:r>
              <a:rPr sz="1000" spc="-25" dirty="0"/>
              <a:t>an </a:t>
            </a:r>
            <a:r>
              <a:rPr sz="1000" spc="-10" dirty="0"/>
              <a:t>advantage.</a:t>
            </a:r>
            <a:r>
              <a:rPr sz="1000" spc="10" dirty="0"/>
              <a:t> </a:t>
            </a:r>
            <a:r>
              <a:rPr sz="1000" dirty="0"/>
              <a:t>You</a:t>
            </a:r>
            <a:r>
              <a:rPr sz="1000" spc="-20" dirty="0"/>
              <a:t> </a:t>
            </a:r>
            <a:r>
              <a:rPr sz="1000" dirty="0"/>
              <a:t>will</a:t>
            </a:r>
            <a:r>
              <a:rPr sz="1000" spc="-25" dirty="0"/>
              <a:t> </a:t>
            </a:r>
            <a:r>
              <a:rPr sz="1000" dirty="0"/>
              <a:t>be</a:t>
            </a:r>
            <a:r>
              <a:rPr sz="1000" spc="-5" dirty="0"/>
              <a:t> </a:t>
            </a:r>
            <a:r>
              <a:rPr sz="1000" dirty="0"/>
              <a:t>practically</a:t>
            </a:r>
            <a:r>
              <a:rPr sz="1000" spc="20" dirty="0"/>
              <a:t> </a:t>
            </a:r>
            <a:r>
              <a:rPr sz="1000" spc="-20" dirty="0"/>
              <a:t>assessed</a:t>
            </a:r>
            <a:r>
              <a:rPr sz="1000" spc="-5" dirty="0"/>
              <a:t> </a:t>
            </a:r>
            <a:r>
              <a:rPr sz="1000" dirty="0"/>
              <a:t>in</a:t>
            </a:r>
            <a:r>
              <a:rPr sz="1000" spc="-35" dirty="0"/>
              <a:t> </a:t>
            </a:r>
            <a:r>
              <a:rPr sz="1000" dirty="0"/>
              <a:t>two</a:t>
            </a:r>
            <a:r>
              <a:rPr sz="1000" spc="-20" dirty="0"/>
              <a:t> </a:t>
            </a:r>
            <a:r>
              <a:rPr sz="1000" dirty="0"/>
              <a:t>sports</a:t>
            </a:r>
            <a:r>
              <a:rPr sz="1000" spc="-15" dirty="0"/>
              <a:t> </a:t>
            </a:r>
            <a:r>
              <a:rPr sz="1000" dirty="0"/>
              <a:t>from</a:t>
            </a:r>
            <a:r>
              <a:rPr sz="1000" spc="-20" dirty="0"/>
              <a:t> </a:t>
            </a:r>
            <a:r>
              <a:rPr sz="1000" spc="-25" dirty="0"/>
              <a:t>an </a:t>
            </a:r>
            <a:r>
              <a:rPr sz="1000" dirty="0"/>
              <a:t>approved</a:t>
            </a:r>
            <a:r>
              <a:rPr sz="1000" spc="20" dirty="0"/>
              <a:t> </a:t>
            </a:r>
            <a:r>
              <a:rPr sz="1000" spc="-10" dirty="0"/>
              <a:t>list.</a:t>
            </a:r>
            <a:r>
              <a:rPr sz="1000" spc="-20" dirty="0"/>
              <a:t> </a:t>
            </a:r>
            <a:r>
              <a:rPr sz="1000" dirty="0"/>
              <a:t>You</a:t>
            </a:r>
            <a:r>
              <a:rPr sz="1000" spc="-30" dirty="0"/>
              <a:t> </a:t>
            </a:r>
            <a:r>
              <a:rPr sz="1000" dirty="0"/>
              <a:t>will</a:t>
            </a:r>
            <a:r>
              <a:rPr sz="1000" spc="-10" dirty="0"/>
              <a:t> </a:t>
            </a:r>
            <a:r>
              <a:rPr sz="1000" dirty="0"/>
              <a:t>then</a:t>
            </a:r>
            <a:r>
              <a:rPr sz="1000" spc="-15" dirty="0"/>
              <a:t> </a:t>
            </a:r>
            <a:r>
              <a:rPr sz="1000" dirty="0"/>
              <a:t>write</a:t>
            </a:r>
            <a:r>
              <a:rPr sz="1000" spc="-10" dirty="0"/>
              <a:t> </a:t>
            </a:r>
            <a:r>
              <a:rPr sz="1000" dirty="0"/>
              <a:t>about</a:t>
            </a:r>
            <a:r>
              <a:rPr sz="1000" spc="5" dirty="0"/>
              <a:t> </a:t>
            </a:r>
            <a:r>
              <a:rPr sz="1000" dirty="0"/>
              <a:t>your</a:t>
            </a:r>
            <a:r>
              <a:rPr sz="1000" spc="-25" dirty="0"/>
              <a:t> </a:t>
            </a:r>
            <a:r>
              <a:rPr sz="1000" dirty="0"/>
              <a:t>strengths</a:t>
            </a:r>
            <a:r>
              <a:rPr sz="1000" spc="-15" dirty="0"/>
              <a:t> </a:t>
            </a:r>
            <a:r>
              <a:rPr sz="1000" spc="-25" dirty="0"/>
              <a:t>and </a:t>
            </a:r>
            <a:r>
              <a:rPr sz="1000" spc="-10" dirty="0"/>
              <a:t>weaknesses</a:t>
            </a:r>
            <a:r>
              <a:rPr sz="1000" dirty="0"/>
              <a:t> in</a:t>
            </a:r>
            <a:r>
              <a:rPr sz="1000" spc="-45" dirty="0"/>
              <a:t> </a:t>
            </a:r>
            <a:r>
              <a:rPr sz="1000" dirty="0"/>
              <a:t>one</a:t>
            </a:r>
            <a:r>
              <a:rPr sz="1000" spc="-20" dirty="0"/>
              <a:t> </a:t>
            </a:r>
            <a:r>
              <a:rPr sz="1000" dirty="0"/>
              <a:t>of</a:t>
            </a:r>
            <a:r>
              <a:rPr sz="1000" spc="-40" dirty="0"/>
              <a:t> </a:t>
            </a:r>
            <a:r>
              <a:rPr sz="1000" dirty="0"/>
              <a:t>these</a:t>
            </a:r>
            <a:r>
              <a:rPr sz="1000" spc="-25" dirty="0"/>
              <a:t> </a:t>
            </a:r>
            <a:r>
              <a:rPr sz="1000" dirty="0"/>
              <a:t>sports</a:t>
            </a:r>
            <a:r>
              <a:rPr sz="1000" spc="-20" dirty="0"/>
              <a:t> </a:t>
            </a:r>
            <a:r>
              <a:rPr sz="1000" dirty="0"/>
              <a:t>and</a:t>
            </a:r>
            <a:r>
              <a:rPr sz="1000" spc="-10" dirty="0"/>
              <a:t> </a:t>
            </a:r>
            <a:r>
              <a:rPr sz="1000" dirty="0"/>
              <a:t>produce an</a:t>
            </a:r>
            <a:r>
              <a:rPr sz="1000" spc="-15" dirty="0"/>
              <a:t> </a:t>
            </a:r>
            <a:r>
              <a:rPr sz="1000" dirty="0"/>
              <a:t>action</a:t>
            </a:r>
            <a:r>
              <a:rPr sz="1000" spc="-35" dirty="0"/>
              <a:t> </a:t>
            </a:r>
            <a:r>
              <a:rPr sz="1000" dirty="0"/>
              <a:t>plan</a:t>
            </a:r>
            <a:r>
              <a:rPr sz="1000" spc="-15" dirty="0"/>
              <a:t> </a:t>
            </a:r>
            <a:r>
              <a:rPr sz="1000" spc="-25" dirty="0"/>
              <a:t>for </a:t>
            </a:r>
            <a:r>
              <a:rPr sz="1000" dirty="0"/>
              <a:t>improving</a:t>
            </a:r>
            <a:r>
              <a:rPr sz="1000" spc="-40" dirty="0"/>
              <a:t> </a:t>
            </a:r>
            <a:r>
              <a:rPr sz="1000" dirty="0"/>
              <a:t>performance.</a:t>
            </a:r>
            <a:r>
              <a:rPr sz="1000" spc="15" dirty="0"/>
              <a:t> </a:t>
            </a:r>
            <a:r>
              <a:rPr sz="1000" dirty="0"/>
              <a:t>You</a:t>
            </a:r>
            <a:r>
              <a:rPr sz="1000" spc="-25" dirty="0"/>
              <a:t> </a:t>
            </a:r>
            <a:r>
              <a:rPr sz="1000" dirty="0"/>
              <a:t>will</a:t>
            </a:r>
            <a:r>
              <a:rPr sz="1000" spc="-35" dirty="0"/>
              <a:t> </a:t>
            </a:r>
            <a:r>
              <a:rPr sz="1000" spc="-10" dirty="0"/>
              <a:t>also</a:t>
            </a:r>
            <a:r>
              <a:rPr sz="1000" spc="-30" dirty="0"/>
              <a:t> </a:t>
            </a:r>
            <a:r>
              <a:rPr sz="1000" dirty="0"/>
              <a:t>plan</a:t>
            </a:r>
            <a:r>
              <a:rPr sz="1000" spc="-20" dirty="0"/>
              <a:t> </a:t>
            </a:r>
            <a:r>
              <a:rPr sz="1000" dirty="0"/>
              <a:t>and</a:t>
            </a:r>
            <a:r>
              <a:rPr sz="1000" spc="-15" dirty="0"/>
              <a:t> </a:t>
            </a:r>
            <a:r>
              <a:rPr sz="1000" dirty="0"/>
              <a:t>deliver</a:t>
            </a:r>
            <a:r>
              <a:rPr sz="1000" spc="-10" dirty="0"/>
              <a:t> </a:t>
            </a:r>
            <a:r>
              <a:rPr sz="1000" dirty="0"/>
              <a:t>a</a:t>
            </a:r>
            <a:r>
              <a:rPr sz="1000" spc="-35" dirty="0"/>
              <a:t> </a:t>
            </a:r>
            <a:r>
              <a:rPr sz="1000" spc="-10" dirty="0"/>
              <a:t>lesson</a:t>
            </a:r>
            <a:r>
              <a:rPr sz="1000" spc="-30" dirty="0"/>
              <a:t> </a:t>
            </a:r>
            <a:r>
              <a:rPr sz="1000" spc="-25" dirty="0"/>
              <a:t>to </a:t>
            </a:r>
            <a:r>
              <a:rPr sz="1000" dirty="0"/>
              <a:t>your</a:t>
            </a:r>
            <a:r>
              <a:rPr sz="1000" spc="-25" dirty="0"/>
              <a:t> </a:t>
            </a:r>
            <a:r>
              <a:rPr sz="1000" dirty="0"/>
              <a:t>peers.</a:t>
            </a:r>
            <a:r>
              <a:rPr sz="1000" spc="20" dirty="0"/>
              <a:t> </a:t>
            </a:r>
            <a:r>
              <a:rPr sz="1000" dirty="0"/>
              <a:t>As</a:t>
            </a:r>
            <a:r>
              <a:rPr sz="1000" spc="-20" dirty="0"/>
              <a:t> </a:t>
            </a:r>
            <a:r>
              <a:rPr sz="1000" dirty="0"/>
              <a:t>part</a:t>
            </a:r>
            <a:r>
              <a:rPr sz="1000" spc="10" dirty="0"/>
              <a:t> </a:t>
            </a:r>
            <a:r>
              <a:rPr sz="1000" dirty="0"/>
              <a:t>of</a:t>
            </a:r>
            <a:r>
              <a:rPr sz="1000" spc="-15" dirty="0"/>
              <a:t> </a:t>
            </a:r>
            <a:r>
              <a:rPr sz="1000" dirty="0"/>
              <a:t>this</a:t>
            </a:r>
            <a:r>
              <a:rPr sz="1000" spc="-15" dirty="0"/>
              <a:t> </a:t>
            </a:r>
            <a:r>
              <a:rPr sz="1000" dirty="0"/>
              <a:t>you</a:t>
            </a:r>
            <a:r>
              <a:rPr sz="1000" spc="-30" dirty="0"/>
              <a:t> </a:t>
            </a:r>
            <a:r>
              <a:rPr sz="1000" dirty="0"/>
              <a:t>will</a:t>
            </a:r>
            <a:r>
              <a:rPr sz="1000" spc="-10" dirty="0"/>
              <a:t> </a:t>
            </a:r>
            <a:r>
              <a:rPr sz="1000" dirty="0"/>
              <a:t>produce</a:t>
            </a:r>
            <a:r>
              <a:rPr sz="1000" spc="15" dirty="0"/>
              <a:t> </a:t>
            </a:r>
            <a:r>
              <a:rPr sz="1000" dirty="0"/>
              <a:t>a</a:t>
            </a:r>
            <a:r>
              <a:rPr sz="1000" spc="-20" dirty="0"/>
              <a:t> </a:t>
            </a:r>
            <a:r>
              <a:rPr sz="1000" dirty="0"/>
              <a:t>risk</a:t>
            </a:r>
            <a:r>
              <a:rPr sz="1000" spc="-5" dirty="0"/>
              <a:t> </a:t>
            </a:r>
            <a:r>
              <a:rPr sz="1000" spc="-20" dirty="0"/>
              <a:t>assessment </a:t>
            </a:r>
            <a:r>
              <a:rPr sz="1000" spc="-25" dirty="0"/>
              <a:t>for </a:t>
            </a:r>
            <a:r>
              <a:rPr sz="1000" dirty="0"/>
              <a:t>your</a:t>
            </a:r>
            <a:r>
              <a:rPr sz="1000" spc="-25" dirty="0"/>
              <a:t> </a:t>
            </a:r>
            <a:r>
              <a:rPr sz="1000" spc="-10" dirty="0"/>
              <a:t>lesson</a:t>
            </a:r>
            <a:r>
              <a:rPr sz="1000" spc="-15" dirty="0"/>
              <a:t> </a:t>
            </a:r>
            <a:r>
              <a:rPr sz="1000" spc="-20" dirty="0"/>
              <a:t>too.</a:t>
            </a:r>
            <a:endParaRPr sz="1000"/>
          </a:p>
          <a:p>
            <a:pPr marL="190500" marR="66675" indent="-178435">
              <a:lnSpc>
                <a:spcPct val="110100"/>
              </a:lnSpc>
              <a:spcBef>
                <a:spcPts val="300"/>
              </a:spcBef>
              <a:buFont typeface="Cambria"/>
              <a:buChar char="•"/>
              <a:tabLst>
                <a:tab pos="190500" algn="l"/>
                <a:tab pos="191770" algn="l"/>
              </a:tabLst>
            </a:pPr>
            <a:r>
              <a:rPr sz="1000" dirty="0">
                <a:solidFill>
                  <a:srgbClr val="E9473E"/>
                </a:solidFill>
              </a:rPr>
              <a:t>	</a:t>
            </a:r>
            <a:r>
              <a:rPr sz="1000" spc="-10" dirty="0"/>
              <a:t>Coursework:</a:t>
            </a:r>
            <a:r>
              <a:rPr sz="1000" spc="5" dirty="0"/>
              <a:t> </a:t>
            </a:r>
            <a:r>
              <a:rPr sz="1000" dirty="0"/>
              <a:t>Sport and</a:t>
            </a:r>
            <a:r>
              <a:rPr sz="1000" spc="-5" dirty="0"/>
              <a:t> </a:t>
            </a:r>
            <a:r>
              <a:rPr sz="1000" dirty="0"/>
              <a:t>the</a:t>
            </a:r>
            <a:r>
              <a:rPr sz="1000" spc="-15" dirty="0"/>
              <a:t> </a:t>
            </a:r>
            <a:r>
              <a:rPr sz="1000" dirty="0"/>
              <a:t>Media.</a:t>
            </a:r>
            <a:r>
              <a:rPr sz="1000" spc="25" dirty="0"/>
              <a:t> </a:t>
            </a:r>
            <a:r>
              <a:rPr sz="1000" dirty="0"/>
              <a:t>You</a:t>
            </a:r>
            <a:r>
              <a:rPr sz="1000" spc="-10" dirty="0"/>
              <a:t> </a:t>
            </a:r>
            <a:r>
              <a:rPr sz="1000" dirty="0"/>
              <a:t>will</a:t>
            </a:r>
            <a:r>
              <a:rPr sz="1000" spc="-5" dirty="0"/>
              <a:t> </a:t>
            </a:r>
            <a:r>
              <a:rPr sz="1000" spc="-10" dirty="0"/>
              <a:t>distinguish</a:t>
            </a:r>
            <a:r>
              <a:rPr sz="1000" spc="-35" dirty="0"/>
              <a:t> </a:t>
            </a:r>
            <a:r>
              <a:rPr sz="1000" spc="-10" dirty="0"/>
              <a:t>between </a:t>
            </a:r>
            <a:r>
              <a:rPr sz="1000" dirty="0"/>
              <a:t>different</a:t>
            </a:r>
            <a:r>
              <a:rPr sz="1000" spc="-10" dirty="0"/>
              <a:t> </a:t>
            </a:r>
            <a:r>
              <a:rPr sz="1000" dirty="0"/>
              <a:t>media</a:t>
            </a:r>
            <a:r>
              <a:rPr sz="1000" spc="-5" dirty="0"/>
              <a:t> </a:t>
            </a:r>
            <a:r>
              <a:rPr sz="1000" dirty="0"/>
              <a:t>sources</a:t>
            </a:r>
            <a:r>
              <a:rPr sz="1000" spc="-10" dirty="0"/>
              <a:t> </a:t>
            </a:r>
            <a:r>
              <a:rPr sz="1000" dirty="0"/>
              <a:t>and</a:t>
            </a:r>
            <a:r>
              <a:rPr sz="1000" spc="-20" dirty="0"/>
              <a:t> </a:t>
            </a:r>
            <a:r>
              <a:rPr sz="1000" dirty="0"/>
              <a:t>how</a:t>
            </a:r>
            <a:r>
              <a:rPr sz="1000" spc="-25" dirty="0"/>
              <a:t> </a:t>
            </a:r>
            <a:r>
              <a:rPr sz="1000" dirty="0"/>
              <a:t>they</a:t>
            </a:r>
            <a:r>
              <a:rPr sz="1000" spc="-20" dirty="0"/>
              <a:t> </a:t>
            </a:r>
            <a:r>
              <a:rPr sz="1000" dirty="0"/>
              <a:t>cover</a:t>
            </a:r>
            <a:r>
              <a:rPr sz="1000" spc="-10" dirty="0"/>
              <a:t> </a:t>
            </a:r>
            <a:r>
              <a:rPr sz="1000" dirty="0"/>
              <a:t>sport.</a:t>
            </a:r>
            <a:r>
              <a:rPr sz="1000" spc="-15" dirty="0"/>
              <a:t> </a:t>
            </a:r>
            <a:r>
              <a:rPr sz="1000" dirty="0"/>
              <a:t>You</a:t>
            </a:r>
            <a:r>
              <a:rPr sz="1000" spc="-35" dirty="0"/>
              <a:t> </a:t>
            </a:r>
            <a:r>
              <a:rPr sz="1000" dirty="0"/>
              <a:t>will</a:t>
            </a:r>
            <a:r>
              <a:rPr sz="1000" spc="-20" dirty="0"/>
              <a:t> also </a:t>
            </a:r>
            <a:r>
              <a:rPr sz="1000" dirty="0"/>
              <a:t>look</a:t>
            </a:r>
            <a:r>
              <a:rPr sz="1000" spc="-40" dirty="0"/>
              <a:t> </a:t>
            </a:r>
            <a:r>
              <a:rPr sz="1000" dirty="0"/>
              <a:t>at</a:t>
            </a:r>
            <a:r>
              <a:rPr sz="1000" spc="-25" dirty="0"/>
              <a:t> </a:t>
            </a:r>
            <a:r>
              <a:rPr sz="1000" dirty="0"/>
              <a:t>the</a:t>
            </a:r>
            <a:r>
              <a:rPr sz="1000" spc="-35" dirty="0"/>
              <a:t> </a:t>
            </a:r>
            <a:r>
              <a:rPr sz="1000" dirty="0"/>
              <a:t>positive</a:t>
            </a:r>
            <a:r>
              <a:rPr sz="1000" spc="-35" dirty="0"/>
              <a:t> </a:t>
            </a:r>
            <a:r>
              <a:rPr sz="1000" dirty="0"/>
              <a:t>(and</a:t>
            </a:r>
            <a:r>
              <a:rPr sz="1000" spc="-20" dirty="0"/>
              <a:t> </a:t>
            </a:r>
            <a:r>
              <a:rPr sz="1000" dirty="0"/>
              <a:t>negative)</a:t>
            </a:r>
            <a:r>
              <a:rPr sz="1000" spc="-15" dirty="0"/>
              <a:t> </a:t>
            </a:r>
            <a:r>
              <a:rPr sz="1000" dirty="0"/>
              <a:t>relationship</a:t>
            </a:r>
            <a:r>
              <a:rPr sz="1000" spc="-30" dirty="0"/>
              <a:t> </a:t>
            </a:r>
            <a:r>
              <a:rPr sz="1000" dirty="0"/>
              <a:t>between</a:t>
            </a:r>
            <a:r>
              <a:rPr sz="1000" spc="5" dirty="0"/>
              <a:t> </a:t>
            </a:r>
            <a:r>
              <a:rPr sz="1000" dirty="0"/>
              <a:t>the</a:t>
            </a:r>
            <a:r>
              <a:rPr sz="1000" spc="-35" dirty="0"/>
              <a:t> </a:t>
            </a:r>
            <a:r>
              <a:rPr sz="1000" spc="-10" dirty="0"/>
              <a:t>media </a:t>
            </a:r>
            <a:r>
              <a:rPr sz="1000" dirty="0"/>
              <a:t>and</a:t>
            </a:r>
            <a:r>
              <a:rPr sz="1000" spc="-20" dirty="0"/>
              <a:t> </a:t>
            </a:r>
            <a:r>
              <a:rPr sz="1000" spc="-10" dirty="0"/>
              <a:t>sport..</a:t>
            </a:r>
            <a:endParaRPr sz="1000"/>
          </a:p>
          <a:p>
            <a:pPr>
              <a:lnSpc>
                <a:spcPct val="100000"/>
              </a:lnSpc>
              <a:spcBef>
                <a:spcPts val="765"/>
              </a:spcBef>
            </a:pPr>
            <a:endParaRPr sz="1000"/>
          </a:p>
          <a:p>
            <a:pPr marL="12700" marR="147320">
              <a:lnSpc>
                <a:spcPct val="110000"/>
              </a:lnSpc>
              <a:spcBef>
                <a:spcPts val="5"/>
              </a:spcBef>
            </a:pPr>
            <a:r>
              <a:rPr sz="1000" spc="-60" dirty="0"/>
              <a:t>PE</a:t>
            </a:r>
            <a:r>
              <a:rPr sz="1000" spc="-10" dirty="0"/>
              <a:t> </a:t>
            </a:r>
            <a:r>
              <a:rPr sz="1000" dirty="0"/>
              <a:t>staff</a:t>
            </a:r>
            <a:r>
              <a:rPr sz="1000" spc="-50" dirty="0"/>
              <a:t> </a:t>
            </a:r>
            <a:r>
              <a:rPr sz="1000" dirty="0"/>
              <a:t>will</a:t>
            </a:r>
            <a:r>
              <a:rPr sz="1000" spc="-25" dirty="0"/>
              <a:t> </a:t>
            </a:r>
            <a:r>
              <a:rPr sz="1000" dirty="0"/>
              <a:t>have</a:t>
            </a:r>
            <a:r>
              <a:rPr sz="1000" spc="-20" dirty="0"/>
              <a:t> </a:t>
            </a:r>
            <a:r>
              <a:rPr sz="1000" dirty="0"/>
              <a:t>the</a:t>
            </a:r>
            <a:r>
              <a:rPr sz="1000" spc="-35" dirty="0"/>
              <a:t> </a:t>
            </a:r>
            <a:r>
              <a:rPr sz="1000" dirty="0"/>
              <a:t>final</a:t>
            </a:r>
            <a:r>
              <a:rPr sz="1000" spc="-25" dirty="0"/>
              <a:t> </a:t>
            </a:r>
            <a:r>
              <a:rPr sz="1000" dirty="0"/>
              <a:t>decision</a:t>
            </a:r>
            <a:r>
              <a:rPr sz="1000" spc="-25" dirty="0"/>
              <a:t> </a:t>
            </a:r>
            <a:r>
              <a:rPr sz="1000" dirty="0"/>
              <a:t>if</a:t>
            </a:r>
            <a:r>
              <a:rPr sz="1000" spc="-30" dirty="0"/>
              <a:t> </a:t>
            </a:r>
            <a:r>
              <a:rPr sz="1000" dirty="0"/>
              <a:t>this</a:t>
            </a:r>
            <a:r>
              <a:rPr sz="1000" spc="-35" dirty="0"/>
              <a:t> </a:t>
            </a:r>
            <a:r>
              <a:rPr sz="1000" dirty="0"/>
              <a:t>course</a:t>
            </a:r>
            <a:r>
              <a:rPr sz="1000" spc="-25" dirty="0"/>
              <a:t> </a:t>
            </a:r>
            <a:r>
              <a:rPr sz="1000" dirty="0"/>
              <a:t>is</a:t>
            </a:r>
            <a:r>
              <a:rPr sz="1000" spc="-35" dirty="0"/>
              <a:t> </a:t>
            </a:r>
            <a:r>
              <a:rPr sz="1000" dirty="0"/>
              <a:t>the</a:t>
            </a:r>
            <a:r>
              <a:rPr sz="1000" spc="-20" dirty="0"/>
              <a:t> </a:t>
            </a:r>
            <a:r>
              <a:rPr sz="1000" dirty="0"/>
              <a:t>best</a:t>
            </a:r>
            <a:r>
              <a:rPr sz="1000" spc="-25" dirty="0"/>
              <a:t> </a:t>
            </a:r>
            <a:r>
              <a:rPr sz="1000" spc="-10" dirty="0"/>
              <a:t>Physical Education</a:t>
            </a:r>
            <a:r>
              <a:rPr sz="1000" spc="-5" dirty="0"/>
              <a:t> </a:t>
            </a:r>
            <a:r>
              <a:rPr sz="1000" dirty="0"/>
              <a:t>course</a:t>
            </a:r>
            <a:r>
              <a:rPr sz="1000" spc="-30" dirty="0"/>
              <a:t> </a:t>
            </a:r>
            <a:r>
              <a:rPr sz="1000" dirty="0"/>
              <a:t>for</a:t>
            </a:r>
            <a:r>
              <a:rPr sz="1000" spc="-20" dirty="0"/>
              <a:t> </a:t>
            </a:r>
            <a:r>
              <a:rPr sz="1000" dirty="0"/>
              <a:t>you</a:t>
            </a:r>
            <a:r>
              <a:rPr sz="1000" spc="-25" dirty="0"/>
              <a:t> </a:t>
            </a:r>
            <a:r>
              <a:rPr sz="1000" dirty="0"/>
              <a:t>based</a:t>
            </a:r>
            <a:r>
              <a:rPr sz="1000" spc="5" dirty="0"/>
              <a:t> </a:t>
            </a:r>
            <a:r>
              <a:rPr sz="1000" dirty="0"/>
              <a:t>on</a:t>
            </a:r>
            <a:r>
              <a:rPr sz="1000" spc="-40" dirty="0"/>
              <a:t> </a:t>
            </a:r>
            <a:r>
              <a:rPr sz="1000" dirty="0"/>
              <a:t>academic</a:t>
            </a:r>
            <a:r>
              <a:rPr sz="1000" spc="15" dirty="0"/>
              <a:t> </a:t>
            </a:r>
            <a:r>
              <a:rPr sz="1000" dirty="0"/>
              <a:t>and</a:t>
            </a:r>
            <a:r>
              <a:rPr sz="1000" spc="-5" dirty="0"/>
              <a:t> </a:t>
            </a:r>
            <a:r>
              <a:rPr sz="1000" dirty="0"/>
              <a:t>practical</a:t>
            </a:r>
            <a:r>
              <a:rPr sz="1000" spc="15" dirty="0"/>
              <a:t> </a:t>
            </a:r>
            <a:r>
              <a:rPr sz="1000" spc="-10" dirty="0"/>
              <a:t>ability.</a:t>
            </a:r>
            <a:endParaRPr sz="1000"/>
          </a:p>
          <a:p>
            <a:pPr marL="12700">
              <a:lnSpc>
                <a:spcPct val="100000"/>
              </a:lnSpc>
              <a:spcBef>
                <a:spcPts val="120"/>
              </a:spcBef>
            </a:pPr>
            <a:r>
              <a:rPr sz="1000" dirty="0"/>
              <a:t>We</a:t>
            </a:r>
            <a:r>
              <a:rPr sz="1000" spc="-15" dirty="0"/>
              <a:t> </a:t>
            </a:r>
            <a:r>
              <a:rPr sz="1000" dirty="0"/>
              <a:t>will</a:t>
            </a:r>
            <a:r>
              <a:rPr sz="1000" spc="-20" dirty="0"/>
              <a:t> </a:t>
            </a:r>
            <a:r>
              <a:rPr sz="1000" dirty="0"/>
              <a:t>guide</a:t>
            </a:r>
            <a:r>
              <a:rPr sz="1000" spc="-10" dirty="0"/>
              <a:t> </a:t>
            </a:r>
            <a:r>
              <a:rPr sz="1000" dirty="0"/>
              <a:t>you</a:t>
            </a:r>
            <a:r>
              <a:rPr sz="1000" spc="-25" dirty="0"/>
              <a:t> </a:t>
            </a:r>
            <a:r>
              <a:rPr sz="1000" dirty="0"/>
              <a:t>to</a:t>
            </a:r>
            <a:r>
              <a:rPr sz="1000" spc="-25" dirty="0"/>
              <a:t> </a:t>
            </a:r>
            <a:r>
              <a:rPr sz="1000" dirty="0"/>
              <a:t>the</a:t>
            </a:r>
            <a:r>
              <a:rPr sz="1000" spc="-10" dirty="0"/>
              <a:t> </a:t>
            </a:r>
            <a:r>
              <a:rPr sz="1000" dirty="0"/>
              <a:t>course</a:t>
            </a:r>
            <a:r>
              <a:rPr sz="1000" spc="-15" dirty="0"/>
              <a:t> </a:t>
            </a:r>
            <a:r>
              <a:rPr sz="1000" dirty="0"/>
              <a:t>we</a:t>
            </a:r>
            <a:r>
              <a:rPr sz="1000" spc="-10" dirty="0"/>
              <a:t> </a:t>
            </a:r>
            <a:r>
              <a:rPr sz="1000" dirty="0"/>
              <a:t>feel you</a:t>
            </a:r>
            <a:r>
              <a:rPr sz="1000" spc="-25" dirty="0"/>
              <a:t> </a:t>
            </a:r>
            <a:r>
              <a:rPr sz="1000" dirty="0"/>
              <a:t>will</a:t>
            </a:r>
            <a:r>
              <a:rPr sz="1000" spc="-20" dirty="0"/>
              <a:t> </a:t>
            </a:r>
            <a:r>
              <a:rPr sz="1000" dirty="0"/>
              <a:t>be</a:t>
            </a:r>
            <a:r>
              <a:rPr sz="1000" spc="5" dirty="0"/>
              <a:t> </a:t>
            </a:r>
            <a:r>
              <a:rPr sz="1000" dirty="0"/>
              <a:t>most</a:t>
            </a:r>
            <a:r>
              <a:rPr sz="1000" spc="-35" dirty="0"/>
              <a:t> </a:t>
            </a:r>
            <a:r>
              <a:rPr sz="1000" spc="-10" dirty="0"/>
              <a:t>successful</a:t>
            </a:r>
            <a:r>
              <a:rPr sz="1000" spc="-15" dirty="0"/>
              <a:t> </a:t>
            </a:r>
            <a:r>
              <a:rPr sz="1000" spc="-25" dirty="0"/>
              <a:t>in.</a:t>
            </a:r>
            <a:endParaRPr sz="1000"/>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Sports</a:t>
            </a:r>
            <a:r>
              <a:rPr spc="85" dirty="0"/>
              <a:t> </a:t>
            </a:r>
            <a:r>
              <a:rPr spc="-10" dirty="0"/>
              <a:t>Studies</a:t>
            </a:r>
          </a:p>
        </p:txBody>
      </p:sp>
      <p:pic>
        <p:nvPicPr>
          <p:cNvPr id="6" name="object 6"/>
          <p:cNvPicPr/>
          <p:nvPr/>
        </p:nvPicPr>
        <p:blipFill>
          <a:blip r:embed="rId2" cstate="print"/>
          <a:stretch>
            <a:fillRect/>
          </a:stretch>
        </p:blipFill>
        <p:spPr>
          <a:xfrm>
            <a:off x="5486400" y="3869435"/>
            <a:ext cx="1676400" cy="2148840"/>
          </a:xfrm>
          <a:prstGeom prst="rect">
            <a:avLst/>
          </a:prstGeom>
        </p:spPr>
      </p:pic>
      <p:sp>
        <p:nvSpPr>
          <p:cNvPr id="9" name="object 9"/>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37</a:t>
            </a:fld>
            <a:endParaRPr spc="-25"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14304"/>
            <a:ext cx="3986529" cy="6996430"/>
          </a:xfrm>
          <a:prstGeom prst="rect">
            <a:avLst/>
          </a:prstGeom>
        </p:spPr>
        <p:txBody>
          <a:bodyPr vert="horz" wrap="square" lIns="0" tIns="91440" rIns="0" bIns="0" rtlCol="0">
            <a:spAutoFit/>
          </a:bodyPr>
          <a:lstStyle/>
          <a:p>
            <a:pPr marL="12700">
              <a:lnSpc>
                <a:spcPct val="100000"/>
              </a:lnSpc>
              <a:spcBef>
                <a:spcPts val="720"/>
              </a:spcBef>
            </a:pPr>
            <a:r>
              <a:rPr sz="1400" spc="-20" dirty="0">
                <a:solidFill>
                  <a:srgbClr val="1D1D1B"/>
                </a:solidFill>
                <a:latin typeface="Arial"/>
                <a:cs typeface="Arial"/>
              </a:rPr>
              <a:t>What</a:t>
            </a:r>
            <a:r>
              <a:rPr sz="1400" spc="-60" dirty="0">
                <a:solidFill>
                  <a:srgbClr val="1D1D1B"/>
                </a:solidFill>
                <a:latin typeface="Arial"/>
                <a:cs typeface="Arial"/>
              </a:rPr>
              <a:t> </a:t>
            </a:r>
            <a:r>
              <a:rPr sz="1400" dirty="0">
                <a:solidFill>
                  <a:srgbClr val="1D1D1B"/>
                </a:solidFill>
                <a:latin typeface="Arial"/>
                <a:cs typeface="Arial"/>
              </a:rPr>
              <a:t>is</a:t>
            </a:r>
            <a:r>
              <a:rPr sz="1400" spc="-65" dirty="0">
                <a:solidFill>
                  <a:srgbClr val="1D1D1B"/>
                </a:solidFill>
                <a:latin typeface="Arial"/>
                <a:cs typeface="Arial"/>
              </a:rPr>
              <a:t> </a:t>
            </a:r>
            <a:r>
              <a:rPr sz="1400" spc="-10" dirty="0">
                <a:solidFill>
                  <a:srgbClr val="1D1D1B"/>
                </a:solidFill>
                <a:latin typeface="Arial"/>
                <a:cs typeface="Arial"/>
              </a:rPr>
              <a:t>involved?</a:t>
            </a:r>
            <a:endParaRPr sz="1400">
              <a:latin typeface="Arial"/>
              <a:cs typeface="Arial"/>
            </a:endParaRPr>
          </a:p>
          <a:p>
            <a:pPr marL="12700" marR="38735">
              <a:lnSpc>
                <a:spcPct val="107100"/>
              </a:lnSpc>
              <a:spcBef>
                <a:spcPts val="350"/>
              </a:spcBef>
            </a:pPr>
            <a:r>
              <a:rPr sz="1000" spc="-10" dirty="0">
                <a:solidFill>
                  <a:srgbClr val="1D1D1B"/>
                </a:solidFill>
                <a:latin typeface="Arial"/>
                <a:cs typeface="Arial"/>
              </a:rPr>
              <a:t>This</a:t>
            </a:r>
            <a:r>
              <a:rPr sz="1000" spc="-25" dirty="0">
                <a:solidFill>
                  <a:srgbClr val="1D1D1B"/>
                </a:solidFill>
                <a:latin typeface="Arial"/>
                <a:cs typeface="Arial"/>
              </a:rPr>
              <a:t> </a:t>
            </a:r>
            <a:r>
              <a:rPr sz="1000" spc="-10" dirty="0">
                <a:solidFill>
                  <a:srgbClr val="1D1D1B"/>
                </a:solidFill>
                <a:latin typeface="Arial"/>
                <a:cs typeface="Arial"/>
              </a:rPr>
              <a:t>qualification </a:t>
            </a:r>
            <a:r>
              <a:rPr sz="1000" dirty="0">
                <a:solidFill>
                  <a:srgbClr val="1D1D1B"/>
                </a:solidFill>
                <a:latin typeface="Arial"/>
                <a:cs typeface="Arial"/>
              </a:rPr>
              <a:t>is</a:t>
            </a:r>
            <a:r>
              <a:rPr sz="1000" spc="-10" dirty="0">
                <a:solidFill>
                  <a:srgbClr val="1D1D1B"/>
                </a:solidFill>
                <a:latin typeface="Arial"/>
                <a:cs typeface="Arial"/>
              </a:rPr>
              <a:t> </a:t>
            </a:r>
            <a:r>
              <a:rPr sz="1000" dirty="0">
                <a:solidFill>
                  <a:srgbClr val="1D1D1B"/>
                </a:solidFill>
                <a:latin typeface="Arial"/>
                <a:cs typeface="Arial"/>
              </a:rPr>
              <a:t>for</a:t>
            </a:r>
            <a:r>
              <a:rPr sz="1000" spc="-15" dirty="0">
                <a:solidFill>
                  <a:srgbClr val="1D1D1B"/>
                </a:solidFill>
                <a:latin typeface="Arial"/>
                <a:cs typeface="Arial"/>
              </a:rPr>
              <a:t> </a:t>
            </a:r>
            <a:r>
              <a:rPr sz="1000" dirty="0">
                <a:solidFill>
                  <a:srgbClr val="1D1D1B"/>
                </a:solidFill>
                <a:latin typeface="Arial"/>
                <a:cs typeface="Arial"/>
              </a:rPr>
              <a:t>learners</a:t>
            </a:r>
            <a:r>
              <a:rPr sz="1000" spc="10" dirty="0">
                <a:solidFill>
                  <a:srgbClr val="1D1D1B"/>
                </a:solidFill>
                <a:latin typeface="Arial"/>
                <a:cs typeface="Arial"/>
              </a:rPr>
              <a:t> </a:t>
            </a:r>
            <a:r>
              <a:rPr sz="1000" dirty="0">
                <a:solidFill>
                  <a:srgbClr val="1D1D1B"/>
                </a:solidFill>
                <a:latin typeface="Arial"/>
                <a:cs typeface="Arial"/>
              </a:rPr>
              <a:t>interested</a:t>
            </a:r>
            <a:r>
              <a:rPr sz="1000" spc="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dirty="0">
                <a:solidFill>
                  <a:srgbClr val="1D1D1B"/>
                </a:solidFill>
                <a:latin typeface="Arial"/>
                <a:cs typeface="Arial"/>
              </a:rPr>
              <a:t>taking</a:t>
            </a:r>
            <a:r>
              <a:rPr sz="1000" spc="-25"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hands-</a:t>
            </a:r>
            <a:r>
              <a:rPr sz="1000" dirty="0">
                <a:solidFill>
                  <a:srgbClr val="1D1D1B"/>
                </a:solidFill>
                <a:latin typeface="Arial"/>
                <a:cs typeface="Arial"/>
              </a:rPr>
              <a:t>on</a:t>
            </a:r>
            <a:r>
              <a:rPr sz="1000" spc="-10" dirty="0">
                <a:solidFill>
                  <a:srgbClr val="1D1D1B"/>
                </a:solidFill>
                <a:latin typeface="Arial"/>
                <a:cs typeface="Arial"/>
              </a:rPr>
              <a:t> course alongside</a:t>
            </a:r>
            <a:r>
              <a:rPr sz="1000" dirty="0">
                <a:solidFill>
                  <a:srgbClr val="1D1D1B"/>
                </a:solidFill>
                <a:latin typeface="Arial"/>
                <a:cs typeface="Arial"/>
              </a:rPr>
              <a:t> their</a:t>
            </a:r>
            <a:r>
              <a:rPr sz="1000" spc="10" dirty="0">
                <a:solidFill>
                  <a:srgbClr val="1D1D1B"/>
                </a:solidFill>
                <a:latin typeface="Arial"/>
                <a:cs typeface="Arial"/>
              </a:rPr>
              <a:t> </a:t>
            </a:r>
            <a:r>
              <a:rPr sz="1000" spc="-40" dirty="0">
                <a:solidFill>
                  <a:srgbClr val="1D1D1B"/>
                </a:solidFill>
                <a:latin typeface="Arial"/>
                <a:cs typeface="Arial"/>
              </a:rPr>
              <a:t>GCSEs</a:t>
            </a:r>
            <a:r>
              <a:rPr sz="1000" spc="-10" dirty="0">
                <a:solidFill>
                  <a:srgbClr val="1D1D1B"/>
                </a:solidFill>
                <a:latin typeface="Arial"/>
                <a:cs typeface="Arial"/>
              </a:rPr>
              <a:t> </a:t>
            </a:r>
            <a:r>
              <a:rPr sz="1000" dirty="0">
                <a:solidFill>
                  <a:srgbClr val="1D1D1B"/>
                </a:solidFill>
                <a:latin typeface="Arial"/>
                <a:cs typeface="Arial"/>
              </a:rPr>
              <a:t>that</a:t>
            </a:r>
            <a:r>
              <a:rPr sz="1000" spc="-5" dirty="0">
                <a:solidFill>
                  <a:srgbClr val="1D1D1B"/>
                </a:solidFill>
                <a:latin typeface="Arial"/>
                <a:cs typeface="Arial"/>
              </a:rPr>
              <a:t> </a:t>
            </a:r>
            <a:r>
              <a:rPr sz="1000" dirty="0">
                <a:solidFill>
                  <a:srgbClr val="1D1D1B"/>
                </a:solidFill>
                <a:latin typeface="Arial"/>
                <a:cs typeface="Arial"/>
              </a:rPr>
              <a:t>will offer</a:t>
            </a:r>
            <a:r>
              <a:rPr sz="1000" spc="10" dirty="0">
                <a:solidFill>
                  <a:srgbClr val="1D1D1B"/>
                </a:solidFill>
                <a:latin typeface="Arial"/>
                <a:cs typeface="Arial"/>
              </a:rPr>
              <a:t> </a:t>
            </a:r>
            <a:r>
              <a:rPr sz="1000" dirty="0">
                <a:solidFill>
                  <a:srgbClr val="1D1D1B"/>
                </a:solidFill>
                <a:latin typeface="Arial"/>
                <a:cs typeface="Arial"/>
              </a:rPr>
              <a:t>them a</a:t>
            </a:r>
            <a:r>
              <a:rPr sz="1000" spc="5" dirty="0">
                <a:solidFill>
                  <a:srgbClr val="1D1D1B"/>
                </a:solidFill>
                <a:latin typeface="Arial"/>
                <a:cs typeface="Arial"/>
              </a:rPr>
              <a:t> </a:t>
            </a:r>
            <a:r>
              <a:rPr sz="1000" dirty="0">
                <a:solidFill>
                  <a:srgbClr val="1D1D1B"/>
                </a:solidFill>
                <a:latin typeface="Arial"/>
                <a:cs typeface="Arial"/>
              </a:rPr>
              <a:t>practical</a:t>
            </a:r>
            <a:r>
              <a:rPr sz="1000" spc="35" dirty="0">
                <a:solidFill>
                  <a:srgbClr val="1D1D1B"/>
                </a:solidFill>
                <a:latin typeface="Arial"/>
                <a:cs typeface="Arial"/>
              </a:rPr>
              <a:t> </a:t>
            </a:r>
            <a:r>
              <a:rPr sz="1000" dirty="0">
                <a:solidFill>
                  <a:srgbClr val="1D1D1B"/>
                </a:solidFill>
                <a:latin typeface="Arial"/>
                <a:cs typeface="Arial"/>
              </a:rPr>
              <a:t>introduction </a:t>
            </a:r>
            <a:r>
              <a:rPr sz="1000" spc="-25" dirty="0">
                <a:solidFill>
                  <a:srgbClr val="1D1D1B"/>
                </a:solidFill>
                <a:latin typeface="Arial"/>
                <a:cs typeface="Arial"/>
              </a:rPr>
              <a:t>to</a:t>
            </a:r>
            <a:r>
              <a:rPr sz="1000" spc="500" dirty="0">
                <a:solidFill>
                  <a:srgbClr val="1D1D1B"/>
                </a:solidFill>
                <a:latin typeface="Arial"/>
                <a:cs typeface="Arial"/>
              </a:rPr>
              <a:t> </a:t>
            </a:r>
            <a:r>
              <a:rPr sz="1000" dirty="0">
                <a:solidFill>
                  <a:srgbClr val="1D1D1B"/>
                </a:solidFill>
                <a:latin typeface="Arial"/>
                <a:cs typeface="Arial"/>
              </a:rPr>
              <a:t>life</a:t>
            </a:r>
            <a:r>
              <a:rPr sz="1000" spc="-4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work</a:t>
            </a:r>
            <a:r>
              <a:rPr sz="1000" spc="-30" dirty="0">
                <a:solidFill>
                  <a:srgbClr val="1D1D1B"/>
                </a:solidFill>
                <a:latin typeface="Arial"/>
                <a:cs typeface="Arial"/>
              </a:rPr>
              <a:t> </a:t>
            </a:r>
            <a:r>
              <a:rPr sz="1000" dirty="0">
                <a:solidFill>
                  <a:srgbClr val="1D1D1B"/>
                </a:solidFill>
                <a:latin typeface="Arial"/>
                <a:cs typeface="Arial"/>
              </a:rPr>
              <a:t>in</a:t>
            </a:r>
            <a:r>
              <a:rPr sz="1000" spc="-4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dynamic</a:t>
            </a:r>
            <a:r>
              <a:rPr sz="1000" spc="-25" dirty="0">
                <a:solidFill>
                  <a:srgbClr val="1D1D1B"/>
                </a:solidFill>
                <a:latin typeface="Arial"/>
                <a:cs typeface="Arial"/>
              </a:rPr>
              <a:t> </a:t>
            </a:r>
            <a:r>
              <a:rPr sz="1000" dirty="0">
                <a:solidFill>
                  <a:srgbClr val="1D1D1B"/>
                </a:solidFill>
                <a:latin typeface="Arial"/>
                <a:cs typeface="Arial"/>
              </a:rPr>
              <a:t>travel</a:t>
            </a:r>
            <a:r>
              <a:rPr sz="1000" spc="-10" dirty="0">
                <a:solidFill>
                  <a:srgbClr val="1D1D1B"/>
                </a:solidFill>
                <a:latin typeface="Arial"/>
                <a:cs typeface="Arial"/>
              </a:rPr>
              <a:t>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tourism</a:t>
            </a:r>
            <a:r>
              <a:rPr sz="1000" spc="-45" dirty="0">
                <a:solidFill>
                  <a:srgbClr val="1D1D1B"/>
                </a:solidFill>
                <a:latin typeface="Arial"/>
                <a:cs typeface="Arial"/>
              </a:rPr>
              <a:t> </a:t>
            </a:r>
            <a:r>
              <a:rPr sz="1000" dirty="0">
                <a:solidFill>
                  <a:srgbClr val="1D1D1B"/>
                </a:solidFill>
                <a:latin typeface="Arial"/>
                <a:cs typeface="Arial"/>
              </a:rPr>
              <a:t>industry,</a:t>
            </a:r>
            <a:r>
              <a:rPr sz="1000" spc="-30" dirty="0">
                <a:solidFill>
                  <a:srgbClr val="1D1D1B"/>
                </a:solidFill>
                <a:latin typeface="Arial"/>
                <a:cs typeface="Arial"/>
              </a:rPr>
              <a:t> </a:t>
            </a:r>
            <a:r>
              <a:rPr sz="1000" dirty="0">
                <a:solidFill>
                  <a:srgbClr val="1D1D1B"/>
                </a:solidFill>
                <a:latin typeface="Arial"/>
                <a:cs typeface="Arial"/>
              </a:rPr>
              <a:t>allowing</a:t>
            </a:r>
            <a:r>
              <a:rPr sz="1000" spc="-25" dirty="0">
                <a:solidFill>
                  <a:srgbClr val="1D1D1B"/>
                </a:solidFill>
                <a:latin typeface="Arial"/>
                <a:cs typeface="Arial"/>
              </a:rPr>
              <a:t> </a:t>
            </a:r>
            <a:r>
              <a:rPr sz="1000" spc="-20" dirty="0">
                <a:solidFill>
                  <a:srgbClr val="1D1D1B"/>
                </a:solidFill>
                <a:latin typeface="Arial"/>
                <a:cs typeface="Arial"/>
              </a:rPr>
              <a:t>them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make</a:t>
            </a:r>
            <a:r>
              <a:rPr sz="1000" spc="-15" dirty="0">
                <a:solidFill>
                  <a:srgbClr val="1D1D1B"/>
                </a:solidFill>
                <a:latin typeface="Arial"/>
                <a:cs typeface="Arial"/>
              </a:rPr>
              <a:t> </a:t>
            </a:r>
            <a:r>
              <a:rPr sz="1000" dirty="0">
                <a:solidFill>
                  <a:srgbClr val="1D1D1B"/>
                </a:solidFill>
                <a:latin typeface="Arial"/>
                <a:cs typeface="Arial"/>
              </a:rPr>
              <a:t>an</a:t>
            </a:r>
            <a:r>
              <a:rPr sz="1000" spc="-25" dirty="0">
                <a:solidFill>
                  <a:srgbClr val="1D1D1B"/>
                </a:solidFill>
                <a:latin typeface="Arial"/>
                <a:cs typeface="Arial"/>
              </a:rPr>
              <a:t> </a:t>
            </a:r>
            <a:r>
              <a:rPr sz="1000" dirty="0">
                <a:solidFill>
                  <a:srgbClr val="1D1D1B"/>
                </a:solidFill>
                <a:latin typeface="Arial"/>
                <a:cs typeface="Arial"/>
              </a:rPr>
              <a:t>informed</a:t>
            </a:r>
            <a:r>
              <a:rPr sz="1000" spc="-15" dirty="0">
                <a:solidFill>
                  <a:srgbClr val="1D1D1B"/>
                </a:solidFill>
                <a:latin typeface="Arial"/>
                <a:cs typeface="Arial"/>
              </a:rPr>
              <a:t> </a:t>
            </a:r>
            <a:r>
              <a:rPr sz="1000" dirty="0">
                <a:solidFill>
                  <a:srgbClr val="1D1D1B"/>
                </a:solidFill>
                <a:latin typeface="Arial"/>
                <a:cs typeface="Arial"/>
              </a:rPr>
              <a:t>decision</a:t>
            </a:r>
            <a:r>
              <a:rPr sz="1000" spc="-20" dirty="0">
                <a:solidFill>
                  <a:srgbClr val="1D1D1B"/>
                </a:solidFill>
                <a:latin typeface="Arial"/>
                <a:cs typeface="Arial"/>
              </a:rPr>
              <a:t> </a:t>
            </a:r>
            <a:r>
              <a:rPr sz="1000" dirty="0">
                <a:solidFill>
                  <a:srgbClr val="1D1D1B"/>
                </a:solidFill>
                <a:latin typeface="Arial"/>
                <a:cs typeface="Arial"/>
              </a:rPr>
              <a:t>about their</a:t>
            </a:r>
            <a:r>
              <a:rPr sz="1000" spc="-25" dirty="0">
                <a:solidFill>
                  <a:srgbClr val="1D1D1B"/>
                </a:solidFill>
                <a:latin typeface="Arial"/>
                <a:cs typeface="Arial"/>
              </a:rPr>
              <a:t> </a:t>
            </a:r>
            <a:r>
              <a:rPr sz="1000" dirty="0">
                <a:solidFill>
                  <a:srgbClr val="1D1D1B"/>
                </a:solidFill>
                <a:latin typeface="Arial"/>
                <a:cs typeface="Arial"/>
              </a:rPr>
              <a:t>future</a:t>
            </a:r>
            <a:r>
              <a:rPr sz="1000" spc="-15" dirty="0">
                <a:solidFill>
                  <a:srgbClr val="1D1D1B"/>
                </a:solidFill>
                <a:latin typeface="Arial"/>
                <a:cs typeface="Arial"/>
              </a:rPr>
              <a:t> </a:t>
            </a:r>
            <a:r>
              <a:rPr sz="1000" dirty="0">
                <a:solidFill>
                  <a:srgbClr val="1D1D1B"/>
                </a:solidFill>
                <a:latin typeface="Arial"/>
                <a:cs typeface="Arial"/>
              </a:rPr>
              <a:t>learning</a:t>
            </a:r>
            <a:r>
              <a:rPr sz="1000" spc="-25" dirty="0">
                <a:solidFill>
                  <a:srgbClr val="1D1D1B"/>
                </a:solidFill>
                <a:latin typeface="Arial"/>
                <a:cs typeface="Arial"/>
              </a:rPr>
              <a:t> </a:t>
            </a:r>
            <a:r>
              <a:rPr sz="1000" dirty="0">
                <a:solidFill>
                  <a:srgbClr val="1D1D1B"/>
                </a:solidFill>
                <a:latin typeface="Arial"/>
                <a:cs typeface="Arial"/>
              </a:rPr>
              <a:t>and</a:t>
            </a:r>
            <a:r>
              <a:rPr sz="1000" spc="-5" dirty="0">
                <a:solidFill>
                  <a:srgbClr val="1D1D1B"/>
                </a:solidFill>
                <a:latin typeface="Arial"/>
                <a:cs typeface="Arial"/>
              </a:rPr>
              <a:t> </a:t>
            </a:r>
            <a:r>
              <a:rPr sz="1000" spc="-10" dirty="0">
                <a:solidFill>
                  <a:srgbClr val="1D1D1B"/>
                </a:solidFill>
                <a:latin typeface="Arial"/>
                <a:cs typeface="Arial"/>
              </a:rPr>
              <a:t>career.</a:t>
            </a:r>
            <a:endParaRPr sz="1000">
              <a:latin typeface="Arial"/>
              <a:cs typeface="Arial"/>
            </a:endParaRPr>
          </a:p>
          <a:p>
            <a:pPr marL="12700" marR="5080">
              <a:lnSpc>
                <a:spcPct val="107000"/>
              </a:lnSpc>
              <a:spcBef>
                <a:spcPts val="805"/>
              </a:spcBef>
            </a:pPr>
            <a:r>
              <a:rPr sz="1000" spc="-10" dirty="0">
                <a:solidFill>
                  <a:srgbClr val="1D1D1B"/>
                </a:solidFill>
                <a:latin typeface="Arial"/>
                <a:cs typeface="Arial"/>
              </a:rPr>
              <a:t>Whilst</a:t>
            </a:r>
            <a:r>
              <a:rPr sz="1000" spc="-30" dirty="0">
                <a:solidFill>
                  <a:srgbClr val="1D1D1B"/>
                </a:solidFill>
                <a:latin typeface="Arial"/>
                <a:cs typeface="Arial"/>
              </a:rPr>
              <a:t> </a:t>
            </a:r>
            <a:r>
              <a:rPr sz="1000" dirty="0">
                <a:solidFill>
                  <a:srgbClr val="1D1D1B"/>
                </a:solidFill>
                <a:latin typeface="Arial"/>
                <a:cs typeface="Arial"/>
              </a:rPr>
              <a:t>this</a:t>
            </a:r>
            <a:r>
              <a:rPr sz="1000" spc="-20" dirty="0">
                <a:solidFill>
                  <a:srgbClr val="1D1D1B"/>
                </a:solidFill>
                <a:latin typeface="Arial"/>
                <a:cs typeface="Arial"/>
              </a:rPr>
              <a:t> </a:t>
            </a:r>
            <a:r>
              <a:rPr sz="1000" spc="-10" dirty="0">
                <a:solidFill>
                  <a:srgbClr val="1D1D1B"/>
                </a:solidFill>
                <a:latin typeface="Arial"/>
                <a:cs typeface="Arial"/>
              </a:rPr>
              <a:t>qualification </a:t>
            </a:r>
            <a:r>
              <a:rPr sz="1000" dirty="0">
                <a:solidFill>
                  <a:srgbClr val="1D1D1B"/>
                </a:solidFill>
                <a:latin typeface="Arial"/>
                <a:cs typeface="Arial"/>
              </a:rPr>
              <a:t>includes practical</a:t>
            </a:r>
            <a:r>
              <a:rPr sz="1000" spc="35" dirty="0">
                <a:solidFill>
                  <a:srgbClr val="1D1D1B"/>
                </a:solidFill>
                <a:latin typeface="Arial"/>
                <a:cs typeface="Arial"/>
              </a:rPr>
              <a:t> </a:t>
            </a:r>
            <a:r>
              <a:rPr sz="1000" spc="-10" dirty="0">
                <a:solidFill>
                  <a:srgbClr val="1D1D1B"/>
                </a:solidFill>
                <a:latin typeface="Arial"/>
                <a:cs typeface="Arial"/>
              </a:rPr>
              <a:t>elements,</a:t>
            </a:r>
            <a:r>
              <a:rPr sz="1000" dirty="0">
                <a:solidFill>
                  <a:srgbClr val="1D1D1B"/>
                </a:solidFill>
                <a:latin typeface="Arial"/>
                <a:cs typeface="Arial"/>
              </a:rPr>
              <a:t> it</a:t>
            </a:r>
            <a:r>
              <a:rPr sz="1000" spc="-15" dirty="0">
                <a:solidFill>
                  <a:srgbClr val="1D1D1B"/>
                </a:solidFill>
                <a:latin typeface="Arial"/>
                <a:cs typeface="Arial"/>
              </a:rPr>
              <a:t> </a:t>
            </a:r>
            <a:r>
              <a:rPr sz="1000" dirty="0">
                <a:solidFill>
                  <a:srgbClr val="1D1D1B"/>
                </a:solidFill>
                <a:latin typeface="Arial"/>
                <a:cs typeface="Arial"/>
              </a:rPr>
              <a:t>still</a:t>
            </a:r>
            <a:r>
              <a:rPr sz="1000" spc="-35" dirty="0">
                <a:solidFill>
                  <a:srgbClr val="1D1D1B"/>
                </a:solidFill>
                <a:latin typeface="Arial"/>
                <a:cs typeface="Arial"/>
              </a:rPr>
              <a:t> </a:t>
            </a:r>
            <a:r>
              <a:rPr sz="1000" spc="-10" dirty="0">
                <a:solidFill>
                  <a:srgbClr val="1D1D1B"/>
                </a:solidFill>
                <a:latin typeface="Arial"/>
                <a:cs typeface="Arial"/>
              </a:rPr>
              <a:t>develops </a:t>
            </a:r>
            <a:r>
              <a:rPr sz="1000" dirty="0">
                <a:solidFill>
                  <a:srgbClr val="1D1D1B"/>
                </a:solidFill>
                <a:latin typeface="Arial"/>
                <a:cs typeface="Arial"/>
              </a:rPr>
              <a:t>transferable</a:t>
            </a:r>
            <a:r>
              <a:rPr sz="1000" spc="20" dirty="0">
                <a:solidFill>
                  <a:srgbClr val="1D1D1B"/>
                </a:solidFill>
                <a:latin typeface="Arial"/>
                <a:cs typeface="Arial"/>
              </a:rPr>
              <a:t> </a:t>
            </a:r>
            <a:r>
              <a:rPr sz="1000" dirty="0">
                <a:solidFill>
                  <a:srgbClr val="1D1D1B"/>
                </a:solidFill>
                <a:latin typeface="Arial"/>
                <a:cs typeface="Arial"/>
              </a:rPr>
              <a:t>written</a:t>
            </a:r>
            <a:r>
              <a:rPr sz="1000" spc="5" dirty="0">
                <a:solidFill>
                  <a:srgbClr val="1D1D1B"/>
                </a:solidFill>
                <a:latin typeface="Arial"/>
                <a:cs typeface="Arial"/>
              </a:rPr>
              <a:t> </a:t>
            </a:r>
            <a:r>
              <a:rPr sz="1000" spc="-10" dirty="0">
                <a:solidFill>
                  <a:srgbClr val="1D1D1B"/>
                </a:solidFill>
                <a:latin typeface="Arial"/>
                <a:cs typeface="Arial"/>
              </a:rPr>
              <a:t>skills</a:t>
            </a:r>
            <a:r>
              <a:rPr sz="1000" spc="-30" dirty="0">
                <a:solidFill>
                  <a:srgbClr val="1D1D1B"/>
                </a:solidFill>
                <a:latin typeface="Arial"/>
                <a:cs typeface="Arial"/>
              </a:rPr>
              <a:t> </a:t>
            </a:r>
            <a:r>
              <a:rPr sz="1000" dirty="0">
                <a:solidFill>
                  <a:srgbClr val="1D1D1B"/>
                </a:solidFill>
                <a:latin typeface="Arial"/>
                <a:cs typeface="Arial"/>
              </a:rPr>
              <a:t>through</a:t>
            </a:r>
            <a:r>
              <a:rPr sz="1000" spc="-5" dirty="0">
                <a:solidFill>
                  <a:srgbClr val="1D1D1B"/>
                </a:solidFill>
                <a:latin typeface="Arial"/>
                <a:cs typeface="Arial"/>
              </a:rPr>
              <a:t> </a:t>
            </a:r>
            <a:r>
              <a:rPr sz="1000" dirty="0">
                <a:solidFill>
                  <a:srgbClr val="1D1D1B"/>
                </a:solidFill>
                <a:latin typeface="Arial"/>
                <a:cs typeface="Arial"/>
              </a:rPr>
              <a:t>multiple</a:t>
            </a:r>
            <a:r>
              <a:rPr sz="1000" spc="-10" dirty="0">
                <a:solidFill>
                  <a:srgbClr val="1D1D1B"/>
                </a:solidFill>
                <a:latin typeface="Arial"/>
                <a:cs typeface="Arial"/>
              </a:rPr>
              <a:t> </a:t>
            </a:r>
            <a:r>
              <a:rPr sz="1000" dirty="0">
                <a:solidFill>
                  <a:srgbClr val="1D1D1B"/>
                </a:solidFill>
                <a:latin typeface="Arial"/>
                <a:cs typeface="Arial"/>
              </a:rPr>
              <a:t>written reports</a:t>
            </a:r>
            <a:r>
              <a:rPr sz="1000" spc="10" dirty="0">
                <a:solidFill>
                  <a:srgbClr val="1D1D1B"/>
                </a:solidFill>
                <a:latin typeface="Arial"/>
                <a:cs typeface="Arial"/>
              </a:rPr>
              <a:t> </a:t>
            </a:r>
            <a:r>
              <a:rPr sz="1000" dirty="0">
                <a:solidFill>
                  <a:srgbClr val="1D1D1B"/>
                </a:solidFill>
                <a:latin typeface="Arial"/>
                <a:cs typeface="Arial"/>
              </a:rPr>
              <a:t>of</a:t>
            </a:r>
            <a:r>
              <a:rPr sz="1000" spc="-5" dirty="0">
                <a:solidFill>
                  <a:srgbClr val="1D1D1B"/>
                </a:solidFill>
                <a:latin typeface="Arial"/>
                <a:cs typeface="Arial"/>
              </a:rPr>
              <a:t> </a:t>
            </a:r>
            <a:r>
              <a:rPr sz="1000" dirty="0">
                <a:solidFill>
                  <a:srgbClr val="1D1D1B"/>
                </a:solidFill>
                <a:latin typeface="Arial"/>
                <a:cs typeface="Arial"/>
              </a:rPr>
              <a:t>over</a:t>
            </a:r>
            <a:r>
              <a:rPr sz="1000" spc="5" dirty="0">
                <a:solidFill>
                  <a:srgbClr val="1D1D1B"/>
                </a:solidFill>
                <a:latin typeface="Arial"/>
                <a:cs typeface="Arial"/>
              </a:rPr>
              <a:t> </a:t>
            </a:r>
            <a:r>
              <a:rPr sz="1000" spc="-25" dirty="0">
                <a:solidFill>
                  <a:srgbClr val="1D1D1B"/>
                </a:solidFill>
                <a:latin typeface="Arial"/>
                <a:cs typeface="Arial"/>
              </a:rPr>
              <a:t>20 </a:t>
            </a:r>
            <a:r>
              <a:rPr sz="1000" spc="-10" dirty="0">
                <a:solidFill>
                  <a:srgbClr val="1D1D1B"/>
                </a:solidFill>
                <a:latin typeface="Arial"/>
                <a:cs typeface="Arial"/>
              </a:rPr>
              <a:t>pages,</a:t>
            </a:r>
            <a:r>
              <a:rPr sz="1000" spc="5" dirty="0">
                <a:solidFill>
                  <a:srgbClr val="1D1D1B"/>
                </a:solidFill>
                <a:latin typeface="Arial"/>
                <a:cs typeface="Arial"/>
              </a:rPr>
              <a:t> </a:t>
            </a:r>
            <a:r>
              <a:rPr sz="1000" dirty="0">
                <a:solidFill>
                  <a:srgbClr val="1D1D1B"/>
                </a:solidFill>
                <a:latin typeface="Arial"/>
                <a:cs typeface="Arial"/>
              </a:rPr>
              <a:t>produced</a:t>
            </a:r>
            <a:r>
              <a:rPr sz="1000" spc="25" dirty="0">
                <a:solidFill>
                  <a:srgbClr val="1D1D1B"/>
                </a:solidFill>
                <a:latin typeface="Arial"/>
                <a:cs typeface="Arial"/>
              </a:rPr>
              <a:t> </a:t>
            </a:r>
            <a:r>
              <a:rPr sz="1000" dirty="0">
                <a:solidFill>
                  <a:srgbClr val="1D1D1B"/>
                </a:solidFill>
                <a:latin typeface="Arial"/>
                <a:cs typeface="Arial"/>
              </a:rPr>
              <a:t>using</a:t>
            </a:r>
            <a:r>
              <a:rPr sz="1000" spc="-25" dirty="0">
                <a:solidFill>
                  <a:srgbClr val="1D1D1B"/>
                </a:solidFill>
                <a:latin typeface="Arial"/>
                <a:cs typeface="Arial"/>
              </a:rPr>
              <a:t> </a:t>
            </a:r>
            <a:r>
              <a:rPr sz="1000" dirty="0">
                <a:solidFill>
                  <a:srgbClr val="1D1D1B"/>
                </a:solidFill>
                <a:latin typeface="Arial"/>
                <a:cs typeface="Arial"/>
              </a:rPr>
              <a:t>word</a:t>
            </a:r>
            <a:r>
              <a:rPr sz="1000" spc="-10" dirty="0">
                <a:solidFill>
                  <a:srgbClr val="1D1D1B"/>
                </a:solidFill>
                <a:latin typeface="Arial"/>
                <a:cs typeface="Arial"/>
              </a:rPr>
              <a:t> </a:t>
            </a:r>
            <a:r>
              <a:rPr sz="1000" dirty="0">
                <a:solidFill>
                  <a:srgbClr val="1D1D1B"/>
                </a:solidFill>
                <a:latin typeface="Arial"/>
                <a:cs typeface="Arial"/>
              </a:rPr>
              <a:t>processing</a:t>
            </a:r>
            <a:r>
              <a:rPr sz="1000" spc="-5" dirty="0">
                <a:solidFill>
                  <a:srgbClr val="1D1D1B"/>
                </a:solidFill>
                <a:latin typeface="Arial"/>
                <a:cs typeface="Arial"/>
              </a:rPr>
              <a:t> </a:t>
            </a:r>
            <a:r>
              <a:rPr sz="1000" spc="-10" dirty="0">
                <a:solidFill>
                  <a:srgbClr val="1D1D1B"/>
                </a:solidFill>
                <a:latin typeface="Arial"/>
                <a:cs typeface="Arial"/>
              </a:rPr>
              <a:t>software.</a:t>
            </a:r>
            <a:r>
              <a:rPr sz="1000" dirty="0">
                <a:solidFill>
                  <a:srgbClr val="1D1D1B"/>
                </a:solidFill>
                <a:latin typeface="Arial"/>
                <a:cs typeface="Arial"/>
              </a:rPr>
              <a:t> </a:t>
            </a:r>
            <a:r>
              <a:rPr sz="1000" spc="-10" dirty="0">
                <a:solidFill>
                  <a:srgbClr val="1D1D1B"/>
                </a:solidFill>
                <a:latin typeface="Arial"/>
                <a:cs typeface="Arial"/>
              </a:rPr>
              <a:t>These</a:t>
            </a:r>
            <a:r>
              <a:rPr sz="1000" spc="-15"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spc="-10" dirty="0">
                <a:solidFill>
                  <a:srgbClr val="1D1D1B"/>
                </a:solidFill>
                <a:latin typeface="Arial"/>
                <a:cs typeface="Arial"/>
              </a:rPr>
              <a:t>alongside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2</a:t>
            </a:r>
            <a:r>
              <a:rPr sz="1000" spc="-40" dirty="0">
                <a:solidFill>
                  <a:srgbClr val="1D1D1B"/>
                </a:solidFill>
                <a:latin typeface="Arial"/>
                <a:cs typeface="Arial"/>
              </a:rPr>
              <a:t> </a:t>
            </a:r>
            <a:r>
              <a:rPr sz="1000" dirty="0">
                <a:solidFill>
                  <a:srgbClr val="1D1D1B"/>
                </a:solidFill>
                <a:latin typeface="Arial"/>
                <a:cs typeface="Arial"/>
              </a:rPr>
              <a:t>hour</a:t>
            </a:r>
            <a:r>
              <a:rPr sz="1000" spc="-30" dirty="0">
                <a:solidFill>
                  <a:srgbClr val="1D1D1B"/>
                </a:solidFill>
                <a:latin typeface="Arial"/>
                <a:cs typeface="Arial"/>
              </a:rPr>
              <a:t> </a:t>
            </a:r>
            <a:r>
              <a:rPr sz="1000" dirty="0">
                <a:solidFill>
                  <a:srgbClr val="1D1D1B"/>
                </a:solidFill>
                <a:latin typeface="Arial"/>
                <a:cs typeface="Arial"/>
              </a:rPr>
              <a:t>exam</a:t>
            </a:r>
            <a:r>
              <a:rPr sz="1000" spc="-10" dirty="0">
                <a:solidFill>
                  <a:srgbClr val="1D1D1B"/>
                </a:solidFill>
                <a:latin typeface="Arial"/>
                <a:cs typeface="Arial"/>
              </a:rPr>
              <a:t> </a:t>
            </a:r>
            <a:r>
              <a:rPr sz="1000" dirty="0">
                <a:solidFill>
                  <a:srgbClr val="1D1D1B"/>
                </a:solidFill>
                <a:latin typeface="Arial"/>
                <a:cs typeface="Arial"/>
              </a:rPr>
              <a:t>sat</a:t>
            </a:r>
            <a:r>
              <a:rPr sz="1000" spc="-30" dirty="0">
                <a:solidFill>
                  <a:srgbClr val="1D1D1B"/>
                </a:solidFill>
                <a:latin typeface="Arial"/>
                <a:cs typeface="Arial"/>
              </a:rPr>
              <a:t> </a:t>
            </a:r>
            <a:r>
              <a:rPr sz="1000" dirty="0">
                <a:solidFill>
                  <a:srgbClr val="1D1D1B"/>
                </a:solidFill>
                <a:latin typeface="Arial"/>
                <a:cs typeface="Arial"/>
              </a:rPr>
              <a:t>at</a:t>
            </a:r>
            <a:r>
              <a:rPr sz="1000" spc="-20"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end</a:t>
            </a:r>
            <a:r>
              <a:rPr sz="1000" spc="-15"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Year</a:t>
            </a:r>
            <a:r>
              <a:rPr sz="1000" spc="-15"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a:p>
            <a:pPr marL="12700">
              <a:lnSpc>
                <a:spcPct val="100000"/>
              </a:lnSpc>
              <a:spcBef>
                <a:spcPts val="910"/>
              </a:spcBef>
            </a:pPr>
            <a:r>
              <a:rPr sz="1400" spc="-10" dirty="0">
                <a:solidFill>
                  <a:srgbClr val="1D1D1B"/>
                </a:solidFill>
                <a:latin typeface="Arial"/>
                <a:cs typeface="Arial"/>
              </a:rPr>
              <a:t>Qualifications</a:t>
            </a:r>
            <a:r>
              <a:rPr sz="1400" spc="5" dirty="0">
                <a:solidFill>
                  <a:srgbClr val="1D1D1B"/>
                </a:solidFill>
                <a:latin typeface="Arial"/>
                <a:cs typeface="Arial"/>
              </a:rPr>
              <a:t> </a:t>
            </a:r>
            <a:r>
              <a:rPr sz="1400" spc="-10" dirty="0">
                <a:solidFill>
                  <a:srgbClr val="1D1D1B"/>
                </a:solidFill>
                <a:latin typeface="Arial"/>
                <a:cs typeface="Arial"/>
              </a:rPr>
              <a:t>available</a:t>
            </a:r>
            <a:endParaRPr sz="1400">
              <a:latin typeface="Arial"/>
              <a:cs typeface="Arial"/>
            </a:endParaRPr>
          </a:p>
          <a:p>
            <a:pPr marL="12700">
              <a:lnSpc>
                <a:spcPct val="100000"/>
              </a:lnSpc>
              <a:spcBef>
                <a:spcPts val="470"/>
              </a:spcBef>
            </a:pPr>
            <a:r>
              <a:rPr sz="1000" dirty="0">
                <a:solidFill>
                  <a:srgbClr val="1D1D1B"/>
                </a:solidFill>
                <a:latin typeface="Arial"/>
                <a:cs typeface="Arial"/>
              </a:rPr>
              <a:t>Level</a:t>
            </a:r>
            <a:r>
              <a:rPr sz="1000" spc="-5" dirty="0">
                <a:solidFill>
                  <a:srgbClr val="1D1D1B"/>
                </a:solidFill>
                <a:latin typeface="Arial"/>
                <a:cs typeface="Arial"/>
              </a:rPr>
              <a:t> </a:t>
            </a:r>
            <a:r>
              <a:rPr sz="1000" dirty="0">
                <a:solidFill>
                  <a:srgbClr val="1D1D1B"/>
                </a:solidFill>
                <a:latin typeface="Arial"/>
                <a:cs typeface="Arial"/>
              </a:rPr>
              <a:t>1</a:t>
            </a:r>
            <a:r>
              <a:rPr sz="1000" spc="-15" dirty="0">
                <a:solidFill>
                  <a:srgbClr val="1D1D1B"/>
                </a:solidFill>
                <a:latin typeface="Arial"/>
                <a:cs typeface="Arial"/>
              </a:rPr>
              <a:t> </a:t>
            </a:r>
            <a:r>
              <a:rPr sz="1000" spc="-30" dirty="0">
                <a:solidFill>
                  <a:srgbClr val="1D1D1B"/>
                </a:solidFill>
                <a:latin typeface="Arial"/>
                <a:cs typeface="Arial"/>
              </a:rPr>
              <a:t>Pass,</a:t>
            </a:r>
            <a:r>
              <a:rPr sz="1000" spc="-25" dirty="0">
                <a:solidFill>
                  <a:srgbClr val="1D1D1B"/>
                </a:solidFill>
                <a:latin typeface="Arial"/>
                <a:cs typeface="Arial"/>
              </a:rPr>
              <a:t> </a:t>
            </a:r>
            <a:r>
              <a:rPr sz="1000" dirty="0">
                <a:solidFill>
                  <a:srgbClr val="1D1D1B"/>
                </a:solidFill>
                <a:latin typeface="Arial"/>
                <a:cs typeface="Arial"/>
              </a:rPr>
              <a:t>Merit</a:t>
            </a:r>
            <a:r>
              <a:rPr sz="1000" spc="5" dirty="0">
                <a:solidFill>
                  <a:srgbClr val="1D1D1B"/>
                </a:solidFill>
                <a:latin typeface="Arial"/>
                <a:cs typeface="Arial"/>
              </a:rPr>
              <a:t> </a:t>
            </a:r>
            <a:r>
              <a:rPr sz="1000" dirty="0">
                <a:solidFill>
                  <a:srgbClr val="1D1D1B"/>
                </a:solidFill>
                <a:latin typeface="Arial"/>
                <a:cs typeface="Arial"/>
              </a:rPr>
              <a:t>&amp;</a:t>
            </a:r>
            <a:r>
              <a:rPr sz="1000" spc="-15" dirty="0">
                <a:solidFill>
                  <a:srgbClr val="1D1D1B"/>
                </a:solidFill>
                <a:latin typeface="Arial"/>
                <a:cs typeface="Arial"/>
              </a:rPr>
              <a:t> </a:t>
            </a:r>
            <a:r>
              <a:rPr sz="1000" spc="-10" dirty="0">
                <a:solidFill>
                  <a:srgbClr val="1D1D1B"/>
                </a:solidFill>
                <a:latin typeface="Arial"/>
                <a:cs typeface="Arial"/>
              </a:rPr>
              <a:t>Distinction.</a:t>
            </a:r>
            <a:endParaRPr sz="1000">
              <a:latin typeface="Arial"/>
              <a:cs typeface="Arial"/>
            </a:endParaRPr>
          </a:p>
          <a:p>
            <a:pPr marL="12700">
              <a:lnSpc>
                <a:spcPct val="100000"/>
              </a:lnSpc>
              <a:spcBef>
                <a:spcPts val="420"/>
              </a:spcBef>
            </a:pPr>
            <a:r>
              <a:rPr sz="1000" dirty="0">
                <a:solidFill>
                  <a:srgbClr val="1D1D1B"/>
                </a:solidFill>
                <a:latin typeface="Arial"/>
                <a:cs typeface="Arial"/>
              </a:rPr>
              <a:t>Level</a:t>
            </a:r>
            <a:r>
              <a:rPr sz="1000" spc="-15" dirty="0">
                <a:solidFill>
                  <a:srgbClr val="1D1D1B"/>
                </a:solidFill>
                <a:latin typeface="Arial"/>
                <a:cs typeface="Arial"/>
              </a:rPr>
              <a:t> </a:t>
            </a:r>
            <a:r>
              <a:rPr sz="1000" dirty="0">
                <a:solidFill>
                  <a:srgbClr val="1D1D1B"/>
                </a:solidFill>
                <a:latin typeface="Arial"/>
                <a:cs typeface="Arial"/>
              </a:rPr>
              <a:t>2</a:t>
            </a:r>
            <a:r>
              <a:rPr sz="1000" spc="-25" dirty="0">
                <a:solidFill>
                  <a:srgbClr val="1D1D1B"/>
                </a:solidFill>
                <a:latin typeface="Arial"/>
                <a:cs typeface="Arial"/>
              </a:rPr>
              <a:t> </a:t>
            </a:r>
            <a:r>
              <a:rPr sz="1000" spc="-30" dirty="0">
                <a:solidFill>
                  <a:srgbClr val="1D1D1B"/>
                </a:solidFill>
                <a:latin typeface="Arial"/>
                <a:cs typeface="Arial"/>
              </a:rPr>
              <a:t>Pass, </a:t>
            </a:r>
            <a:r>
              <a:rPr sz="1000" dirty="0">
                <a:solidFill>
                  <a:srgbClr val="1D1D1B"/>
                </a:solidFill>
                <a:latin typeface="Arial"/>
                <a:cs typeface="Arial"/>
              </a:rPr>
              <a:t>Merit,</a:t>
            </a:r>
            <a:r>
              <a:rPr sz="1000" spc="-5" dirty="0">
                <a:solidFill>
                  <a:srgbClr val="1D1D1B"/>
                </a:solidFill>
                <a:latin typeface="Arial"/>
                <a:cs typeface="Arial"/>
              </a:rPr>
              <a:t> </a:t>
            </a:r>
            <a:r>
              <a:rPr sz="1000" dirty="0">
                <a:solidFill>
                  <a:srgbClr val="1D1D1B"/>
                </a:solidFill>
                <a:latin typeface="Arial"/>
                <a:cs typeface="Arial"/>
              </a:rPr>
              <a:t>Distinction</a:t>
            </a:r>
            <a:r>
              <a:rPr sz="1000" spc="-35" dirty="0">
                <a:solidFill>
                  <a:srgbClr val="1D1D1B"/>
                </a:solidFill>
                <a:latin typeface="Arial"/>
                <a:cs typeface="Arial"/>
              </a:rPr>
              <a:t> </a:t>
            </a:r>
            <a:r>
              <a:rPr sz="1000" dirty="0">
                <a:solidFill>
                  <a:srgbClr val="1D1D1B"/>
                </a:solidFill>
                <a:latin typeface="Arial"/>
                <a:cs typeface="Arial"/>
              </a:rPr>
              <a:t>&amp;</a:t>
            </a:r>
            <a:r>
              <a:rPr sz="1000" spc="-25" dirty="0">
                <a:solidFill>
                  <a:srgbClr val="1D1D1B"/>
                </a:solidFill>
                <a:latin typeface="Arial"/>
                <a:cs typeface="Arial"/>
              </a:rPr>
              <a:t> </a:t>
            </a:r>
            <a:r>
              <a:rPr sz="1000" spc="-10" dirty="0">
                <a:solidFill>
                  <a:srgbClr val="1D1D1B"/>
                </a:solidFill>
                <a:latin typeface="Arial"/>
                <a:cs typeface="Arial"/>
              </a:rPr>
              <a:t>Distinction*</a:t>
            </a:r>
            <a:endParaRPr sz="1000">
              <a:latin typeface="Arial"/>
              <a:cs typeface="Arial"/>
            </a:endParaRPr>
          </a:p>
          <a:p>
            <a:pPr>
              <a:lnSpc>
                <a:spcPct val="100000"/>
              </a:lnSpc>
              <a:spcBef>
                <a:spcPts val="885"/>
              </a:spcBef>
            </a:pPr>
            <a:endParaRPr sz="1000">
              <a:latin typeface="Arial"/>
              <a:cs typeface="Arial"/>
            </a:endParaRPr>
          </a:p>
          <a:p>
            <a:pPr marL="12700">
              <a:lnSpc>
                <a:spcPct val="100000"/>
              </a:lnSpc>
              <a:spcBef>
                <a:spcPts val="5"/>
              </a:spcBef>
            </a:pPr>
            <a:r>
              <a:rPr sz="1400" spc="-10" dirty="0">
                <a:solidFill>
                  <a:srgbClr val="1D1D1B"/>
                </a:solidFill>
                <a:latin typeface="Arial"/>
                <a:cs typeface="Arial"/>
              </a:rPr>
              <a:t>Assessment</a:t>
            </a:r>
            <a:endParaRPr sz="1400">
              <a:latin typeface="Arial"/>
              <a:cs typeface="Arial"/>
            </a:endParaRPr>
          </a:p>
          <a:p>
            <a:pPr marL="12700">
              <a:lnSpc>
                <a:spcPct val="100000"/>
              </a:lnSpc>
              <a:spcBef>
                <a:spcPts val="470"/>
              </a:spcBef>
            </a:pPr>
            <a:r>
              <a:rPr sz="1000" dirty="0">
                <a:solidFill>
                  <a:srgbClr val="1D1D1B"/>
                </a:solidFill>
                <a:latin typeface="Arial"/>
                <a:cs typeface="Arial"/>
              </a:rPr>
              <a:t>You</a:t>
            </a:r>
            <a:r>
              <a:rPr sz="1000" spc="-2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3</a:t>
            </a:r>
            <a:r>
              <a:rPr sz="1000" spc="-15" dirty="0">
                <a:solidFill>
                  <a:srgbClr val="1D1D1B"/>
                </a:solidFill>
                <a:latin typeface="Arial"/>
                <a:cs typeface="Arial"/>
              </a:rPr>
              <a:t> </a:t>
            </a:r>
            <a:r>
              <a:rPr sz="1000" spc="-10" dirty="0">
                <a:solidFill>
                  <a:srgbClr val="1D1D1B"/>
                </a:solidFill>
                <a:latin typeface="Arial"/>
                <a:cs typeface="Arial"/>
              </a:rPr>
              <a:t>units:</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b="1" spc="-10" dirty="0">
                <a:solidFill>
                  <a:srgbClr val="1D1D1B"/>
                </a:solidFill>
                <a:latin typeface="Arial"/>
                <a:cs typeface="Arial"/>
              </a:rPr>
              <a:t>Component</a:t>
            </a:r>
            <a:r>
              <a:rPr sz="1000" b="1" spc="-5" dirty="0">
                <a:solidFill>
                  <a:srgbClr val="1D1D1B"/>
                </a:solidFill>
                <a:latin typeface="Arial"/>
                <a:cs typeface="Arial"/>
              </a:rPr>
              <a:t> </a:t>
            </a:r>
            <a:r>
              <a:rPr sz="1000" b="1" dirty="0">
                <a:solidFill>
                  <a:srgbClr val="1D1D1B"/>
                </a:solidFill>
                <a:latin typeface="Arial"/>
                <a:cs typeface="Arial"/>
              </a:rPr>
              <a:t>1</a:t>
            </a:r>
            <a:r>
              <a:rPr sz="1000" b="1" spc="-40" dirty="0">
                <a:solidFill>
                  <a:srgbClr val="1D1D1B"/>
                </a:solidFill>
                <a:latin typeface="Arial"/>
                <a:cs typeface="Arial"/>
              </a:rPr>
              <a:t> </a:t>
            </a:r>
            <a:r>
              <a:rPr sz="1000" b="1" dirty="0">
                <a:solidFill>
                  <a:srgbClr val="1D1D1B"/>
                </a:solidFill>
                <a:latin typeface="Arial"/>
                <a:cs typeface="Arial"/>
              </a:rPr>
              <a:t>Internal</a:t>
            </a:r>
            <a:r>
              <a:rPr sz="1000" b="1" spc="-5" dirty="0">
                <a:solidFill>
                  <a:srgbClr val="1D1D1B"/>
                </a:solidFill>
                <a:latin typeface="Arial"/>
                <a:cs typeface="Arial"/>
              </a:rPr>
              <a:t> </a:t>
            </a:r>
            <a:r>
              <a:rPr sz="1000" b="1" spc="-25" dirty="0">
                <a:solidFill>
                  <a:srgbClr val="1D1D1B"/>
                </a:solidFill>
                <a:latin typeface="Arial"/>
                <a:cs typeface="Arial"/>
              </a:rPr>
              <a:t>Assessment</a:t>
            </a:r>
            <a:r>
              <a:rPr sz="1000" b="1" spc="-15" dirty="0">
                <a:solidFill>
                  <a:srgbClr val="1D1D1B"/>
                </a:solidFill>
                <a:latin typeface="Arial"/>
                <a:cs typeface="Arial"/>
              </a:rPr>
              <a:t> </a:t>
            </a:r>
            <a:r>
              <a:rPr sz="1000" b="1" dirty="0">
                <a:solidFill>
                  <a:srgbClr val="1D1D1B"/>
                </a:solidFill>
                <a:latin typeface="Arial"/>
                <a:cs typeface="Arial"/>
              </a:rPr>
              <a:t>(externally</a:t>
            </a:r>
            <a:r>
              <a:rPr sz="1000" b="1" spc="-20" dirty="0">
                <a:solidFill>
                  <a:srgbClr val="1D1D1B"/>
                </a:solidFill>
                <a:latin typeface="Arial"/>
                <a:cs typeface="Arial"/>
              </a:rPr>
              <a:t> </a:t>
            </a:r>
            <a:r>
              <a:rPr sz="1000" b="1" spc="-10" dirty="0">
                <a:solidFill>
                  <a:srgbClr val="1D1D1B"/>
                </a:solidFill>
                <a:latin typeface="Arial"/>
                <a:cs typeface="Arial"/>
              </a:rPr>
              <a:t>checked)</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Travel</a:t>
            </a:r>
            <a:r>
              <a:rPr sz="1000" spc="-2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dirty="0">
                <a:solidFill>
                  <a:srgbClr val="1D1D1B"/>
                </a:solidFill>
                <a:latin typeface="Arial"/>
                <a:cs typeface="Arial"/>
              </a:rPr>
              <a:t>Tourism</a:t>
            </a:r>
            <a:r>
              <a:rPr sz="1000" spc="-40" dirty="0">
                <a:solidFill>
                  <a:srgbClr val="1D1D1B"/>
                </a:solidFill>
                <a:latin typeface="Arial"/>
                <a:cs typeface="Arial"/>
              </a:rPr>
              <a:t> </a:t>
            </a:r>
            <a:r>
              <a:rPr sz="1000" spc="-10" dirty="0">
                <a:solidFill>
                  <a:srgbClr val="1D1D1B"/>
                </a:solidFill>
                <a:latin typeface="Arial"/>
                <a:cs typeface="Arial"/>
              </a:rPr>
              <a:t>Organisations</a:t>
            </a:r>
            <a:r>
              <a:rPr sz="1000" spc="-20"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Destinations</a:t>
            </a:r>
            <a:endParaRPr sz="1000">
              <a:latin typeface="Arial"/>
              <a:cs typeface="Arial"/>
            </a:endParaRPr>
          </a:p>
          <a:p>
            <a:pPr marL="371475" lvl="1" indent="-180975">
              <a:lnSpc>
                <a:spcPct val="100000"/>
              </a:lnSpc>
              <a:spcBef>
                <a:spcPts val="420"/>
              </a:spcBef>
              <a:buChar char="–"/>
              <a:tabLst>
                <a:tab pos="371475" algn="l"/>
              </a:tabLst>
            </a:pPr>
            <a:r>
              <a:rPr sz="1000" spc="-1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worth</a:t>
            </a:r>
            <a:r>
              <a:rPr sz="1000" spc="-30" dirty="0">
                <a:solidFill>
                  <a:srgbClr val="1D1D1B"/>
                </a:solidFill>
                <a:latin typeface="Arial"/>
                <a:cs typeface="Arial"/>
              </a:rPr>
              <a:t> </a:t>
            </a:r>
            <a:r>
              <a:rPr sz="1000" dirty="0">
                <a:solidFill>
                  <a:srgbClr val="1D1D1B"/>
                </a:solidFill>
                <a:latin typeface="Arial"/>
                <a:cs typeface="Arial"/>
              </a:rPr>
              <a:t>30%</a:t>
            </a:r>
            <a:r>
              <a:rPr sz="1000" spc="-2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your</a:t>
            </a:r>
            <a:r>
              <a:rPr sz="1000" spc="-35" dirty="0">
                <a:solidFill>
                  <a:srgbClr val="1D1D1B"/>
                </a:solidFill>
                <a:latin typeface="Arial"/>
                <a:cs typeface="Arial"/>
              </a:rPr>
              <a:t> </a:t>
            </a:r>
            <a:r>
              <a:rPr sz="1000" dirty="0">
                <a:solidFill>
                  <a:srgbClr val="1D1D1B"/>
                </a:solidFill>
                <a:latin typeface="Arial"/>
                <a:cs typeface="Arial"/>
              </a:rPr>
              <a:t>final</a:t>
            </a:r>
            <a:r>
              <a:rPr sz="1000" spc="-20" dirty="0">
                <a:solidFill>
                  <a:srgbClr val="1D1D1B"/>
                </a:solidFill>
                <a:latin typeface="Arial"/>
                <a:cs typeface="Arial"/>
              </a:rPr>
              <a:t> </a:t>
            </a:r>
            <a:r>
              <a:rPr sz="1000" spc="-10" dirty="0">
                <a:solidFill>
                  <a:srgbClr val="1D1D1B"/>
                </a:solidFill>
                <a:latin typeface="Arial"/>
                <a:cs typeface="Arial"/>
              </a:rPr>
              <a:t>grade.</a:t>
            </a:r>
            <a:endParaRPr sz="1000">
              <a:latin typeface="Arial"/>
              <a:cs typeface="Arial"/>
            </a:endParaRPr>
          </a:p>
          <a:p>
            <a:pPr marL="371475" marR="389255" lvl="1" indent="-180975">
              <a:lnSpc>
                <a:spcPct val="110000"/>
              </a:lnSpc>
              <a:spcBef>
                <a:spcPts val="300"/>
              </a:spcBef>
              <a:buChar char="–"/>
              <a:tabLst>
                <a:tab pos="373380" algn="l"/>
              </a:tabLst>
            </a:pPr>
            <a:r>
              <a:rPr sz="1000" dirty="0">
                <a:solidFill>
                  <a:srgbClr val="1D1D1B"/>
                </a:solidFill>
                <a:latin typeface="Arial"/>
                <a:cs typeface="Arial"/>
              </a:rPr>
              <a:t>It</a:t>
            </a:r>
            <a:r>
              <a:rPr sz="1000" spc="-20"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take</a:t>
            </a:r>
            <a:r>
              <a:rPr sz="1000" spc="-15" dirty="0">
                <a:solidFill>
                  <a:srgbClr val="1D1D1B"/>
                </a:solidFill>
                <a:latin typeface="Arial"/>
                <a:cs typeface="Arial"/>
              </a:rPr>
              <a:t> </a:t>
            </a:r>
            <a:r>
              <a:rPr sz="1000" dirty="0">
                <a:solidFill>
                  <a:srgbClr val="1D1D1B"/>
                </a:solidFill>
                <a:latin typeface="Arial"/>
                <a:cs typeface="Arial"/>
              </a:rPr>
              <a:t>you</a:t>
            </a:r>
            <a:r>
              <a:rPr sz="1000" spc="-20" dirty="0">
                <a:solidFill>
                  <a:srgbClr val="1D1D1B"/>
                </a:solidFill>
                <a:latin typeface="Arial"/>
                <a:cs typeface="Arial"/>
              </a:rPr>
              <a:t> </a:t>
            </a:r>
            <a:r>
              <a:rPr sz="1000" dirty="0">
                <a:solidFill>
                  <a:srgbClr val="1D1D1B"/>
                </a:solidFill>
                <a:latin typeface="Arial"/>
                <a:cs typeface="Arial"/>
              </a:rPr>
              <a:t>11</a:t>
            </a:r>
            <a:r>
              <a:rPr sz="1000" spc="-30" dirty="0">
                <a:solidFill>
                  <a:srgbClr val="1D1D1B"/>
                </a:solidFill>
                <a:latin typeface="Arial"/>
                <a:cs typeface="Arial"/>
              </a:rPr>
              <a:t> </a:t>
            </a:r>
            <a:r>
              <a:rPr sz="1000" dirty="0">
                <a:solidFill>
                  <a:srgbClr val="1D1D1B"/>
                </a:solidFill>
                <a:latin typeface="Arial"/>
                <a:cs typeface="Arial"/>
              </a:rPr>
              <a:t>hours</a:t>
            </a:r>
            <a:r>
              <a:rPr sz="1000" spc="-2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working</a:t>
            </a:r>
            <a:r>
              <a:rPr sz="1000" spc="-25" dirty="0">
                <a:solidFill>
                  <a:srgbClr val="1D1D1B"/>
                </a:solidFill>
                <a:latin typeface="Arial"/>
                <a:cs typeface="Arial"/>
              </a:rPr>
              <a:t> </a:t>
            </a:r>
            <a:r>
              <a:rPr sz="1000" dirty="0">
                <a:solidFill>
                  <a:srgbClr val="1D1D1B"/>
                </a:solidFill>
                <a:latin typeface="Arial"/>
                <a:cs typeface="Arial"/>
              </a:rPr>
              <a:t>in</a:t>
            </a:r>
            <a:r>
              <a:rPr sz="1000" spc="-20" dirty="0">
                <a:solidFill>
                  <a:srgbClr val="1D1D1B"/>
                </a:solidFill>
                <a:latin typeface="Arial"/>
                <a:cs typeface="Arial"/>
              </a:rPr>
              <a:t> </a:t>
            </a:r>
            <a:r>
              <a:rPr sz="1000" dirty="0">
                <a:solidFill>
                  <a:srgbClr val="1D1D1B"/>
                </a:solidFill>
                <a:latin typeface="Arial"/>
                <a:cs typeface="Arial"/>
              </a:rPr>
              <a:t>silence</a:t>
            </a:r>
            <a:r>
              <a:rPr sz="1000" spc="-15" dirty="0">
                <a:solidFill>
                  <a:srgbClr val="1D1D1B"/>
                </a:solidFill>
                <a:latin typeface="Arial"/>
                <a:cs typeface="Arial"/>
              </a:rPr>
              <a:t> </a:t>
            </a:r>
            <a:r>
              <a:rPr sz="1000" spc="-25" dirty="0">
                <a:solidFill>
                  <a:srgbClr val="1D1D1B"/>
                </a:solidFill>
                <a:latin typeface="Arial"/>
                <a:cs typeface="Arial"/>
              </a:rPr>
              <a:t>in 	</a:t>
            </a:r>
            <a:r>
              <a:rPr sz="1000" dirty="0">
                <a:solidFill>
                  <a:srgbClr val="1D1D1B"/>
                </a:solidFill>
                <a:latin typeface="Arial"/>
                <a:cs typeface="Arial"/>
              </a:rPr>
              <a:t>supervised</a:t>
            </a:r>
            <a:r>
              <a:rPr sz="1000" spc="-50" dirty="0">
                <a:solidFill>
                  <a:srgbClr val="1D1D1B"/>
                </a:solidFill>
                <a:latin typeface="Arial"/>
                <a:cs typeface="Arial"/>
              </a:rPr>
              <a:t> </a:t>
            </a:r>
            <a:r>
              <a:rPr sz="1000" spc="-10" dirty="0">
                <a:solidFill>
                  <a:srgbClr val="1D1D1B"/>
                </a:solidFill>
                <a:latin typeface="Arial"/>
                <a:cs typeface="Arial"/>
              </a:rPr>
              <a:t>conditions.</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You</a:t>
            </a:r>
            <a:r>
              <a:rPr sz="1000" spc="-2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produce</a:t>
            </a:r>
            <a:r>
              <a:rPr sz="1000" spc="10"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a:t>
            </a:r>
            <a:r>
              <a:rPr sz="1000" dirty="0">
                <a:solidFill>
                  <a:srgbClr val="1D1D1B"/>
                </a:solidFill>
                <a:latin typeface="Arial"/>
                <a:cs typeface="Arial"/>
              </a:rPr>
              <a:t>20</a:t>
            </a:r>
            <a:r>
              <a:rPr sz="1000" spc="-25" dirty="0">
                <a:solidFill>
                  <a:srgbClr val="1D1D1B"/>
                </a:solidFill>
                <a:latin typeface="Arial"/>
                <a:cs typeface="Arial"/>
              </a:rPr>
              <a:t> </a:t>
            </a:r>
            <a:r>
              <a:rPr sz="1000" dirty="0">
                <a:solidFill>
                  <a:srgbClr val="1D1D1B"/>
                </a:solidFill>
                <a:latin typeface="Arial"/>
                <a:cs typeface="Arial"/>
              </a:rPr>
              <a:t>page</a:t>
            </a:r>
            <a:r>
              <a:rPr sz="1000" spc="5" dirty="0">
                <a:solidFill>
                  <a:srgbClr val="1D1D1B"/>
                </a:solidFill>
                <a:latin typeface="Arial"/>
                <a:cs typeface="Arial"/>
              </a:rPr>
              <a:t> </a:t>
            </a:r>
            <a:r>
              <a:rPr sz="1000" dirty="0">
                <a:solidFill>
                  <a:srgbClr val="1D1D1B"/>
                </a:solidFill>
                <a:latin typeface="Arial"/>
                <a:cs typeface="Arial"/>
              </a:rPr>
              <a:t>word-processed</a:t>
            </a:r>
            <a:r>
              <a:rPr sz="1000" spc="35" dirty="0">
                <a:solidFill>
                  <a:srgbClr val="1D1D1B"/>
                </a:solidFill>
                <a:latin typeface="Arial"/>
                <a:cs typeface="Arial"/>
              </a:rPr>
              <a:t> </a:t>
            </a:r>
            <a:r>
              <a:rPr sz="1000" spc="-10" dirty="0">
                <a:solidFill>
                  <a:srgbClr val="1D1D1B"/>
                </a:solidFill>
                <a:latin typeface="Arial"/>
                <a:cs typeface="Arial"/>
              </a:rPr>
              <a:t>report.</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You</a:t>
            </a:r>
            <a:r>
              <a:rPr sz="1000" spc="-25"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complete</a:t>
            </a:r>
            <a:r>
              <a:rPr sz="1000" spc="10" dirty="0">
                <a:solidFill>
                  <a:srgbClr val="1D1D1B"/>
                </a:solidFill>
                <a:latin typeface="Arial"/>
                <a:cs typeface="Arial"/>
              </a:rPr>
              <a:t> </a:t>
            </a:r>
            <a:r>
              <a:rPr sz="1000" dirty="0">
                <a:solidFill>
                  <a:srgbClr val="1D1D1B"/>
                </a:solidFill>
                <a:latin typeface="Arial"/>
                <a:cs typeface="Arial"/>
              </a:rPr>
              <a:t>this</a:t>
            </a:r>
            <a:r>
              <a:rPr sz="1000" spc="-30" dirty="0">
                <a:solidFill>
                  <a:srgbClr val="1D1D1B"/>
                </a:solidFill>
                <a:latin typeface="Arial"/>
                <a:cs typeface="Arial"/>
              </a:rPr>
              <a:t> </a:t>
            </a:r>
            <a:r>
              <a:rPr sz="1000" dirty="0">
                <a:solidFill>
                  <a:srgbClr val="1D1D1B"/>
                </a:solidFill>
                <a:latin typeface="Arial"/>
                <a:cs typeface="Arial"/>
              </a:rPr>
              <a:t>at</a:t>
            </a:r>
            <a:r>
              <a:rPr sz="1000" spc="-1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end</a:t>
            </a:r>
            <a:r>
              <a:rPr sz="1000" spc="-5" dirty="0">
                <a:solidFill>
                  <a:srgbClr val="1D1D1B"/>
                </a:solidFill>
                <a:latin typeface="Arial"/>
                <a:cs typeface="Arial"/>
              </a:rPr>
              <a:t> </a:t>
            </a:r>
            <a:r>
              <a:rPr sz="1000" dirty="0">
                <a:solidFill>
                  <a:srgbClr val="1D1D1B"/>
                </a:solidFill>
                <a:latin typeface="Arial"/>
                <a:cs typeface="Arial"/>
              </a:rPr>
              <a:t>of</a:t>
            </a:r>
            <a:r>
              <a:rPr sz="1000" spc="-35" dirty="0">
                <a:solidFill>
                  <a:srgbClr val="1D1D1B"/>
                </a:solidFill>
                <a:latin typeface="Arial"/>
                <a:cs typeface="Arial"/>
              </a:rPr>
              <a:t> </a:t>
            </a:r>
            <a:r>
              <a:rPr sz="1000" dirty="0">
                <a:solidFill>
                  <a:srgbClr val="1D1D1B"/>
                </a:solidFill>
                <a:latin typeface="Arial"/>
                <a:cs typeface="Arial"/>
              </a:rPr>
              <a:t>Year </a:t>
            </a:r>
            <a:r>
              <a:rPr sz="1000" spc="-25" dirty="0">
                <a:solidFill>
                  <a:srgbClr val="1D1D1B"/>
                </a:solidFill>
                <a:latin typeface="Arial"/>
                <a:cs typeface="Arial"/>
              </a:rPr>
              <a:t>10.</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b="1" spc="-10" dirty="0">
                <a:solidFill>
                  <a:srgbClr val="1D1D1B"/>
                </a:solidFill>
                <a:latin typeface="Arial"/>
                <a:cs typeface="Arial"/>
              </a:rPr>
              <a:t>Component</a:t>
            </a:r>
            <a:r>
              <a:rPr sz="1000" b="1" spc="-5" dirty="0">
                <a:solidFill>
                  <a:srgbClr val="1D1D1B"/>
                </a:solidFill>
                <a:latin typeface="Arial"/>
                <a:cs typeface="Arial"/>
              </a:rPr>
              <a:t> </a:t>
            </a:r>
            <a:r>
              <a:rPr sz="1000" b="1" dirty="0">
                <a:solidFill>
                  <a:srgbClr val="1D1D1B"/>
                </a:solidFill>
                <a:latin typeface="Arial"/>
                <a:cs typeface="Arial"/>
              </a:rPr>
              <a:t>2</a:t>
            </a:r>
            <a:r>
              <a:rPr sz="1000" b="1" spc="-40" dirty="0">
                <a:solidFill>
                  <a:srgbClr val="1D1D1B"/>
                </a:solidFill>
                <a:latin typeface="Arial"/>
                <a:cs typeface="Arial"/>
              </a:rPr>
              <a:t> </a:t>
            </a:r>
            <a:r>
              <a:rPr sz="1000" b="1" dirty="0">
                <a:solidFill>
                  <a:srgbClr val="1D1D1B"/>
                </a:solidFill>
                <a:latin typeface="Arial"/>
                <a:cs typeface="Arial"/>
              </a:rPr>
              <a:t>Internal</a:t>
            </a:r>
            <a:r>
              <a:rPr sz="1000" b="1" spc="-5" dirty="0">
                <a:solidFill>
                  <a:srgbClr val="1D1D1B"/>
                </a:solidFill>
                <a:latin typeface="Arial"/>
                <a:cs typeface="Arial"/>
              </a:rPr>
              <a:t> </a:t>
            </a:r>
            <a:r>
              <a:rPr sz="1000" b="1" spc="-25" dirty="0">
                <a:solidFill>
                  <a:srgbClr val="1D1D1B"/>
                </a:solidFill>
                <a:latin typeface="Arial"/>
                <a:cs typeface="Arial"/>
              </a:rPr>
              <a:t>Assessment</a:t>
            </a:r>
            <a:r>
              <a:rPr sz="1000" b="1" spc="-15" dirty="0">
                <a:solidFill>
                  <a:srgbClr val="1D1D1B"/>
                </a:solidFill>
                <a:latin typeface="Arial"/>
                <a:cs typeface="Arial"/>
              </a:rPr>
              <a:t> </a:t>
            </a:r>
            <a:r>
              <a:rPr sz="1000" b="1" dirty="0">
                <a:solidFill>
                  <a:srgbClr val="1D1D1B"/>
                </a:solidFill>
                <a:latin typeface="Arial"/>
                <a:cs typeface="Arial"/>
              </a:rPr>
              <a:t>(externally</a:t>
            </a:r>
            <a:r>
              <a:rPr sz="1000" b="1" spc="-20" dirty="0">
                <a:solidFill>
                  <a:srgbClr val="1D1D1B"/>
                </a:solidFill>
                <a:latin typeface="Arial"/>
                <a:cs typeface="Arial"/>
              </a:rPr>
              <a:t> </a:t>
            </a:r>
            <a:r>
              <a:rPr sz="1000" b="1" spc="-10" dirty="0">
                <a:solidFill>
                  <a:srgbClr val="1D1D1B"/>
                </a:solidFill>
                <a:latin typeface="Arial"/>
                <a:cs typeface="Arial"/>
              </a:rPr>
              <a:t>checked)</a:t>
            </a:r>
            <a:endParaRPr sz="1000">
              <a:latin typeface="Arial"/>
              <a:cs typeface="Arial"/>
            </a:endParaRPr>
          </a:p>
          <a:p>
            <a:pPr marL="371475" lvl="1" indent="-180975">
              <a:lnSpc>
                <a:spcPct val="100000"/>
              </a:lnSpc>
              <a:spcBef>
                <a:spcPts val="420"/>
              </a:spcBef>
              <a:buChar char="–"/>
              <a:tabLst>
                <a:tab pos="371475" algn="l"/>
              </a:tabLst>
            </a:pPr>
            <a:r>
              <a:rPr sz="1000" spc="-10" dirty="0">
                <a:solidFill>
                  <a:srgbClr val="1D1D1B"/>
                </a:solidFill>
                <a:latin typeface="Arial"/>
                <a:cs typeface="Arial"/>
              </a:rPr>
              <a:t>Influences</a:t>
            </a:r>
            <a:r>
              <a:rPr sz="1000" spc="-25" dirty="0">
                <a:solidFill>
                  <a:srgbClr val="1D1D1B"/>
                </a:solidFill>
                <a:latin typeface="Arial"/>
                <a:cs typeface="Arial"/>
              </a:rPr>
              <a:t> </a:t>
            </a:r>
            <a:r>
              <a:rPr sz="1000" dirty="0">
                <a:solidFill>
                  <a:srgbClr val="1D1D1B"/>
                </a:solidFill>
                <a:latin typeface="Arial"/>
                <a:cs typeface="Arial"/>
              </a:rPr>
              <a:t>on</a:t>
            </a:r>
            <a:r>
              <a:rPr sz="1000" spc="-45" dirty="0">
                <a:solidFill>
                  <a:srgbClr val="1D1D1B"/>
                </a:solidFill>
                <a:latin typeface="Arial"/>
                <a:cs typeface="Arial"/>
              </a:rPr>
              <a:t> </a:t>
            </a:r>
            <a:r>
              <a:rPr sz="1000" dirty="0">
                <a:solidFill>
                  <a:srgbClr val="1D1D1B"/>
                </a:solidFill>
                <a:latin typeface="Arial"/>
                <a:cs typeface="Arial"/>
              </a:rPr>
              <a:t>Global</a:t>
            </a:r>
            <a:r>
              <a:rPr sz="1000" spc="-25" dirty="0">
                <a:solidFill>
                  <a:srgbClr val="1D1D1B"/>
                </a:solidFill>
                <a:latin typeface="Arial"/>
                <a:cs typeface="Arial"/>
              </a:rPr>
              <a:t> </a:t>
            </a:r>
            <a:r>
              <a:rPr sz="1000" dirty="0">
                <a:solidFill>
                  <a:srgbClr val="1D1D1B"/>
                </a:solidFill>
                <a:latin typeface="Arial"/>
                <a:cs typeface="Arial"/>
              </a:rPr>
              <a:t>Travel</a:t>
            </a:r>
            <a:r>
              <a:rPr sz="1000" spc="-20"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Tourism.</a:t>
            </a:r>
            <a:endParaRPr sz="1000">
              <a:latin typeface="Arial"/>
              <a:cs typeface="Arial"/>
            </a:endParaRPr>
          </a:p>
          <a:p>
            <a:pPr marL="371475" lvl="1" indent="-180975">
              <a:lnSpc>
                <a:spcPct val="100000"/>
              </a:lnSpc>
              <a:spcBef>
                <a:spcPts val="420"/>
              </a:spcBef>
              <a:buChar char="–"/>
              <a:tabLst>
                <a:tab pos="371475" algn="l"/>
              </a:tabLst>
            </a:pPr>
            <a:r>
              <a:rPr sz="1000" spc="-1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worth</a:t>
            </a:r>
            <a:r>
              <a:rPr sz="1000" spc="-30" dirty="0">
                <a:solidFill>
                  <a:srgbClr val="1D1D1B"/>
                </a:solidFill>
                <a:latin typeface="Arial"/>
                <a:cs typeface="Arial"/>
              </a:rPr>
              <a:t> </a:t>
            </a:r>
            <a:r>
              <a:rPr sz="1000" dirty="0">
                <a:solidFill>
                  <a:srgbClr val="1D1D1B"/>
                </a:solidFill>
                <a:latin typeface="Arial"/>
                <a:cs typeface="Arial"/>
              </a:rPr>
              <a:t>30%</a:t>
            </a:r>
            <a:r>
              <a:rPr sz="1000" spc="-2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your</a:t>
            </a:r>
            <a:r>
              <a:rPr sz="1000" spc="-35" dirty="0">
                <a:solidFill>
                  <a:srgbClr val="1D1D1B"/>
                </a:solidFill>
                <a:latin typeface="Arial"/>
                <a:cs typeface="Arial"/>
              </a:rPr>
              <a:t> </a:t>
            </a:r>
            <a:r>
              <a:rPr sz="1000" dirty="0">
                <a:solidFill>
                  <a:srgbClr val="1D1D1B"/>
                </a:solidFill>
                <a:latin typeface="Arial"/>
                <a:cs typeface="Arial"/>
              </a:rPr>
              <a:t>final</a:t>
            </a:r>
            <a:r>
              <a:rPr sz="1000" spc="-20" dirty="0">
                <a:solidFill>
                  <a:srgbClr val="1D1D1B"/>
                </a:solidFill>
                <a:latin typeface="Arial"/>
                <a:cs typeface="Arial"/>
              </a:rPr>
              <a:t> </a:t>
            </a:r>
            <a:r>
              <a:rPr sz="1000" spc="-10" dirty="0">
                <a:solidFill>
                  <a:srgbClr val="1D1D1B"/>
                </a:solidFill>
                <a:latin typeface="Arial"/>
                <a:cs typeface="Arial"/>
              </a:rPr>
              <a:t>grade.</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It</a:t>
            </a:r>
            <a:r>
              <a:rPr sz="1000" spc="-35" dirty="0">
                <a:solidFill>
                  <a:srgbClr val="1D1D1B"/>
                </a:solidFill>
                <a:latin typeface="Arial"/>
                <a:cs typeface="Arial"/>
              </a:rPr>
              <a:t> </a:t>
            </a:r>
            <a:r>
              <a:rPr sz="1000" dirty="0">
                <a:solidFill>
                  <a:srgbClr val="1D1D1B"/>
                </a:solidFill>
                <a:latin typeface="Arial"/>
                <a:cs typeface="Arial"/>
              </a:rPr>
              <a:t>will</a:t>
            </a:r>
            <a:r>
              <a:rPr sz="1000" spc="-30" dirty="0">
                <a:solidFill>
                  <a:srgbClr val="1D1D1B"/>
                </a:solidFill>
                <a:latin typeface="Arial"/>
                <a:cs typeface="Arial"/>
              </a:rPr>
              <a:t> </a:t>
            </a:r>
            <a:r>
              <a:rPr sz="1000" dirty="0">
                <a:solidFill>
                  <a:srgbClr val="1D1D1B"/>
                </a:solidFill>
                <a:latin typeface="Arial"/>
                <a:cs typeface="Arial"/>
              </a:rPr>
              <a:t>take</a:t>
            </a:r>
            <a:r>
              <a:rPr sz="1000" spc="-15" dirty="0">
                <a:solidFill>
                  <a:srgbClr val="1D1D1B"/>
                </a:solidFill>
                <a:latin typeface="Arial"/>
                <a:cs typeface="Arial"/>
              </a:rPr>
              <a:t> </a:t>
            </a:r>
            <a:r>
              <a:rPr sz="1000" dirty="0">
                <a:solidFill>
                  <a:srgbClr val="1D1D1B"/>
                </a:solidFill>
                <a:latin typeface="Arial"/>
                <a:cs typeface="Arial"/>
              </a:rPr>
              <a:t>you</a:t>
            </a:r>
            <a:r>
              <a:rPr sz="1000" spc="-25" dirty="0">
                <a:solidFill>
                  <a:srgbClr val="1D1D1B"/>
                </a:solidFill>
                <a:latin typeface="Arial"/>
                <a:cs typeface="Arial"/>
              </a:rPr>
              <a:t> </a:t>
            </a:r>
            <a:r>
              <a:rPr sz="1000" dirty="0">
                <a:solidFill>
                  <a:srgbClr val="1D1D1B"/>
                </a:solidFill>
                <a:latin typeface="Arial"/>
                <a:cs typeface="Arial"/>
              </a:rPr>
              <a:t>11</a:t>
            </a:r>
            <a:r>
              <a:rPr sz="1000" spc="-35" dirty="0">
                <a:solidFill>
                  <a:srgbClr val="1D1D1B"/>
                </a:solidFill>
                <a:latin typeface="Arial"/>
                <a:cs typeface="Arial"/>
              </a:rPr>
              <a:t> </a:t>
            </a:r>
            <a:r>
              <a:rPr sz="1000" dirty="0">
                <a:solidFill>
                  <a:srgbClr val="1D1D1B"/>
                </a:solidFill>
                <a:latin typeface="Arial"/>
                <a:cs typeface="Arial"/>
              </a:rPr>
              <a:t>hours</a:t>
            </a:r>
            <a:r>
              <a:rPr sz="1000" spc="-30"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complete,</a:t>
            </a:r>
            <a:r>
              <a:rPr sz="1000" spc="15" dirty="0">
                <a:solidFill>
                  <a:srgbClr val="1D1D1B"/>
                </a:solidFill>
                <a:latin typeface="Arial"/>
                <a:cs typeface="Arial"/>
              </a:rPr>
              <a:t> </a:t>
            </a:r>
            <a:r>
              <a:rPr sz="1000" dirty="0">
                <a:solidFill>
                  <a:srgbClr val="1D1D1B"/>
                </a:solidFill>
                <a:latin typeface="Arial"/>
                <a:cs typeface="Arial"/>
              </a:rPr>
              <a:t>working</a:t>
            </a:r>
            <a:r>
              <a:rPr sz="1000" spc="-35" dirty="0">
                <a:solidFill>
                  <a:srgbClr val="1D1D1B"/>
                </a:solidFill>
                <a:latin typeface="Arial"/>
                <a:cs typeface="Arial"/>
              </a:rPr>
              <a:t> </a:t>
            </a:r>
            <a:r>
              <a:rPr sz="1000" dirty="0">
                <a:solidFill>
                  <a:srgbClr val="1D1D1B"/>
                </a:solidFill>
                <a:latin typeface="Arial"/>
                <a:cs typeface="Arial"/>
              </a:rPr>
              <a:t>in</a:t>
            </a:r>
            <a:r>
              <a:rPr sz="1000" spc="-25" dirty="0">
                <a:solidFill>
                  <a:srgbClr val="1D1D1B"/>
                </a:solidFill>
                <a:latin typeface="Arial"/>
                <a:cs typeface="Arial"/>
              </a:rPr>
              <a:t> </a:t>
            </a:r>
            <a:r>
              <a:rPr sz="1000" dirty="0">
                <a:solidFill>
                  <a:srgbClr val="1D1D1B"/>
                </a:solidFill>
                <a:latin typeface="Arial"/>
                <a:cs typeface="Arial"/>
              </a:rPr>
              <a:t>silence</a:t>
            </a:r>
            <a:r>
              <a:rPr sz="1000" spc="-15" dirty="0">
                <a:solidFill>
                  <a:srgbClr val="1D1D1B"/>
                </a:solidFill>
                <a:latin typeface="Arial"/>
                <a:cs typeface="Arial"/>
              </a:rPr>
              <a:t> </a:t>
            </a:r>
            <a:r>
              <a:rPr sz="1000" spc="-25" dirty="0">
                <a:solidFill>
                  <a:srgbClr val="1D1D1B"/>
                </a:solidFill>
                <a:latin typeface="Arial"/>
                <a:cs typeface="Arial"/>
              </a:rPr>
              <a:t>in</a:t>
            </a:r>
            <a:endParaRPr sz="1000">
              <a:latin typeface="Arial"/>
              <a:cs typeface="Arial"/>
            </a:endParaRPr>
          </a:p>
          <a:p>
            <a:pPr marL="373380">
              <a:lnSpc>
                <a:spcPct val="100000"/>
              </a:lnSpc>
              <a:spcBef>
                <a:spcPts val="125"/>
              </a:spcBef>
            </a:pPr>
            <a:r>
              <a:rPr sz="1000" dirty="0">
                <a:solidFill>
                  <a:srgbClr val="1D1D1B"/>
                </a:solidFill>
                <a:latin typeface="Arial"/>
                <a:cs typeface="Arial"/>
              </a:rPr>
              <a:t>supervised</a:t>
            </a:r>
            <a:r>
              <a:rPr sz="1000" spc="-50" dirty="0">
                <a:solidFill>
                  <a:srgbClr val="1D1D1B"/>
                </a:solidFill>
                <a:latin typeface="Arial"/>
                <a:cs typeface="Arial"/>
              </a:rPr>
              <a:t> </a:t>
            </a:r>
            <a:r>
              <a:rPr sz="1000" spc="-10" dirty="0">
                <a:solidFill>
                  <a:srgbClr val="1D1D1B"/>
                </a:solidFill>
                <a:latin typeface="Arial"/>
                <a:cs typeface="Arial"/>
              </a:rPr>
              <a:t>conditions.</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You</a:t>
            </a:r>
            <a:r>
              <a:rPr sz="1000" spc="-2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produce</a:t>
            </a:r>
            <a:r>
              <a:rPr sz="1000" spc="10"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a:t>
            </a:r>
            <a:r>
              <a:rPr sz="1000" dirty="0">
                <a:solidFill>
                  <a:srgbClr val="1D1D1B"/>
                </a:solidFill>
                <a:latin typeface="Arial"/>
                <a:cs typeface="Arial"/>
              </a:rPr>
              <a:t>20</a:t>
            </a:r>
            <a:r>
              <a:rPr sz="1000" spc="-25" dirty="0">
                <a:solidFill>
                  <a:srgbClr val="1D1D1B"/>
                </a:solidFill>
                <a:latin typeface="Arial"/>
                <a:cs typeface="Arial"/>
              </a:rPr>
              <a:t> </a:t>
            </a:r>
            <a:r>
              <a:rPr sz="1000" dirty="0">
                <a:solidFill>
                  <a:srgbClr val="1D1D1B"/>
                </a:solidFill>
                <a:latin typeface="Arial"/>
                <a:cs typeface="Arial"/>
              </a:rPr>
              <a:t>page</a:t>
            </a:r>
            <a:r>
              <a:rPr sz="1000" spc="5" dirty="0">
                <a:solidFill>
                  <a:srgbClr val="1D1D1B"/>
                </a:solidFill>
                <a:latin typeface="Arial"/>
                <a:cs typeface="Arial"/>
              </a:rPr>
              <a:t> </a:t>
            </a:r>
            <a:r>
              <a:rPr sz="1000" dirty="0">
                <a:solidFill>
                  <a:srgbClr val="1D1D1B"/>
                </a:solidFill>
                <a:latin typeface="Arial"/>
                <a:cs typeface="Arial"/>
              </a:rPr>
              <a:t>word-processed</a:t>
            </a:r>
            <a:r>
              <a:rPr sz="1000" spc="35" dirty="0">
                <a:solidFill>
                  <a:srgbClr val="1D1D1B"/>
                </a:solidFill>
                <a:latin typeface="Arial"/>
                <a:cs typeface="Arial"/>
              </a:rPr>
              <a:t> </a:t>
            </a:r>
            <a:r>
              <a:rPr sz="1000" spc="-10" dirty="0">
                <a:solidFill>
                  <a:srgbClr val="1D1D1B"/>
                </a:solidFill>
                <a:latin typeface="Arial"/>
                <a:cs typeface="Arial"/>
              </a:rPr>
              <a:t>report.</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You</a:t>
            </a:r>
            <a:r>
              <a:rPr sz="1000" spc="-30" dirty="0">
                <a:solidFill>
                  <a:srgbClr val="1D1D1B"/>
                </a:solidFill>
                <a:latin typeface="Arial"/>
                <a:cs typeface="Arial"/>
              </a:rPr>
              <a:t> </a:t>
            </a:r>
            <a:r>
              <a:rPr sz="1000" dirty="0">
                <a:solidFill>
                  <a:srgbClr val="1D1D1B"/>
                </a:solidFill>
                <a:latin typeface="Arial"/>
                <a:cs typeface="Arial"/>
              </a:rPr>
              <a:t>will</a:t>
            </a:r>
            <a:r>
              <a:rPr sz="1000" spc="-35" dirty="0">
                <a:solidFill>
                  <a:srgbClr val="1D1D1B"/>
                </a:solidFill>
                <a:latin typeface="Arial"/>
                <a:cs typeface="Arial"/>
              </a:rPr>
              <a:t> </a:t>
            </a:r>
            <a:r>
              <a:rPr sz="1000" dirty="0">
                <a:solidFill>
                  <a:srgbClr val="1D1D1B"/>
                </a:solidFill>
                <a:latin typeface="Arial"/>
                <a:cs typeface="Arial"/>
              </a:rPr>
              <a:t>complete this</a:t>
            </a:r>
            <a:r>
              <a:rPr sz="1000" spc="-30" dirty="0">
                <a:solidFill>
                  <a:srgbClr val="1D1D1B"/>
                </a:solidFill>
                <a:latin typeface="Arial"/>
                <a:cs typeface="Arial"/>
              </a:rPr>
              <a:t> </a:t>
            </a:r>
            <a:r>
              <a:rPr sz="1000" dirty="0">
                <a:solidFill>
                  <a:srgbClr val="1D1D1B"/>
                </a:solidFill>
                <a:latin typeface="Arial"/>
                <a:cs typeface="Arial"/>
              </a:rPr>
              <a:t>in</a:t>
            </a:r>
            <a:r>
              <a:rPr sz="1000" spc="-40" dirty="0">
                <a:solidFill>
                  <a:srgbClr val="1D1D1B"/>
                </a:solidFill>
                <a:latin typeface="Arial"/>
                <a:cs typeface="Arial"/>
              </a:rPr>
              <a:t> </a:t>
            </a:r>
            <a:r>
              <a:rPr sz="1000" dirty="0">
                <a:solidFill>
                  <a:srgbClr val="1D1D1B"/>
                </a:solidFill>
                <a:latin typeface="Arial"/>
                <a:cs typeface="Arial"/>
              </a:rPr>
              <a:t>November</a:t>
            </a:r>
            <a:r>
              <a:rPr sz="1000" spc="-10"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Year</a:t>
            </a:r>
            <a:r>
              <a:rPr sz="1000" spc="-5"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a:p>
            <a:pPr marL="192405" indent="-179705">
              <a:lnSpc>
                <a:spcPct val="100000"/>
              </a:lnSpc>
              <a:spcBef>
                <a:spcPts val="420"/>
              </a:spcBef>
              <a:buClr>
                <a:srgbClr val="E9473E"/>
              </a:buClr>
              <a:buFont typeface="Cambria"/>
              <a:buChar char="•"/>
              <a:tabLst>
                <a:tab pos="192405" algn="l"/>
              </a:tabLst>
            </a:pPr>
            <a:r>
              <a:rPr sz="1000" b="1" spc="-10" dirty="0">
                <a:solidFill>
                  <a:srgbClr val="1D1D1B"/>
                </a:solidFill>
                <a:latin typeface="Arial"/>
                <a:cs typeface="Arial"/>
              </a:rPr>
              <a:t>Component</a:t>
            </a:r>
            <a:r>
              <a:rPr sz="1000" b="1" spc="-20" dirty="0">
                <a:solidFill>
                  <a:srgbClr val="1D1D1B"/>
                </a:solidFill>
                <a:latin typeface="Arial"/>
                <a:cs typeface="Arial"/>
              </a:rPr>
              <a:t> </a:t>
            </a:r>
            <a:r>
              <a:rPr sz="1000" b="1" dirty="0">
                <a:solidFill>
                  <a:srgbClr val="1D1D1B"/>
                </a:solidFill>
                <a:latin typeface="Arial"/>
                <a:cs typeface="Arial"/>
              </a:rPr>
              <a:t>3</a:t>
            </a:r>
            <a:r>
              <a:rPr sz="1000" b="1" spc="-40" dirty="0">
                <a:solidFill>
                  <a:srgbClr val="1D1D1B"/>
                </a:solidFill>
                <a:latin typeface="Arial"/>
                <a:cs typeface="Arial"/>
              </a:rPr>
              <a:t> </a:t>
            </a:r>
            <a:r>
              <a:rPr sz="1000" b="1" spc="-55" dirty="0">
                <a:solidFill>
                  <a:srgbClr val="1D1D1B"/>
                </a:solidFill>
                <a:latin typeface="Arial"/>
                <a:cs typeface="Arial"/>
              </a:rPr>
              <a:t>–</a:t>
            </a:r>
            <a:r>
              <a:rPr sz="1000" b="1" spc="-30" dirty="0">
                <a:solidFill>
                  <a:srgbClr val="1D1D1B"/>
                </a:solidFill>
                <a:latin typeface="Arial"/>
                <a:cs typeface="Arial"/>
              </a:rPr>
              <a:t> </a:t>
            </a:r>
            <a:r>
              <a:rPr sz="1000" b="1" spc="-20" dirty="0">
                <a:solidFill>
                  <a:srgbClr val="1D1D1B"/>
                </a:solidFill>
                <a:latin typeface="Arial"/>
                <a:cs typeface="Arial"/>
              </a:rPr>
              <a:t>Exam</a:t>
            </a:r>
            <a:r>
              <a:rPr sz="1000" b="1" spc="-45" dirty="0">
                <a:solidFill>
                  <a:srgbClr val="1D1D1B"/>
                </a:solidFill>
                <a:latin typeface="Arial"/>
                <a:cs typeface="Arial"/>
              </a:rPr>
              <a:t> </a:t>
            </a:r>
            <a:r>
              <a:rPr sz="1000" b="1" spc="-10" dirty="0">
                <a:solidFill>
                  <a:srgbClr val="1D1D1B"/>
                </a:solidFill>
                <a:latin typeface="Arial"/>
                <a:cs typeface="Arial"/>
              </a:rPr>
              <a:t>paper:</a:t>
            </a:r>
            <a:endParaRPr sz="1000">
              <a:latin typeface="Arial"/>
              <a:cs typeface="Arial"/>
            </a:endParaRPr>
          </a:p>
          <a:p>
            <a:pPr marL="371475" lvl="1" indent="-180975">
              <a:lnSpc>
                <a:spcPct val="100000"/>
              </a:lnSpc>
              <a:spcBef>
                <a:spcPts val="420"/>
              </a:spcBef>
              <a:buChar char="–"/>
              <a:tabLst>
                <a:tab pos="371475" algn="l"/>
              </a:tabLst>
            </a:pPr>
            <a:r>
              <a:rPr sz="1000" spc="-10" dirty="0">
                <a:solidFill>
                  <a:srgbClr val="1D1D1B"/>
                </a:solidFill>
                <a:latin typeface="Arial"/>
                <a:cs typeface="Arial"/>
              </a:rPr>
              <a:t>Influences</a:t>
            </a:r>
            <a:r>
              <a:rPr sz="1000" spc="-25" dirty="0">
                <a:solidFill>
                  <a:srgbClr val="1D1D1B"/>
                </a:solidFill>
                <a:latin typeface="Arial"/>
                <a:cs typeface="Arial"/>
              </a:rPr>
              <a:t> </a:t>
            </a:r>
            <a:r>
              <a:rPr sz="1000" dirty="0">
                <a:solidFill>
                  <a:srgbClr val="1D1D1B"/>
                </a:solidFill>
                <a:latin typeface="Arial"/>
                <a:cs typeface="Arial"/>
              </a:rPr>
              <a:t>on</a:t>
            </a:r>
            <a:r>
              <a:rPr sz="1000" spc="-45" dirty="0">
                <a:solidFill>
                  <a:srgbClr val="1D1D1B"/>
                </a:solidFill>
                <a:latin typeface="Arial"/>
                <a:cs typeface="Arial"/>
              </a:rPr>
              <a:t> </a:t>
            </a:r>
            <a:r>
              <a:rPr sz="1000" dirty="0">
                <a:solidFill>
                  <a:srgbClr val="1D1D1B"/>
                </a:solidFill>
                <a:latin typeface="Arial"/>
                <a:cs typeface="Arial"/>
              </a:rPr>
              <a:t>Global</a:t>
            </a:r>
            <a:r>
              <a:rPr sz="1000" spc="-25" dirty="0">
                <a:solidFill>
                  <a:srgbClr val="1D1D1B"/>
                </a:solidFill>
                <a:latin typeface="Arial"/>
                <a:cs typeface="Arial"/>
              </a:rPr>
              <a:t> </a:t>
            </a:r>
            <a:r>
              <a:rPr sz="1000" dirty="0">
                <a:solidFill>
                  <a:srgbClr val="1D1D1B"/>
                </a:solidFill>
                <a:latin typeface="Arial"/>
                <a:cs typeface="Arial"/>
              </a:rPr>
              <a:t>Travel</a:t>
            </a:r>
            <a:r>
              <a:rPr sz="1000" spc="-20"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Tourism</a:t>
            </a:r>
            <a:endParaRPr sz="1000">
              <a:latin typeface="Arial"/>
              <a:cs typeface="Arial"/>
            </a:endParaRPr>
          </a:p>
          <a:p>
            <a:pPr marL="371475" lvl="1" indent="-180975">
              <a:lnSpc>
                <a:spcPct val="100000"/>
              </a:lnSpc>
              <a:spcBef>
                <a:spcPts val="420"/>
              </a:spcBef>
              <a:buChar char="–"/>
              <a:tabLst>
                <a:tab pos="371475" algn="l"/>
              </a:tabLst>
            </a:pP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paper</a:t>
            </a:r>
            <a:r>
              <a:rPr sz="1000" spc="5"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2</a:t>
            </a:r>
            <a:r>
              <a:rPr sz="1000" spc="-25" dirty="0">
                <a:solidFill>
                  <a:srgbClr val="1D1D1B"/>
                </a:solidFill>
                <a:latin typeface="Arial"/>
                <a:cs typeface="Arial"/>
              </a:rPr>
              <a:t> </a:t>
            </a:r>
            <a:r>
              <a:rPr sz="1000" dirty="0">
                <a:solidFill>
                  <a:srgbClr val="1D1D1B"/>
                </a:solidFill>
                <a:latin typeface="Arial"/>
                <a:cs typeface="Arial"/>
              </a:rPr>
              <a:t>hours</a:t>
            </a:r>
            <a:r>
              <a:rPr sz="1000" spc="-30" dirty="0">
                <a:solidFill>
                  <a:srgbClr val="1D1D1B"/>
                </a:solidFill>
                <a:latin typeface="Arial"/>
                <a:cs typeface="Arial"/>
              </a:rPr>
              <a:t> </a:t>
            </a:r>
            <a:r>
              <a:rPr sz="1000" spc="-20" dirty="0">
                <a:solidFill>
                  <a:srgbClr val="1D1D1B"/>
                </a:solidFill>
                <a:latin typeface="Arial"/>
                <a:cs typeface="Arial"/>
              </a:rPr>
              <a:t>long</a:t>
            </a:r>
            <a:endParaRPr sz="1000">
              <a:latin typeface="Arial"/>
              <a:cs typeface="Arial"/>
            </a:endParaRPr>
          </a:p>
          <a:p>
            <a:pPr marL="373380">
              <a:lnSpc>
                <a:spcPct val="100000"/>
              </a:lnSpc>
              <a:spcBef>
                <a:spcPts val="120"/>
              </a:spcBef>
            </a:pPr>
            <a:r>
              <a:rPr sz="1000" dirty="0">
                <a:solidFill>
                  <a:srgbClr val="1D1D1B"/>
                </a:solidFill>
                <a:latin typeface="Arial"/>
                <a:cs typeface="Arial"/>
              </a:rPr>
              <a:t>It</a:t>
            </a:r>
            <a:r>
              <a:rPr sz="1000" spc="-25"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dirty="0">
                <a:solidFill>
                  <a:srgbClr val="1D1D1B"/>
                </a:solidFill>
                <a:latin typeface="Arial"/>
                <a:cs typeface="Arial"/>
              </a:rPr>
              <a:t>out</a:t>
            </a:r>
            <a:r>
              <a:rPr sz="1000" spc="-4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60</a:t>
            </a:r>
            <a:r>
              <a:rPr sz="1000" spc="-30" dirty="0">
                <a:solidFill>
                  <a:srgbClr val="1D1D1B"/>
                </a:solidFill>
                <a:latin typeface="Arial"/>
                <a:cs typeface="Arial"/>
              </a:rPr>
              <a:t> </a:t>
            </a:r>
            <a:r>
              <a:rPr sz="1000" dirty="0">
                <a:solidFill>
                  <a:srgbClr val="1D1D1B"/>
                </a:solidFill>
                <a:latin typeface="Arial"/>
                <a:cs typeface="Arial"/>
              </a:rPr>
              <a:t>marks</a:t>
            </a:r>
            <a:r>
              <a:rPr sz="1000" spc="-15" dirty="0">
                <a:solidFill>
                  <a:srgbClr val="1D1D1B"/>
                </a:solidFill>
                <a:latin typeface="Arial"/>
                <a:cs typeface="Arial"/>
              </a:rPr>
              <a:t> </a:t>
            </a:r>
            <a:r>
              <a:rPr sz="1000" dirty="0">
                <a:solidFill>
                  <a:srgbClr val="1D1D1B"/>
                </a:solidFill>
                <a:latin typeface="Arial"/>
                <a:cs typeface="Arial"/>
              </a:rPr>
              <a:t>and</a:t>
            </a:r>
            <a:r>
              <a:rPr sz="1000" spc="-20"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dirty="0">
                <a:solidFill>
                  <a:srgbClr val="1D1D1B"/>
                </a:solidFill>
                <a:latin typeface="Arial"/>
                <a:cs typeface="Arial"/>
              </a:rPr>
              <a:t>worth</a:t>
            </a:r>
            <a:r>
              <a:rPr sz="1000" spc="-20" dirty="0">
                <a:solidFill>
                  <a:srgbClr val="1D1D1B"/>
                </a:solidFill>
                <a:latin typeface="Arial"/>
                <a:cs typeface="Arial"/>
              </a:rPr>
              <a:t> </a:t>
            </a:r>
            <a:r>
              <a:rPr sz="1000" spc="-10" dirty="0">
                <a:solidFill>
                  <a:srgbClr val="1D1D1B"/>
                </a:solidFill>
                <a:latin typeface="Arial"/>
                <a:cs typeface="Arial"/>
              </a:rPr>
              <a:t>40%</a:t>
            </a:r>
            <a:r>
              <a:rPr sz="1000" spc="-3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final</a:t>
            </a:r>
            <a:r>
              <a:rPr sz="1000" spc="-15" dirty="0">
                <a:solidFill>
                  <a:srgbClr val="1D1D1B"/>
                </a:solidFill>
                <a:latin typeface="Arial"/>
                <a:cs typeface="Arial"/>
              </a:rPr>
              <a:t> </a:t>
            </a:r>
            <a:r>
              <a:rPr sz="1000" spc="-10" dirty="0">
                <a:solidFill>
                  <a:srgbClr val="1D1D1B"/>
                </a:solidFill>
                <a:latin typeface="Arial"/>
                <a:cs typeface="Arial"/>
              </a:rPr>
              <a:t>grade.</a:t>
            </a:r>
            <a:endParaRPr sz="1000">
              <a:latin typeface="Arial"/>
              <a:cs typeface="Arial"/>
            </a:endParaRPr>
          </a:p>
          <a:p>
            <a:pPr marL="371475" lvl="1" indent="-180975">
              <a:lnSpc>
                <a:spcPct val="100000"/>
              </a:lnSpc>
              <a:spcBef>
                <a:spcPts val="420"/>
              </a:spcBef>
              <a:buChar char="–"/>
              <a:tabLst>
                <a:tab pos="371475" algn="l"/>
              </a:tabLst>
            </a:pPr>
            <a:r>
              <a:rPr sz="1000" spc="-10" dirty="0">
                <a:solidFill>
                  <a:srgbClr val="1D1D1B"/>
                </a:solidFill>
                <a:latin typeface="Arial"/>
                <a:cs typeface="Arial"/>
              </a:rPr>
              <a:t>This</a:t>
            </a:r>
            <a:r>
              <a:rPr sz="1000" spc="-30" dirty="0">
                <a:solidFill>
                  <a:srgbClr val="1D1D1B"/>
                </a:solidFill>
                <a:latin typeface="Arial"/>
                <a:cs typeface="Arial"/>
              </a:rPr>
              <a:t> </a:t>
            </a:r>
            <a:r>
              <a:rPr sz="1000" dirty="0">
                <a:solidFill>
                  <a:srgbClr val="1D1D1B"/>
                </a:solidFill>
                <a:latin typeface="Arial"/>
                <a:cs typeface="Arial"/>
              </a:rPr>
              <a:t>will</a:t>
            </a:r>
            <a:r>
              <a:rPr sz="1000" spc="-15" dirty="0">
                <a:solidFill>
                  <a:srgbClr val="1D1D1B"/>
                </a:solidFill>
                <a:latin typeface="Arial"/>
                <a:cs typeface="Arial"/>
              </a:rPr>
              <a:t> </a:t>
            </a:r>
            <a:r>
              <a:rPr sz="1000" dirty="0">
                <a:solidFill>
                  <a:srgbClr val="1D1D1B"/>
                </a:solidFill>
                <a:latin typeface="Arial"/>
                <a:cs typeface="Arial"/>
              </a:rPr>
              <a:t>be</a:t>
            </a:r>
            <a:r>
              <a:rPr sz="1000" spc="-20" dirty="0">
                <a:solidFill>
                  <a:srgbClr val="1D1D1B"/>
                </a:solidFill>
                <a:latin typeface="Arial"/>
                <a:cs typeface="Arial"/>
              </a:rPr>
              <a:t> </a:t>
            </a:r>
            <a:r>
              <a:rPr sz="1000" dirty="0">
                <a:solidFill>
                  <a:srgbClr val="1D1D1B"/>
                </a:solidFill>
                <a:latin typeface="Arial"/>
                <a:cs typeface="Arial"/>
              </a:rPr>
              <a:t>taken</a:t>
            </a:r>
            <a:r>
              <a:rPr sz="1000" spc="-10" dirty="0">
                <a:solidFill>
                  <a:srgbClr val="1D1D1B"/>
                </a:solidFill>
                <a:latin typeface="Arial"/>
                <a:cs typeface="Arial"/>
              </a:rPr>
              <a:t> </a:t>
            </a:r>
            <a:r>
              <a:rPr sz="1000" dirty="0">
                <a:solidFill>
                  <a:srgbClr val="1D1D1B"/>
                </a:solidFill>
                <a:latin typeface="Arial"/>
                <a:cs typeface="Arial"/>
              </a:rPr>
              <a:t>at</a:t>
            </a:r>
            <a:r>
              <a:rPr sz="1000" spc="-15"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end</a:t>
            </a:r>
            <a:r>
              <a:rPr sz="1000" spc="-10" dirty="0">
                <a:solidFill>
                  <a:srgbClr val="1D1D1B"/>
                </a:solidFill>
                <a:latin typeface="Arial"/>
                <a:cs typeface="Arial"/>
              </a:rPr>
              <a:t> </a:t>
            </a:r>
            <a:r>
              <a:rPr sz="1000" dirty="0">
                <a:solidFill>
                  <a:srgbClr val="1D1D1B"/>
                </a:solidFill>
                <a:latin typeface="Arial"/>
                <a:cs typeface="Arial"/>
              </a:rPr>
              <a:t>of</a:t>
            </a:r>
            <a:r>
              <a:rPr sz="1000" spc="-20" dirty="0">
                <a:solidFill>
                  <a:srgbClr val="1D1D1B"/>
                </a:solidFill>
                <a:latin typeface="Arial"/>
                <a:cs typeface="Arial"/>
              </a:rPr>
              <a:t> </a:t>
            </a:r>
            <a:r>
              <a:rPr sz="1000" dirty="0">
                <a:solidFill>
                  <a:srgbClr val="1D1D1B"/>
                </a:solidFill>
                <a:latin typeface="Arial"/>
                <a:cs typeface="Arial"/>
              </a:rPr>
              <a:t>Year</a:t>
            </a:r>
            <a:r>
              <a:rPr sz="1000" spc="-10" dirty="0">
                <a:solidFill>
                  <a:srgbClr val="1D1D1B"/>
                </a:solidFill>
                <a:latin typeface="Arial"/>
                <a:cs typeface="Arial"/>
              </a:rPr>
              <a:t> </a:t>
            </a:r>
            <a:r>
              <a:rPr sz="1000" spc="-25" dirty="0">
                <a:solidFill>
                  <a:srgbClr val="1D1D1B"/>
                </a:solidFill>
                <a:latin typeface="Arial"/>
                <a:cs typeface="Arial"/>
              </a:rPr>
              <a:t>11</a:t>
            </a:r>
            <a:endParaRPr sz="1000">
              <a:latin typeface="Arial"/>
              <a:cs typeface="Arial"/>
            </a:endParaRPr>
          </a:p>
        </p:txBody>
      </p:sp>
      <p:sp>
        <p:nvSpPr>
          <p:cNvPr id="5" name="object 5"/>
          <p:cNvSpPr txBox="1">
            <a:spLocks noGrp="1"/>
          </p:cNvSpPr>
          <p:nvPr>
            <p:ph type="title"/>
          </p:nvPr>
        </p:nvSpPr>
        <p:spPr>
          <a:xfrm>
            <a:off x="705104" y="2145918"/>
            <a:ext cx="2820035" cy="482600"/>
          </a:xfrm>
          <a:prstGeom prst="rect">
            <a:avLst/>
          </a:prstGeom>
        </p:spPr>
        <p:txBody>
          <a:bodyPr vert="horz" wrap="square" lIns="0" tIns="12700" rIns="0" bIns="0" rtlCol="0">
            <a:spAutoFit/>
          </a:bodyPr>
          <a:lstStyle/>
          <a:p>
            <a:pPr marL="12700">
              <a:lnSpc>
                <a:spcPct val="100000"/>
              </a:lnSpc>
              <a:spcBef>
                <a:spcPts val="100"/>
              </a:spcBef>
            </a:pPr>
            <a:r>
              <a:rPr spc="-75" dirty="0"/>
              <a:t>Travel</a:t>
            </a:r>
            <a:r>
              <a:rPr spc="-35" dirty="0"/>
              <a:t> </a:t>
            </a:r>
            <a:r>
              <a:rPr dirty="0"/>
              <a:t>&amp;</a:t>
            </a:r>
            <a:r>
              <a:rPr spc="-45" dirty="0"/>
              <a:t> </a:t>
            </a:r>
            <a:r>
              <a:rPr spc="-40" dirty="0"/>
              <a:t>Tourism</a:t>
            </a:r>
          </a:p>
        </p:txBody>
      </p:sp>
      <p:grpSp>
        <p:nvGrpSpPr>
          <p:cNvPr id="6" name="object 6"/>
          <p:cNvGrpSpPr/>
          <p:nvPr/>
        </p:nvGrpSpPr>
        <p:grpSpPr>
          <a:xfrm>
            <a:off x="5486400" y="3869435"/>
            <a:ext cx="1676400" cy="2148840"/>
            <a:chOff x="5486400" y="3869435"/>
            <a:chExt cx="1676400" cy="2148840"/>
          </a:xfrm>
        </p:grpSpPr>
        <p:pic>
          <p:nvPicPr>
            <p:cNvPr id="7" name="object 7"/>
            <p:cNvPicPr/>
            <p:nvPr/>
          </p:nvPicPr>
          <p:blipFill>
            <a:blip r:embed="rId2" cstate="print"/>
            <a:stretch>
              <a:fillRect/>
            </a:stretch>
          </p:blipFill>
          <p:spPr>
            <a:xfrm>
              <a:off x="5486400" y="3869435"/>
              <a:ext cx="1676400" cy="2148840"/>
            </a:xfrm>
            <a:prstGeom prst="rect">
              <a:avLst/>
            </a:prstGeom>
          </p:spPr>
        </p:pic>
        <p:pic>
          <p:nvPicPr>
            <p:cNvPr id="8" name="object 8"/>
            <p:cNvPicPr/>
            <p:nvPr/>
          </p:nvPicPr>
          <p:blipFill>
            <a:blip r:embed="rId3" cstate="print"/>
            <a:stretch>
              <a:fillRect/>
            </a:stretch>
          </p:blipFill>
          <p:spPr>
            <a:xfrm>
              <a:off x="5760720" y="4634483"/>
              <a:ext cx="1147572" cy="1147572"/>
            </a:xfrm>
            <a:prstGeom prst="rect">
              <a:avLst/>
            </a:prstGeom>
          </p:spPr>
        </p:pic>
      </p:grpSp>
      <p:sp>
        <p:nvSpPr>
          <p:cNvPr id="11" name="object 11"/>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38</a:t>
            </a:fld>
            <a:endParaRPr spc="-25"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7804" y="651255"/>
            <a:ext cx="1953260" cy="15303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a:latin typeface="Arial"/>
              <a:cs typeface="Arial"/>
            </a:endParaRPr>
          </a:p>
        </p:txBody>
      </p:sp>
      <p:sp>
        <p:nvSpPr>
          <p:cNvPr id="3" name="object 3"/>
          <p:cNvSpPr txBox="1"/>
          <p:nvPr/>
        </p:nvSpPr>
        <p:spPr>
          <a:xfrm>
            <a:off x="717804" y="10117073"/>
            <a:ext cx="1581785" cy="153035"/>
          </a:xfrm>
          <a:prstGeom prst="rect">
            <a:avLst/>
          </a:prstGeom>
        </p:spPr>
        <p:txBody>
          <a:bodyPr vert="horz" wrap="square" lIns="0" tIns="0" rIns="0" bIns="0" rtlCol="0">
            <a:spAutoFit/>
          </a:bodyPr>
          <a:lstStyle/>
          <a:p>
            <a:pPr>
              <a:lnSpc>
                <a:spcPts val="1180"/>
              </a:lnSpc>
            </a:pPr>
            <a:r>
              <a:rPr sz="1000" i="1" spc="-10" dirty="0">
                <a:solidFill>
                  <a:srgbClr val="1D1D1B"/>
                </a:solidFill>
                <a:latin typeface="Arial"/>
                <a:cs typeface="Arial"/>
              </a:rPr>
              <a:t>Published</a:t>
            </a:r>
            <a:r>
              <a:rPr sz="1000" i="1" spc="-20" dirty="0">
                <a:solidFill>
                  <a:srgbClr val="1D1D1B"/>
                </a:solidFill>
                <a:latin typeface="Arial"/>
                <a:cs typeface="Arial"/>
              </a:rPr>
              <a:t> </a:t>
            </a:r>
            <a:r>
              <a:rPr sz="1000" i="1" dirty="0">
                <a:solidFill>
                  <a:srgbClr val="1D1D1B"/>
                </a:solidFill>
                <a:latin typeface="Arial"/>
                <a:cs typeface="Arial"/>
              </a:rPr>
              <a:t>Month</a:t>
            </a:r>
            <a:r>
              <a:rPr sz="1000" i="1" spc="-15" dirty="0">
                <a:solidFill>
                  <a:srgbClr val="1D1D1B"/>
                </a:solidFill>
                <a:latin typeface="Arial"/>
                <a:cs typeface="Arial"/>
              </a:rPr>
              <a:t> </a:t>
            </a:r>
            <a:r>
              <a:rPr sz="1000" i="1" spc="-20" dirty="0">
                <a:solidFill>
                  <a:srgbClr val="1D1D1B"/>
                </a:solidFill>
                <a:latin typeface="Arial"/>
                <a:cs typeface="Arial"/>
              </a:rPr>
              <a:t>YYYY 10pt</a:t>
            </a:r>
            <a:endParaRPr sz="1000">
              <a:latin typeface="Arial"/>
              <a:cs typeface="Arial"/>
            </a:endParaRPr>
          </a:p>
        </p:txBody>
      </p:sp>
      <p:sp>
        <p:nvSpPr>
          <p:cNvPr id="4" name="object 4"/>
          <p:cNvSpPr txBox="1"/>
          <p:nvPr/>
        </p:nvSpPr>
        <p:spPr>
          <a:xfrm>
            <a:off x="698136" y="2878607"/>
            <a:ext cx="3661393" cy="3564758"/>
          </a:xfrm>
          <a:prstGeom prst="rect">
            <a:avLst/>
          </a:prstGeom>
        </p:spPr>
        <p:txBody>
          <a:bodyPr vert="horz" wrap="square" lIns="0" tIns="12700" rIns="0" bIns="0" rtlCol="0" anchor="t">
            <a:spAutoFit/>
          </a:bodyPr>
          <a:lstStyle/>
          <a:p>
            <a:pPr marL="76200" marR="68580">
              <a:lnSpc>
                <a:spcPct val="110100"/>
              </a:lnSpc>
              <a:spcBef>
                <a:spcPts val="100"/>
              </a:spcBef>
            </a:pPr>
            <a:r>
              <a:rPr sz="1000" dirty="0">
                <a:solidFill>
                  <a:srgbClr val="1D1D1B"/>
                </a:solidFill>
                <a:latin typeface="Arial"/>
                <a:cs typeface="Arial"/>
              </a:rPr>
              <a:t>Once</a:t>
            </a:r>
            <a:r>
              <a:rPr sz="1000" spc="-5" dirty="0">
                <a:solidFill>
                  <a:srgbClr val="1D1D1B"/>
                </a:solidFill>
                <a:latin typeface="Arial"/>
                <a:cs typeface="Arial"/>
              </a:rPr>
              <a:t> </a:t>
            </a:r>
            <a:r>
              <a:rPr sz="1000" dirty="0">
                <a:solidFill>
                  <a:srgbClr val="1D1D1B"/>
                </a:solidFill>
                <a:latin typeface="Arial"/>
                <a:cs typeface="Arial"/>
              </a:rPr>
              <a:t>you</a:t>
            </a:r>
            <a:r>
              <a:rPr sz="1000" spc="-30" dirty="0">
                <a:solidFill>
                  <a:srgbClr val="1D1D1B"/>
                </a:solidFill>
                <a:latin typeface="Arial"/>
                <a:cs typeface="Arial"/>
              </a:rPr>
              <a:t> </a:t>
            </a:r>
            <a:r>
              <a:rPr sz="1000" dirty="0">
                <a:solidFill>
                  <a:srgbClr val="1D1D1B"/>
                </a:solidFill>
                <a:latin typeface="Arial"/>
                <a:cs typeface="Arial"/>
              </a:rPr>
              <a:t>have</a:t>
            </a:r>
            <a:r>
              <a:rPr sz="1000" spc="-10" dirty="0">
                <a:solidFill>
                  <a:srgbClr val="1D1D1B"/>
                </a:solidFill>
                <a:latin typeface="Arial"/>
                <a:cs typeface="Arial"/>
              </a:rPr>
              <a:t> </a:t>
            </a:r>
            <a:r>
              <a:rPr sz="1000" dirty="0">
                <a:solidFill>
                  <a:srgbClr val="1D1D1B"/>
                </a:solidFill>
                <a:latin typeface="Arial"/>
                <a:cs typeface="Arial"/>
              </a:rPr>
              <a:t>narrowed</a:t>
            </a:r>
            <a:r>
              <a:rPr sz="1000" spc="5" dirty="0">
                <a:solidFill>
                  <a:srgbClr val="1D1D1B"/>
                </a:solidFill>
                <a:latin typeface="Arial"/>
                <a:cs typeface="Arial"/>
              </a:rPr>
              <a:t> </a:t>
            </a:r>
            <a:r>
              <a:rPr sz="1000" dirty="0">
                <a:solidFill>
                  <a:srgbClr val="1D1D1B"/>
                </a:solidFill>
                <a:latin typeface="Arial"/>
                <a:cs typeface="Arial"/>
              </a:rPr>
              <a:t>down</a:t>
            </a:r>
            <a:r>
              <a:rPr sz="1000" spc="-5" dirty="0">
                <a:solidFill>
                  <a:srgbClr val="1D1D1B"/>
                </a:solidFill>
                <a:latin typeface="Arial"/>
                <a:cs typeface="Arial"/>
              </a:rPr>
              <a:t> </a:t>
            </a:r>
            <a:r>
              <a:rPr sz="1000" dirty="0">
                <a:solidFill>
                  <a:srgbClr val="1D1D1B"/>
                </a:solidFill>
                <a:latin typeface="Arial"/>
                <a:cs typeface="Arial"/>
              </a:rPr>
              <a:t>your</a:t>
            </a:r>
            <a:r>
              <a:rPr sz="1000" spc="-30" dirty="0">
                <a:solidFill>
                  <a:srgbClr val="1D1D1B"/>
                </a:solidFill>
                <a:latin typeface="Arial"/>
                <a:cs typeface="Arial"/>
              </a:rPr>
              <a:t> </a:t>
            </a:r>
            <a:r>
              <a:rPr sz="1000" dirty="0">
                <a:solidFill>
                  <a:srgbClr val="1D1D1B"/>
                </a:solidFill>
                <a:latin typeface="Arial"/>
                <a:cs typeface="Arial"/>
              </a:rPr>
              <a:t>options</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list</a:t>
            </a:r>
            <a:r>
              <a:rPr sz="1000" spc="-35" dirty="0">
                <a:solidFill>
                  <a:srgbClr val="1D1D1B"/>
                </a:solidFill>
                <a:latin typeface="Arial"/>
                <a:cs typeface="Arial"/>
              </a:rPr>
              <a:t> </a:t>
            </a:r>
            <a:r>
              <a:rPr sz="1000" spc="-25" dirty="0">
                <a:solidFill>
                  <a:srgbClr val="1D1D1B"/>
                </a:solidFill>
                <a:latin typeface="Arial"/>
                <a:cs typeface="Arial"/>
              </a:rPr>
              <a:t>of </a:t>
            </a:r>
            <a:r>
              <a:rPr sz="1000" spc="-10" dirty="0">
                <a:solidFill>
                  <a:srgbClr val="1D1D1B"/>
                </a:solidFill>
                <a:latin typeface="Arial"/>
                <a:cs typeface="Arial"/>
              </a:rPr>
              <a:t>possibilities,</a:t>
            </a:r>
            <a:r>
              <a:rPr sz="1000" spc="-1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next</a:t>
            </a:r>
            <a:r>
              <a:rPr sz="1000" spc="-15" dirty="0">
                <a:solidFill>
                  <a:srgbClr val="1D1D1B"/>
                </a:solidFill>
                <a:latin typeface="Arial"/>
                <a:cs typeface="Arial"/>
              </a:rPr>
              <a:t> </a:t>
            </a:r>
            <a:r>
              <a:rPr sz="1000" dirty="0">
                <a:solidFill>
                  <a:srgbClr val="1D1D1B"/>
                </a:solidFill>
                <a:latin typeface="Arial"/>
                <a:cs typeface="Arial"/>
              </a:rPr>
              <a:t>step</a:t>
            </a:r>
            <a:r>
              <a:rPr sz="1000" spc="5" dirty="0">
                <a:solidFill>
                  <a:srgbClr val="1D1D1B"/>
                </a:solidFill>
                <a:latin typeface="Arial"/>
                <a:cs typeface="Arial"/>
              </a:rPr>
              <a:t> </a:t>
            </a:r>
            <a:r>
              <a:rPr sz="1000" dirty="0">
                <a:solidFill>
                  <a:srgbClr val="1D1D1B"/>
                </a:solidFill>
                <a:latin typeface="Arial"/>
                <a:cs typeface="Arial"/>
              </a:rPr>
              <a:t>is</a:t>
            </a:r>
            <a:r>
              <a:rPr sz="1000" spc="-15" dirty="0">
                <a:solidFill>
                  <a:srgbClr val="1D1D1B"/>
                </a:solidFill>
                <a:latin typeface="Arial"/>
                <a:cs typeface="Arial"/>
              </a:rPr>
              <a:t>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complete the</a:t>
            </a:r>
            <a:r>
              <a:rPr sz="1000" spc="-10" dirty="0">
                <a:solidFill>
                  <a:srgbClr val="1D1D1B"/>
                </a:solidFill>
                <a:latin typeface="Arial"/>
                <a:cs typeface="Arial"/>
              </a:rPr>
              <a:t> </a:t>
            </a:r>
            <a:r>
              <a:rPr sz="1000" dirty="0">
                <a:solidFill>
                  <a:srgbClr val="1D1D1B"/>
                </a:solidFill>
                <a:latin typeface="Arial"/>
                <a:cs typeface="Arial"/>
              </a:rPr>
              <a:t>initial</a:t>
            </a:r>
            <a:r>
              <a:rPr sz="1000" spc="-15" dirty="0">
                <a:solidFill>
                  <a:srgbClr val="1D1D1B"/>
                </a:solidFill>
                <a:latin typeface="Arial"/>
                <a:cs typeface="Arial"/>
              </a:rPr>
              <a:t> </a:t>
            </a:r>
            <a:r>
              <a:rPr sz="1000" spc="-10" dirty="0">
                <a:solidFill>
                  <a:srgbClr val="1D1D1B"/>
                </a:solidFill>
                <a:latin typeface="Arial"/>
                <a:cs typeface="Arial"/>
              </a:rPr>
              <a:t>preferences </a:t>
            </a:r>
            <a:r>
              <a:rPr sz="1000" dirty="0">
                <a:solidFill>
                  <a:srgbClr val="1D1D1B"/>
                </a:solidFill>
                <a:latin typeface="Arial"/>
                <a:cs typeface="Arial"/>
              </a:rPr>
              <a:t>survey</a:t>
            </a:r>
            <a:r>
              <a:rPr sz="1000" spc="-35" dirty="0">
                <a:solidFill>
                  <a:srgbClr val="1D1D1B"/>
                </a:solidFill>
                <a:latin typeface="Arial"/>
                <a:cs typeface="Arial"/>
              </a:rPr>
              <a:t> </a:t>
            </a:r>
            <a:r>
              <a:rPr sz="1000" dirty="0">
                <a:solidFill>
                  <a:srgbClr val="1D1D1B"/>
                </a:solidFill>
                <a:latin typeface="Arial"/>
                <a:cs typeface="Arial"/>
              </a:rPr>
              <a:t>between</a:t>
            </a:r>
            <a:r>
              <a:rPr sz="1000" spc="-5" dirty="0">
                <a:solidFill>
                  <a:srgbClr val="1D1D1B"/>
                </a:solidFill>
                <a:latin typeface="Arial"/>
                <a:cs typeface="Arial"/>
              </a:rPr>
              <a:t> </a:t>
            </a:r>
            <a:r>
              <a:rPr sz="1000" dirty="0">
                <a:solidFill>
                  <a:srgbClr val="1D1D1B"/>
                </a:solidFill>
                <a:latin typeface="Arial"/>
                <a:cs typeface="Arial"/>
              </a:rPr>
              <a:t>Friday</a:t>
            </a:r>
            <a:r>
              <a:rPr sz="1000" spc="-15" dirty="0">
                <a:solidFill>
                  <a:srgbClr val="1D1D1B"/>
                </a:solidFill>
                <a:latin typeface="Arial"/>
                <a:cs typeface="Arial"/>
              </a:rPr>
              <a:t> </a:t>
            </a:r>
            <a:r>
              <a:rPr lang="en-GB" sz="1000" spc="-15" dirty="0">
                <a:solidFill>
                  <a:srgbClr val="1D1D1B"/>
                </a:solidFill>
                <a:latin typeface="Arial"/>
                <a:cs typeface="Arial"/>
              </a:rPr>
              <a:t>7</a:t>
            </a:r>
            <a:r>
              <a:rPr sz="975" baseline="25641" dirty="0" err="1">
                <a:solidFill>
                  <a:srgbClr val="1D1D1B"/>
                </a:solidFill>
                <a:latin typeface="Arial"/>
                <a:cs typeface="Arial"/>
              </a:rPr>
              <a:t>th</a:t>
            </a:r>
            <a:r>
              <a:rPr sz="975" spc="104" baseline="25641" dirty="0">
                <a:solidFill>
                  <a:srgbClr val="1D1D1B"/>
                </a:solidFill>
                <a:latin typeface="Arial"/>
                <a:cs typeface="Arial"/>
              </a:rPr>
              <a:t> </a:t>
            </a:r>
            <a:r>
              <a:rPr sz="1000" dirty="0">
                <a:solidFill>
                  <a:srgbClr val="1D1D1B"/>
                </a:solidFill>
                <a:latin typeface="Arial"/>
                <a:cs typeface="Arial"/>
              </a:rPr>
              <a:t>February</a:t>
            </a:r>
            <a:r>
              <a:rPr sz="1000" spc="-5" dirty="0">
                <a:solidFill>
                  <a:srgbClr val="1D1D1B"/>
                </a:solidFill>
                <a:latin typeface="Arial"/>
                <a:cs typeface="Arial"/>
              </a:rPr>
              <a:t> </a:t>
            </a:r>
            <a:r>
              <a:rPr sz="1000" dirty="0">
                <a:solidFill>
                  <a:srgbClr val="1D1D1B"/>
                </a:solidFill>
                <a:latin typeface="Arial"/>
                <a:cs typeface="Arial"/>
              </a:rPr>
              <a:t>202</a:t>
            </a:r>
            <a:r>
              <a:rPr lang="en-GB" sz="1000" dirty="0">
                <a:solidFill>
                  <a:srgbClr val="1D1D1B"/>
                </a:solidFill>
                <a:latin typeface="Arial"/>
                <a:cs typeface="Arial"/>
              </a:rPr>
              <a:t>4</a:t>
            </a:r>
            <a:r>
              <a:rPr sz="1000" spc="-50" dirty="0">
                <a:solidFill>
                  <a:srgbClr val="1D1D1B"/>
                </a:solidFill>
                <a:latin typeface="Arial"/>
                <a:cs typeface="Arial"/>
              </a:rPr>
              <a:t> </a:t>
            </a:r>
            <a:r>
              <a:rPr sz="1000" dirty="0">
                <a:solidFill>
                  <a:srgbClr val="1D1D1B"/>
                </a:solidFill>
                <a:latin typeface="Arial"/>
                <a:cs typeface="Arial"/>
              </a:rPr>
              <a:t>and</a:t>
            </a:r>
            <a:r>
              <a:rPr sz="1000" spc="-25" dirty="0">
                <a:solidFill>
                  <a:srgbClr val="1D1D1B"/>
                </a:solidFill>
                <a:latin typeface="Arial"/>
                <a:cs typeface="Arial"/>
              </a:rPr>
              <a:t> </a:t>
            </a:r>
            <a:r>
              <a:rPr sz="1000" spc="-10" dirty="0">
                <a:solidFill>
                  <a:srgbClr val="1D1D1B"/>
                </a:solidFill>
                <a:latin typeface="Arial"/>
                <a:cs typeface="Arial"/>
              </a:rPr>
              <a:t>Wednesday</a:t>
            </a:r>
            <a:r>
              <a:rPr sz="1000" dirty="0">
                <a:solidFill>
                  <a:srgbClr val="1D1D1B"/>
                </a:solidFill>
                <a:latin typeface="Arial"/>
                <a:cs typeface="Arial"/>
              </a:rPr>
              <a:t> </a:t>
            </a:r>
            <a:r>
              <a:rPr sz="1000" spc="-20" dirty="0">
                <a:solidFill>
                  <a:srgbClr val="1D1D1B"/>
                </a:solidFill>
                <a:latin typeface="Arial"/>
                <a:cs typeface="Arial"/>
              </a:rPr>
              <a:t>1</a:t>
            </a:r>
            <a:r>
              <a:rPr lang="en-GB" sz="1000" spc="-20" dirty="0">
                <a:solidFill>
                  <a:srgbClr val="1D1D1B"/>
                </a:solidFill>
                <a:latin typeface="Arial"/>
                <a:cs typeface="Arial"/>
              </a:rPr>
              <a:t>2</a:t>
            </a:r>
            <a:r>
              <a:rPr sz="975" spc="-30" baseline="25641" dirty="0" err="1">
                <a:solidFill>
                  <a:srgbClr val="1D1D1B"/>
                </a:solidFill>
                <a:latin typeface="Arial"/>
                <a:cs typeface="Arial"/>
              </a:rPr>
              <a:t>th</a:t>
            </a:r>
            <a:r>
              <a:rPr sz="975" spc="750" baseline="25641" dirty="0">
                <a:solidFill>
                  <a:srgbClr val="1D1D1B"/>
                </a:solidFill>
                <a:latin typeface="Arial"/>
                <a:cs typeface="Arial"/>
              </a:rPr>
              <a:t> </a:t>
            </a:r>
            <a:r>
              <a:rPr sz="1000" dirty="0">
                <a:solidFill>
                  <a:srgbClr val="1D1D1B"/>
                </a:solidFill>
                <a:latin typeface="Arial"/>
                <a:cs typeface="Arial"/>
              </a:rPr>
              <a:t>February</a:t>
            </a:r>
            <a:r>
              <a:rPr sz="1000" spc="10" dirty="0">
                <a:solidFill>
                  <a:srgbClr val="1D1D1B"/>
                </a:solidFill>
                <a:latin typeface="Arial"/>
                <a:cs typeface="Arial"/>
              </a:rPr>
              <a:t> </a:t>
            </a:r>
            <a:r>
              <a:rPr sz="1000" dirty="0">
                <a:solidFill>
                  <a:srgbClr val="1D1D1B"/>
                </a:solidFill>
                <a:latin typeface="Arial"/>
                <a:cs typeface="Arial"/>
              </a:rPr>
              <a:t>202</a:t>
            </a:r>
            <a:r>
              <a:rPr lang="en-GB" sz="1000" dirty="0">
                <a:solidFill>
                  <a:srgbClr val="1D1D1B"/>
                </a:solidFill>
                <a:latin typeface="Arial"/>
                <a:cs typeface="Arial"/>
              </a:rPr>
              <a:t>4</a:t>
            </a:r>
            <a:r>
              <a:rPr sz="1000" dirty="0">
                <a:solidFill>
                  <a:srgbClr val="1D1D1B"/>
                </a:solidFill>
                <a:latin typeface="Arial"/>
                <a:cs typeface="Arial"/>
              </a:rPr>
              <a:t>.</a:t>
            </a:r>
            <a:r>
              <a:rPr sz="1000" spc="-35" dirty="0">
                <a:solidFill>
                  <a:srgbClr val="1D1D1B"/>
                </a:solidFill>
                <a:latin typeface="Arial"/>
                <a:cs typeface="Arial"/>
              </a:rPr>
              <a:t> </a:t>
            </a:r>
            <a:r>
              <a:rPr sz="1000" dirty="0">
                <a:solidFill>
                  <a:srgbClr val="1D1D1B"/>
                </a:solidFill>
                <a:latin typeface="Arial"/>
                <a:cs typeface="Arial"/>
              </a:rPr>
              <a:t>You</a:t>
            </a:r>
            <a:r>
              <a:rPr sz="1000" spc="-3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a:t>
            </a:r>
            <a:r>
              <a:rPr sz="1000" spc="-20" dirty="0">
                <a:solidFill>
                  <a:srgbClr val="1D1D1B"/>
                </a:solidFill>
                <a:latin typeface="Arial"/>
                <a:cs typeface="Arial"/>
              </a:rPr>
              <a:t> </a:t>
            </a:r>
            <a:r>
              <a:rPr sz="1000" dirty="0">
                <a:solidFill>
                  <a:srgbClr val="1D1D1B"/>
                </a:solidFill>
                <a:latin typeface="Arial"/>
                <a:cs typeface="Arial"/>
              </a:rPr>
              <a:t>asked</a:t>
            </a:r>
            <a:r>
              <a:rPr sz="1000" spc="-1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indicate</a:t>
            </a:r>
            <a:r>
              <a:rPr sz="1000" spc="-10" dirty="0">
                <a:solidFill>
                  <a:srgbClr val="1D1D1B"/>
                </a:solidFill>
                <a:latin typeface="Arial"/>
                <a:cs typeface="Arial"/>
              </a:rPr>
              <a:t> </a:t>
            </a:r>
            <a:r>
              <a:rPr sz="1000" dirty="0">
                <a:solidFill>
                  <a:srgbClr val="1D1D1B"/>
                </a:solidFill>
                <a:latin typeface="Arial"/>
                <a:cs typeface="Arial"/>
              </a:rPr>
              <a:t>your</a:t>
            </a:r>
            <a:r>
              <a:rPr sz="1000" spc="-30" dirty="0">
                <a:solidFill>
                  <a:srgbClr val="1D1D1B"/>
                </a:solidFill>
                <a:latin typeface="Arial"/>
                <a:cs typeface="Arial"/>
              </a:rPr>
              <a:t> </a:t>
            </a:r>
            <a:r>
              <a:rPr sz="1000" dirty="0">
                <a:solidFill>
                  <a:srgbClr val="1D1D1B"/>
                </a:solidFill>
                <a:latin typeface="Arial"/>
                <a:cs typeface="Arial"/>
              </a:rPr>
              <a:t>first</a:t>
            </a:r>
            <a:r>
              <a:rPr sz="1000" spc="-40" dirty="0">
                <a:solidFill>
                  <a:srgbClr val="1D1D1B"/>
                </a:solidFill>
                <a:latin typeface="Arial"/>
                <a:cs typeface="Arial"/>
              </a:rPr>
              <a:t> </a:t>
            </a:r>
            <a:r>
              <a:rPr sz="1000" spc="-25" dirty="0">
                <a:solidFill>
                  <a:srgbClr val="1D1D1B"/>
                </a:solidFill>
                <a:latin typeface="Arial"/>
                <a:cs typeface="Arial"/>
              </a:rPr>
              <a:t>and </a:t>
            </a:r>
            <a:r>
              <a:rPr sz="1000" dirty="0">
                <a:solidFill>
                  <a:srgbClr val="1D1D1B"/>
                </a:solidFill>
                <a:latin typeface="Arial"/>
                <a:cs typeface="Arial"/>
              </a:rPr>
              <a:t>second preference</a:t>
            </a:r>
            <a:r>
              <a:rPr sz="1000" spc="35" dirty="0">
                <a:solidFill>
                  <a:srgbClr val="1D1D1B"/>
                </a:solidFill>
                <a:latin typeface="Arial"/>
                <a:cs typeface="Arial"/>
              </a:rPr>
              <a:t> </a:t>
            </a:r>
            <a:r>
              <a:rPr sz="1000" dirty="0">
                <a:solidFill>
                  <a:srgbClr val="1D1D1B"/>
                </a:solidFill>
                <a:latin typeface="Arial"/>
                <a:cs typeface="Arial"/>
              </a:rPr>
              <a:t>subject</a:t>
            </a:r>
            <a:r>
              <a:rPr sz="1000" spc="-5" dirty="0">
                <a:solidFill>
                  <a:srgbClr val="1D1D1B"/>
                </a:solidFill>
                <a:latin typeface="Arial"/>
                <a:cs typeface="Arial"/>
              </a:rPr>
              <a:t> </a:t>
            </a:r>
            <a:r>
              <a:rPr sz="1000" dirty="0">
                <a:solidFill>
                  <a:srgbClr val="1D1D1B"/>
                </a:solidFill>
                <a:latin typeface="Arial"/>
                <a:cs typeface="Arial"/>
              </a:rPr>
              <a:t>in</a:t>
            </a:r>
            <a:r>
              <a:rPr sz="1000" spc="-15" dirty="0">
                <a:solidFill>
                  <a:srgbClr val="1D1D1B"/>
                </a:solidFill>
                <a:latin typeface="Arial"/>
                <a:cs typeface="Arial"/>
              </a:rPr>
              <a:t> </a:t>
            </a:r>
            <a:r>
              <a:rPr sz="1000" dirty="0">
                <a:solidFill>
                  <a:srgbClr val="1D1D1B"/>
                </a:solidFill>
                <a:latin typeface="Arial"/>
                <a:cs typeface="Arial"/>
              </a:rPr>
              <a:t>each</a:t>
            </a:r>
            <a:r>
              <a:rPr sz="1000" spc="5" dirty="0">
                <a:solidFill>
                  <a:srgbClr val="1D1D1B"/>
                </a:solidFill>
                <a:latin typeface="Arial"/>
                <a:cs typeface="Arial"/>
              </a:rPr>
              <a:t> </a:t>
            </a:r>
            <a:r>
              <a:rPr sz="1000" dirty="0">
                <a:solidFill>
                  <a:srgbClr val="1D1D1B"/>
                </a:solidFill>
                <a:latin typeface="Arial"/>
                <a:cs typeface="Arial"/>
              </a:rPr>
              <a:t>option</a:t>
            </a:r>
            <a:r>
              <a:rPr sz="1000" spc="-25" dirty="0">
                <a:solidFill>
                  <a:srgbClr val="1D1D1B"/>
                </a:solidFill>
                <a:latin typeface="Arial"/>
                <a:cs typeface="Arial"/>
              </a:rPr>
              <a:t> </a:t>
            </a:r>
            <a:r>
              <a:rPr sz="1000" spc="-10" dirty="0">
                <a:solidFill>
                  <a:srgbClr val="1D1D1B"/>
                </a:solidFill>
                <a:latin typeface="Arial"/>
                <a:cs typeface="Arial"/>
              </a:rPr>
              <a:t>block.</a:t>
            </a:r>
            <a:endParaRPr sz="1000" dirty="0">
              <a:latin typeface="Arial"/>
              <a:cs typeface="Arial"/>
            </a:endParaRPr>
          </a:p>
          <a:p>
            <a:pPr>
              <a:lnSpc>
                <a:spcPct val="100000"/>
              </a:lnSpc>
              <a:spcBef>
                <a:spcPts val="765"/>
              </a:spcBef>
            </a:pPr>
            <a:endParaRPr sz="1000" dirty="0">
              <a:latin typeface="Arial"/>
              <a:cs typeface="Arial"/>
            </a:endParaRPr>
          </a:p>
          <a:p>
            <a:pPr marL="76200" marR="81280">
              <a:lnSpc>
                <a:spcPct val="110000"/>
              </a:lnSpc>
              <a:spcBef>
                <a:spcPts val="5"/>
              </a:spcBef>
            </a:pPr>
            <a:r>
              <a:rPr sz="1000" dirty="0">
                <a:solidFill>
                  <a:srgbClr val="1D1D1B"/>
                </a:solidFill>
                <a:latin typeface="Arial"/>
                <a:cs typeface="Arial"/>
              </a:rPr>
              <a:t>Where</a:t>
            </a:r>
            <a:r>
              <a:rPr sz="1000" spc="-5" dirty="0">
                <a:solidFill>
                  <a:srgbClr val="1D1D1B"/>
                </a:solidFill>
                <a:latin typeface="Arial"/>
                <a:cs typeface="Arial"/>
              </a:rPr>
              <a:t> </a:t>
            </a:r>
            <a:r>
              <a:rPr sz="1000" spc="-10" dirty="0">
                <a:solidFill>
                  <a:srgbClr val="1D1D1B"/>
                </a:solidFill>
                <a:latin typeface="Arial"/>
                <a:cs typeface="Arial"/>
              </a:rPr>
              <a:t>possible, </a:t>
            </a:r>
            <a:r>
              <a:rPr sz="1000" dirty="0">
                <a:solidFill>
                  <a:srgbClr val="1D1D1B"/>
                </a:solidFill>
                <a:latin typeface="Arial"/>
                <a:cs typeface="Arial"/>
              </a:rPr>
              <a:t>this</a:t>
            </a:r>
            <a:r>
              <a:rPr sz="1000" spc="-25" dirty="0">
                <a:solidFill>
                  <a:srgbClr val="1D1D1B"/>
                </a:solidFill>
                <a:latin typeface="Arial"/>
                <a:cs typeface="Arial"/>
              </a:rPr>
              <a:t> </a:t>
            </a:r>
            <a:r>
              <a:rPr sz="1000" dirty="0">
                <a:solidFill>
                  <a:srgbClr val="1D1D1B"/>
                </a:solidFill>
                <a:latin typeface="Arial"/>
                <a:cs typeface="Arial"/>
              </a:rPr>
              <a:t>survey</a:t>
            </a:r>
            <a:r>
              <a:rPr sz="1000" spc="-30" dirty="0">
                <a:solidFill>
                  <a:srgbClr val="1D1D1B"/>
                </a:solidFill>
                <a:latin typeface="Arial"/>
                <a:cs typeface="Arial"/>
              </a:rPr>
              <a:t> </a:t>
            </a:r>
            <a:r>
              <a:rPr sz="1000" dirty="0">
                <a:solidFill>
                  <a:srgbClr val="1D1D1B"/>
                </a:solidFill>
                <a:latin typeface="Arial"/>
                <a:cs typeface="Arial"/>
              </a:rPr>
              <a:t>should</a:t>
            </a:r>
            <a:r>
              <a:rPr sz="1000" spc="-25" dirty="0">
                <a:solidFill>
                  <a:srgbClr val="1D1D1B"/>
                </a:solidFill>
                <a:latin typeface="Arial"/>
                <a:cs typeface="Arial"/>
              </a:rPr>
              <a:t> </a:t>
            </a:r>
            <a:r>
              <a:rPr sz="1000" dirty="0">
                <a:solidFill>
                  <a:srgbClr val="1D1D1B"/>
                </a:solidFill>
                <a:latin typeface="Arial"/>
                <a:cs typeface="Arial"/>
              </a:rPr>
              <a:t>be</a:t>
            </a:r>
            <a:r>
              <a:rPr sz="1000" spc="-5" dirty="0">
                <a:solidFill>
                  <a:srgbClr val="1D1D1B"/>
                </a:solidFill>
                <a:latin typeface="Arial"/>
                <a:cs typeface="Arial"/>
              </a:rPr>
              <a:t> </a:t>
            </a:r>
            <a:r>
              <a:rPr sz="1000" dirty="0">
                <a:solidFill>
                  <a:srgbClr val="1D1D1B"/>
                </a:solidFill>
                <a:latin typeface="Arial"/>
                <a:cs typeface="Arial"/>
              </a:rPr>
              <a:t>completed</a:t>
            </a:r>
            <a:r>
              <a:rPr sz="1000" spc="5" dirty="0">
                <a:solidFill>
                  <a:srgbClr val="1D1D1B"/>
                </a:solidFill>
                <a:latin typeface="Arial"/>
                <a:cs typeface="Arial"/>
              </a:rPr>
              <a:t> </a:t>
            </a:r>
            <a:r>
              <a:rPr sz="1000" dirty="0">
                <a:solidFill>
                  <a:srgbClr val="1D1D1B"/>
                </a:solidFill>
                <a:latin typeface="Arial"/>
                <a:cs typeface="Arial"/>
              </a:rPr>
              <a:t>with</a:t>
            </a:r>
            <a:r>
              <a:rPr sz="1000" spc="-25" dirty="0">
                <a:solidFill>
                  <a:srgbClr val="1D1D1B"/>
                </a:solidFill>
                <a:latin typeface="Arial"/>
                <a:cs typeface="Arial"/>
              </a:rPr>
              <a:t> </a:t>
            </a:r>
            <a:r>
              <a:rPr sz="1000" spc="-10" dirty="0">
                <a:solidFill>
                  <a:srgbClr val="1D1D1B"/>
                </a:solidFill>
                <a:latin typeface="Arial"/>
                <a:cs typeface="Arial"/>
              </a:rPr>
              <a:t>parental </a:t>
            </a:r>
            <a:r>
              <a:rPr sz="1000" dirty="0">
                <a:solidFill>
                  <a:srgbClr val="1D1D1B"/>
                </a:solidFill>
                <a:latin typeface="Arial"/>
                <a:cs typeface="Arial"/>
              </a:rPr>
              <a:t>guidance.</a:t>
            </a:r>
            <a:r>
              <a:rPr sz="1000" spc="-15" dirty="0">
                <a:solidFill>
                  <a:srgbClr val="1D1D1B"/>
                </a:solidFill>
                <a:latin typeface="Arial"/>
                <a:cs typeface="Arial"/>
              </a:rPr>
              <a:t> </a:t>
            </a:r>
            <a:r>
              <a:rPr sz="1000" dirty="0">
                <a:solidFill>
                  <a:srgbClr val="1D1D1B"/>
                </a:solidFill>
                <a:latin typeface="Arial"/>
                <a:cs typeface="Arial"/>
              </a:rPr>
              <a:t>If</a:t>
            </a:r>
            <a:r>
              <a:rPr sz="1000" spc="-35" dirty="0">
                <a:solidFill>
                  <a:srgbClr val="1D1D1B"/>
                </a:solidFill>
                <a:latin typeface="Arial"/>
                <a:cs typeface="Arial"/>
              </a:rPr>
              <a:t> </a:t>
            </a:r>
            <a:r>
              <a:rPr sz="1000" dirty="0">
                <a:solidFill>
                  <a:srgbClr val="1D1D1B"/>
                </a:solidFill>
                <a:latin typeface="Arial"/>
                <a:cs typeface="Arial"/>
              </a:rPr>
              <a:t>internet</a:t>
            </a:r>
            <a:r>
              <a:rPr sz="1000" spc="-30" dirty="0">
                <a:solidFill>
                  <a:srgbClr val="1D1D1B"/>
                </a:solidFill>
                <a:latin typeface="Arial"/>
                <a:cs typeface="Arial"/>
              </a:rPr>
              <a:t> </a:t>
            </a:r>
            <a:r>
              <a:rPr sz="1000" dirty="0">
                <a:solidFill>
                  <a:srgbClr val="1D1D1B"/>
                </a:solidFill>
                <a:latin typeface="Arial"/>
                <a:cs typeface="Arial"/>
              </a:rPr>
              <a:t>access</a:t>
            </a:r>
            <a:r>
              <a:rPr sz="1000" spc="-10" dirty="0">
                <a:solidFill>
                  <a:srgbClr val="1D1D1B"/>
                </a:solidFill>
                <a:latin typeface="Arial"/>
                <a:cs typeface="Arial"/>
              </a:rPr>
              <a:t> </a:t>
            </a:r>
            <a:r>
              <a:rPr sz="1000" dirty="0">
                <a:solidFill>
                  <a:srgbClr val="1D1D1B"/>
                </a:solidFill>
                <a:latin typeface="Arial"/>
                <a:cs typeface="Arial"/>
              </a:rPr>
              <a:t>is</a:t>
            </a:r>
            <a:r>
              <a:rPr sz="1000" spc="-30" dirty="0">
                <a:solidFill>
                  <a:srgbClr val="1D1D1B"/>
                </a:solidFill>
                <a:latin typeface="Arial"/>
                <a:cs typeface="Arial"/>
              </a:rPr>
              <a:t> </a:t>
            </a:r>
            <a:r>
              <a:rPr sz="1000" dirty="0">
                <a:solidFill>
                  <a:srgbClr val="1D1D1B"/>
                </a:solidFill>
                <a:latin typeface="Arial"/>
                <a:cs typeface="Arial"/>
              </a:rPr>
              <a:t>not</a:t>
            </a:r>
            <a:r>
              <a:rPr sz="1000" spc="-50" dirty="0">
                <a:solidFill>
                  <a:srgbClr val="1D1D1B"/>
                </a:solidFill>
                <a:latin typeface="Arial"/>
                <a:cs typeface="Arial"/>
              </a:rPr>
              <a:t> </a:t>
            </a:r>
            <a:r>
              <a:rPr sz="1000" spc="-10" dirty="0">
                <a:solidFill>
                  <a:srgbClr val="1D1D1B"/>
                </a:solidFill>
                <a:latin typeface="Arial"/>
                <a:cs typeface="Arial"/>
              </a:rPr>
              <a:t>available </a:t>
            </a:r>
            <a:r>
              <a:rPr sz="1000" dirty="0">
                <a:solidFill>
                  <a:srgbClr val="1D1D1B"/>
                </a:solidFill>
                <a:latin typeface="Arial"/>
                <a:cs typeface="Arial"/>
              </a:rPr>
              <a:t>at</a:t>
            </a:r>
            <a:r>
              <a:rPr sz="1000" spc="-35" dirty="0">
                <a:solidFill>
                  <a:srgbClr val="1D1D1B"/>
                </a:solidFill>
                <a:latin typeface="Arial"/>
                <a:cs typeface="Arial"/>
              </a:rPr>
              <a:t> </a:t>
            </a:r>
            <a:r>
              <a:rPr sz="1000" dirty="0">
                <a:solidFill>
                  <a:srgbClr val="1D1D1B"/>
                </a:solidFill>
                <a:latin typeface="Arial"/>
                <a:cs typeface="Arial"/>
              </a:rPr>
              <a:t>home,</a:t>
            </a:r>
            <a:r>
              <a:rPr sz="1000" spc="-25" dirty="0">
                <a:solidFill>
                  <a:srgbClr val="1D1D1B"/>
                </a:solidFill>
                <a:latin typeface="Arial"/>
                <a:cs typeface="Arial"/>
              </a:rPr>
              <a:t> </a:t>
            </a:r>
            <a:r>
              <a:rPr sz="1000" spc="-10" dirty="0">
                <a:solidFill>
                  <a:srgbClr val="1D1D1B"/>
                </a:solidFill>
                <a:latin typeface="Arial"/>
                <a:cs typeface="Arial"/>
              </a:rPr>
              <a:t>please</a:t>
            </a:r>
            <a:r>
              <a:rPr sz="1000" spc="-15" dirty="0">
                <a:solidFill>
                  <a:srgbClr val="1D1D1B"/>
                </a:solidFill>
                <a:latin typeface="Arial"/>
                <a:cs typeface="Arial"/>
              </a:rPr>
              <a:t> </a:t>
            </a:r>
            <a:r>
              <a:rPr sz="1000" spc="-25" dirty="0">
                <a:solidFill>
                  <a:srgbClr val="1D1D1B"/>
                </a:solidFill>
                <a:latin typeface="Arial"/>
                <a:cs typeface="Arial"/>
              </a:rPr>
              <a:t>see </a:t>
            </a:r>
            <a:r>
              <a:rPr sz="1000" dirty="0">
                <a:solidFill>
                  <a:srgbClr val="1D1D1B"/>
                </a:solidFill>
                <a:latin typeface="Arial"/>
                <a:cs typeface="Arial"/>
              </a:rPr>
              <a:t>your</a:t>
            </a:r>
            <a:r>
              <a:rPr sz="1000" spc="-25" dirty="0">
                <a:solidFill>
                  <a:srgbClr val="1D1D1B"/>
                </a:solidFill>
                <a:latin typeface="Arial"/>
                <a:cs typeface="Arial"/>
              </a:rPr>
              <a:t> </a:t>
            </a:r>
            <a:r>
              <a:rPr sz="1000" dirty="0">
                <a:solidFill>
                  <a:srgbClr val="1D1D1B"/>
                </a:solidFill>
                <a:latin typeface="Arial"/>
                <a:cs typeface="Arial"/>
              </a:rPr>
              <a:t>Tutor</a:t>
            </a:r>
            <a:r>
              <a:rPr sz="1000" spc="-15" dirty="0">
                <a:solidFill>
                  <a:srgbClr val="1D1D1B"/>
                </a:solidFill>
                <a:latin typeface="Arial"/>
                <a:cs typeface="Arial"/>
              </a:rPr>
              <a:t> </a:t>
            </a:r>
            <a:r>
              <a:rPr sz="1000" dirty="0">
                <a:solidFill>
                  <a:srgbClr val="1D1D1B"/>
                </a:solidFill>
                <a:latin typeface="Arial"/>
                <a:cs typeface="Arial"/>
              </a:rPr>
              <a:t>who</a:t>
            </a:r>
            <a:r>
              <a:rPr sz="1000" spc="-15" dirty="0">
                <a:solidFill>
                  <a:srgbClr val="1D1D1B"/>
                </a:solidFill>
                <a:latin typeface="Arial"/>
                <a:cs typeface="Arial"/>
              </a:rPr>
              <a:t> </a:t>
            </a:r>
            <a:r>
              <a:rPr sz="1000" dirty="0">
                <a:solidFill>
                  <a:srgbClr val="1D1D1B"/>
                </a:solidFill>
                <a:latin typeface="Arial"/>
                <a:cs typeface="Arial"/>
              </a:rPr>
              <a:t>will</a:t>
            </a:r>
            <a:r>
              <a:rPr sz="1000" spc="-5" dirty="0">
                <a:solidFill>
                  <a:srgbClr val="1D1D1B"/>
                </a:solidFill>
                <a:latin typeface="Arial"/>
                <a:cs typeface="Arial"/>
              </a:rPr>
              <a:t> </a:t>
            </a:r>
            <a:r>
              <a:rPr sz="1000" dirty="0">
                <a:solidFill>
                  <a:srgbClr val="1D1D1B"/>
                </a:solidFill>
                <a:latin typeface="Arial"/>
                <a:cs typeface="Arial"/>
              </a:rPr>
              <a:t>arrange </a:t>
            </a:r>
            <a:r>
              <a:rPr sz="1000" spc="-10" dirty="0">
                <a:solidFill>
                  <a:srgbClr val="1D1D1B"/>
                </a:solidFill>
                <a:latin typeface="Arial"/>
                <a:cs typeface="Arial"/>
              </a:rPr>
              <a:t>access.</a:t>
            </a:r>
            <a:endParaRPr sz="1000" dirty="0">
              <a:latin typeface="Arial"/>
              <a:cs typeface="Arial"/>
            </a:endParaRPr>
          </a:p>
          <a:p>
            <a:pPr>
              <a:lnSpc>
                <a:spcPct val="100000"/>
              </a:lnSpc>
              <a:spcBef>
                <a:spcPts val="765"/>
              </a:spcBef>
            </a:pPr>
            <a:endParaRPr sz="1000" dirty="0">
              <a:latin typeface="Arial"/>
              <a:cs typeface="Arial"/>
            </a:endParaRPr>
          </a:p>
          <a:p>
            <a:pPr marL="76200" marR="245745">
              <a:lnSpc>
                <a:spcPct val="110000"/>
              </a:lnSpc>
              <a:spcBef>
                <a:spcPts val="5"/>
              </a:spcBef>
            </a:pP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survey</a:t>
            </a:r>
            <a:r>
              <a:rPr sz="1000" spc="-25" dirty="0">
                <a:solidFill>
                  <a:srgbClr val="1D1D1B"/>
                </a:solidFill>
                <a:latin typeface="Arial"/>
                <a:cs typeface="Arial"/>
              </a:rPr>
              <a:t> </a:t>
            </a:r>
            <a:r>
              <a:rPr sz="1000" dirty="0">
                <a:solidFill>
                  <a:srgbClr val="1D1D1B"/>
                </a:solidFill>
                <a:latin typeface="Arial"/>
                <a:cs typeface="Arial"/>
              </a:rPr>
              <a:t>must</a:t>
            </a:r>
            <a:r>
              <a:rPr sz="1000" spc="-35" dirty="0">
                <a:solidFill>
                  <a:srgbClr val="1D1D1B"/>
                </a:solidFill>
                <a:latin typeface="Arial"/>
                <a:cs typeface="Arial"/>
              </a:rPr>
              <a:t> </a:t>
            </a:r>
            <a:r>
              <a:rPr sz="1000" dirty="0">
                <a:solidFill>
                  <a:srgbClr val="1D1D1B"/>
                </a:solidFill>
                <a:latin typeface="Arial"/>
                <a:cs typeface="Arial"/>
              </a:rPr>
              <a:t>be completed</a:t>
            </a:r>
            <a:r>
              <a:rPr sz="1000" spc="10" dirty="0">
                <a:solidFill>
                  <a:srgbClr val="1D1D1B"/>
                </a:solidFill>
                <a:latin typeface="Arial"/>
                <a:cs typeface="Arial"/>
              </a:rPr>
              <a:t> </a:t>
            </a:r>
            <a:r>
              <a:rPr sz="1000" dirty="0">
                <a:solidFill>
                  <a:srgbClr val="1D1D1B"/>
                </a:solidFill>
                <a:latin typeface="Arial"/>
                <a:cs typeface="Arial"/>
              </a:rPr>
              <a:t>by</a:t>
            </a:r>
            <a:r>
              <a:rPr sz="1000" spc="-5" dirty="0">
                <a:solidFill>
                  <a:srgbClr val="1D1D1B"/>
                </a:solidFill>
                <a:latin typeface="Arial"/>
                <a:cs typeface="Arial"/>
              </a:rPr>
              <a:t> </a:t>
            </a:r>
            <a:r>
              <a:rPr sz="1000" spc="-10" dirty="0">
                <a:solidFill>
                  <a:srgbClr val="1D1D1B"/>
                </a:solidFill>
                <a:latin typeface="Arial"/>
                <a:cs typeface="Arial"/>
              </a:rPr>
              <a:t>Wednesday</a:t>
            </a:r>
            <a:r>
              <a:rPr sz="1000" spc="15" dirty="0">
                <a:solidFill>
                  <a:srgbClr val="1D1D1B"/>
                </a:solidFill>
                <a:latin typeface="Arial"/>
                <a:cs typeface="Arial"/>
              </a:rPr>
              <a:t> </a:t>
            </a:r>
            <a:r>
              <a:rPr sz="1000" dirty="0">
                <a:solidFill>
                  <a:srgbClr val="1D1D1B"/>
                </a:solidFill>
                <a:latin typeface="Arial"/>
                <a:cs typeface="Arial"/>
              </a:rPr>
              <a:t>1</a:t>
            </a:r>
            <a:r>
              <a:rPr lang="en-GB" sz="1000" dirty="0">
                <a:solidFill>
                  <a:srgbClr val="1D1D1B"/>
                </a:solidFill>
                <a:latin typeface="Arial"/>
                <a:cs typeface="Arial"/>
              </a:rPr>
              <a:t>2</a:t>
            </a:r>
            <a:r>
              <a:rPr sz="975" baseline="25641" dirty="0" err="1">
                <a:solidFill>
                  <a:srgbClr val="1D1D1B"/>
                </a:solidFill>
                <a:latin typeface="Arial"/>
                <a:cs typeface="Arial"/>
              </a:rPr>
              <a:t>th</a:t>
            </a:r>
            <a:r>
              <a:rPr sz="975" spc="127" baseline="25641" dirty="0">
                <a:solidFill>
                  <a:srgbClr val="1D1D1B"/>
                </a:solidFill>
                <a:latin typeface="Arial"/>
                <a:cs typeface="Arial"/>
              </a:rPr>
              <a:t> </a:t>
            </a:r>
            <a:r>
              <a:rPr sz="1000" spc="-10" dirty="0">
                <a:solidFill>
                  <a:srgbClr val="1D1D1B"/>
                </a:solidFill>
                <a:latin typeface="Arial"/>
                <a:cs typeface="Arial"/>
              </a:rPr>
              <a:t>February </a:t>
            </a:r>
            <a:r>
              <a:rPr sz="1000" dirty="0">
                <a:solidFill>
                  <a:srgbClr val="1D1D1B"/>
                </a:solidFill>
                <a:latin typeface="Arial"/>
                <a:cs typeface="Arial"/>
              </a:rPr>
              <a:t>202</a:t>
            </a:r>
            <a:r>
              <a:rPr lang="en-GB" sz="1000" dirty="0">
                <a:solidFill>
                  <a:srgbClr val="1D1D1B"/>
                </a:solidFill>
                <a:latin typeface="Arial"/>
                <a:cs typeface="Arial"/>
              </a:rPr>
              <a:t>4</a:t>
            </a:r>
            <a:r>
              <a:rPr sz="1000" dirty="0">
                <a:solidFill>
                  <a:srgbClr val="1D1D1B"/>
                </a:solidFill>
                <a:latin typeface="Arial"/>
                <a:cs typeface="Arial"/>
              </a:rPr>
              <a:t>.</a:t>
            </a:r>
            <a:r>
              <a:rPr sz="1000" spc="-30" dirty="0">
                <a:solidFill>
                  <a:srgbClr val="1D1D1B"/>
                </a:solidFill>
                <a:latin typeface="Arial"/>
                <a:cs typeface="Arial"/>
              </a:rPr>
              <a:t> </a:t>
            </a:r>
            <a:r>
              <a:rPr sz="1000" dirty="0">
                <a:solidFill>
                  <a:srgbClr val="1D1D1B"/>
                </a:solidFill>
                <a:latin typeface="Arial"/>
                <a:cs typeface="Arial"/>
              </a:rPr>
              <a:t>After</a:t>
            </a:r>
            <a:r>
              <a:rPr sz="1000" spc="-5" dirty="0">
                <a:solidFill>
                  <a:srgbClr val="1D1D1B"/>
                </a:solidFill>
                <a:latin typeface="Arial"/>
                <a:cs typeface="Arial"/>
              </a:rPr>
              <a:t> </a:t>
            </a:r>
            <a:r>
              <a:rPr sz="1000" dirty="0">
                <a:solidFill>
                  <a:srgbClr val="1D1D1B"/>
                </a:solidFill>
                <a:latin typeface="Arial"/>
                <a:cs typeface="Arial"/>
              </a:rPr>
              <a:t>this</a:t>
            </a:r>
            <a:r>
              <a:rPr sz="1000" spc="-25" dirty="0">
                <a:solidFill>
                  <a:srgbClr val="1D1D1B"/>
                </a:solidFill>
                <a:latin typeface="Arial"/>
                <a:cs typeface="Arial"/>
              </a:rPr>
              <a:t> </a:t>
            </a:r>
            <a:r>
              <a:rPr sz="1000" dirty="0">
                <a:solidFill>
                  <a:srgbClr val="1D1D1B"/>
                </a:solidFill>
                <a:latin typeface="Arial"/>
                <a:cs typeface="Arial"/>
              </a:rPr>
              <a:t>time,</a:t>
            </a:r>
            <a:r>
              <a:rPr sz="1000" spc="-20" dirty="0">
                <a:solidFill>
                  <a:srgbClr val="1D1D1B"/>
                </a:solidFill>
                <a:latin typeface="Arial"/>
                <a:cs typeface="Arial"/>
              </a:rPr>
              <a:t> </a:t>
            </a:r>
            <a:r>
              <a:rPr sz="1000" dirty="0">
                <a:solidFill>
                  <a:srgbClr val="1D1D1B"/>
                </a:solidFill>
                <a:latin typeface="Arial"/>
                <a:cs typeface="Arial"/>
              </a:rPr>
              <a:t>it</a:t>
            </a:r>
            <a:r>
              <a:rPr sz="1000" spc="-20"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be </a:t>
            </a:r>
            <a:r>
              <a:rPr sz="1000" spc="-10" dirty="0">
                <a:solidFill>
                  <a:srgbClr val="1D1D1B"/>
                </a:solidFill>
                <a:latin typeface="Arial"/>
                <a:cs typeface="Arial"/>
              </a:rPr>
              <a:t>closed.</a:t>
            </a:r>
            <a:endParaRPr sz="1000" dirty="0">
              <a:latin typeface="Arial"/>
              <a:cs typeface="Arial"/>
            </a:endParaRPr>
          </a:p>
          <a:p>
            <a:pPr>
              <a:lnSpc>
                <a:spcPct val="100000"/>
              </a:lnSpc>
              <a:spcBef>
                <a:spcPts val="765"/>
              </a:spcBef>
            </a:pPr>
            <a:endParaRPr sz="1000" dirty="0">
              <a:latin typeface="Arial"/>
              <a:cs typeface="Arial"/>
            </a:endParaRPr>
          </a:p>
          <a:p>
            <a:pPr marL="76200" marR="510540">
              <a:lnSpc>
                <a:spcPct val="110000"/>
              </a:lnSpc>
              <a:spcBef>
                <a:spcPts val="5"/>
              </a:spcBef>
            </a:pP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dirty="0">
                <a:solidFill>
                  <a:srgbClr val="1D1D1B"/>
                </a:solidFill>
                <a:latin typeface="Arial"/>
                <a:cs typeface="Arial"/>
              </a:rPr>
              <a:t>reminded</a:t>
            </a:r>
            <a:r>
              <a:rPr sz="1000" spc="5" dirty="0">
                <a:solidFill>
                  <a:srgbClr val="1D1D1B"/>
                </a:solidFill>
                <a:latin typeface="Arial"/>
                <a:cs typeface="Arial"/>
              </a:rPr>
              <a:t> </a:t>
            </a:r>
            <a:r>
              <a:rPr sz="1000" dirty="0">
                <a:solidFill>
                  <a:srgbClr val="1D1D1B"/>
                </a:solidFill>
                <a:latin typeface="Arial"/>
                <a:cs typeface="Arial"/>
              </a:rPr>
              <a:t>that</a:t>
            </a:r>
            <a:r>
              <a:rPr sz="1000" spc="-25" dirty="0">
                <a:solidFill>
                  <a:srgbClr val="1D1D1B"/>
                </a:solidFill>
                <a:latin typeface="Arial"/>
                <a:cs typeface="Arial"/>
              </a:rPr>
              <a:t> </a:t>
            </a:r>
            <a:r>
              <a:rPr sz="1000" dirty="0">
                <a:solidFill>
                  <a:srgbClr val="1D1D1B"/>
                </a:solidFill>
                <a:latin typeface="Arial"/>
                <a:cs typeface="Arial"/>
              </a:rPr>
              <a:t>we</a:t>
            </a:r>
            <a:r>
              <a:rPr sz="1000" spc="-15"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endeavour to</a:t>
            </a:r>
            <a:r>
              <a:rPr sz="1000" spc="-25" dirty="0">
                <a:solidFill>
                  <a:srgbClr val="1D1D1B"/>
                </a:solidFill>
                <a:latin typeface="Arial"/>
                <a:cs typeface="Arial"/>
              </a:rPr>
              <a:t> </a:t>
            </a:r>
            <a:r>
              <a:rPr sz="1000" spc="-10" dirty="0">
                <a:solidFill>
                  <a:srgbClr val="1D1D1B"/>
                </a:solidFill>
                <a:latin typeface="Arial"/>
                <a:cs typeface="Arial"/>
              </a:rPr>
              <a:t>deliver </a:t>
            </a:r>
            <a:r>
              <a:rPr sz="1000" dirty="0">
                <a:solidFill>
                  <a:srgbClr val="1D1D1B"/>
                </a:solidFill>
                <a:latin typeface="Arial"/>
                <a:cs typeface="Arial"/>
              </a:rPr>
              <a:t>individual</a:t>
            </a:r>
            <a:r>
              <a:rPr sz="1000" spc="-20" dirty="0">
                <a:solidFill>
                  <a:srgbClr val="1D1D1B"/>
                </a:solidFill>
                <a:latin typeface="Arial"/>
                <a:cs typeface="Arial"/>
              </a:rPr>
              <a:t> </a:t>
            </a:r>
            <a:r>
              <a:rPr sz="1000" dirty="0">
                <a:solidFill>
                  <a:srgbClr val="1D1D1B"/>
                </a:solidFill>
                <a:latin typeface="Arial"/>
                <a:cs typeface="Arial"/>
              </a:rPr>
              <a:t>student</a:t>
            </a:r>
            <a:r>
              <a:rPr sz="1000" spc="-20" dirty="0">
                <a:solidFill>
                  <a:srgbClr val="1D1D1B"/>
                </a:solidFill>
                <a:latin typeface="Arial"/>
                <a:cs typeface="Arial"/>
              </a:rPr>
              <a:t> </a:t>
            </a:r>
            <a:r>
              <a:rPr sz="1000" dirty="0">
                <a:solidFill>
                  <a:srgbClr val="1D1D1B"/>
                </a:solidFill>
                <a:latin typeface="Arial"/>
                <a:cs typeface="Arial"/>
              </a:rPr>
              <a:t>preferences,</a:t>
            </a:r>
            <a:r>
              <a:rPr sz="1000" spc="15" dirty="0">
                <a:solidFill>
                  <a:srgbClr val="1D1D1B"/>
                </a:solidFill>
                <a:latin typeface="Arial"/>
                <a:cs typeface="Arial"/>
              </a:rPr>
              <a:t> </a:t>
            </a:r>
            <a:r>
              <a:rPr sz="1000" dirty="0">
                <a:solidFill>
                  <a:srgbClr val="1D1D1B"/>
                </a:solidFill>
                <a:latin typeface="Arial"/>
                <a:cs typeface="Arial"/>
              </a:rPr>
              <a:t>but</a:t>
            </a:r>
            <a:r>
              <a:rPr sz="1000" spc="-20" dirty="0">
                <a:solidFill>
                  <a:srgbClr val="1D1D1B"/>
                </a:solidFill>
                <a:latin typeface="Arial"/>
                <a:cs typeface="Arial"/>
              </a:rPr>
              <a:t> </a:t>
            </a:r>
            <a:r>
              <a:rPr sz="100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cannot</a:t>
            </a:r>
            <a:r>
              <a:rPr sz="1000" spc="-20" dirty="0">
                <a:solidFill>
                  <a:srgbClr val="1D1D1B"/>
                </a:solidFill>
                <a:latin typeface="Arial"/>
                <a:cs typeface="Arial"/>
              </a:rPr>
              <a:t> </a:t>
            </a:r>
            <a:r>
              <a:rPr sz="1000" spc="-10" dirty="0">
                <a:solidFill>
                  <a:srgbClr val="1D1D1B"/>
                </a:solidFill>
                <a:latin typeface="Arial"/>
                <a:cs typeface="Arial"/>
              </a:rPr>
              <a:t>always </a:t>
            </a:r>
            <a:r>
              <a:rPr sz="1000" dirty="0">
                <a:solidFill>
                  <a:srgbClr val="1D1D1B"/>
                </a:solidFill>
                <a:latin typeface="Arial"/>
                <a:cs typeface="Arial"/>
              </a:rPr>
              <a:t>be</a:t>
            </a:r>
            <a:r>
              <a:rPr sz="1000" spc="15" dirty="0">
                <a:solidFill>
                  <a:srgbClr val="1D1D1B"/>
                </a:solidFill>
                <a:latin typeface="Arial"/>
                <a:cs typeface="Arial"/>
              </a:rPr>
              <a:t> </a:t>
            </a:r>
            <a:r>
              <a:rPr sz="1000" spc="-10" dirty="0">
                <a:solidFill>
                  <a:srgbClr val="1D1D1B"/>
                </a:solidFill>
                <a:latin typeface="Arial"/>
                <a:cs typeface="Arial"/>
              </a:rPr>
              <a:t>guaranteed.</a:t>
            </a:r>
            <a:endParaRPr sz="1000" dirty="0">
              <a:latin typeface="Arial"/>
              <a:cs typeface="Arial"/>
            </a:endParaRPr>
          </a:p>
          <a:p>
            <a:pPr>
              <a:lnSpc>
                <a:spcPct val="100000"/>
              </a:lnSpc>
              <a:spcBef>
                <a:spcPts val="770"/>
              </a:spcBef>
            </a:pPr>
            <a:endParaRPr sz="1000" dirty="0">
              <a:latin typeface="Arial"/>
              <a:cs typeface="Arial"/>
            </a:endParaRPr>
          </a:p>
          <a:p>
            <a:pPr marL="76200" marR="217170">
              <a:lnSpc>
                <a:spcPct val="110000"/>
              </a:lnSpc>
            </a:pPr>
            <a:r>
              <a:rPr sz="1000" dirty="0">
                <a:solidFill>
                  <a:srgbClr val="1D1D1B"/>
                </a:solidFill>
                <a:latin typeface="Arial"/>
                <a:cs typeface="Arial"/>
              </a:rPr>
              <a:t>For</a:t>
            </a:r>
            <a:r>
              <a:rPr sz="1000" spc="5" dirty="0">
                <a:solidFill>
                  <a:srgbClr val="1D1D1B"/>
                </a:solidFill>
                <a:latin typeface="Arial"/>
                <a:cs typeface="Arial"/>
              </a:rPr>
              <a:t> </a:t>
            </a:r>
            <a:r>
              <a:rPr sz="1000" dirty="0">
                <a:solidFill>
                  <a:srgbClr val="1D1D1B"/>
                </a:solidFill>
                <a:latin typeface="Arial"/>
                <a:cs typeface="Arial"/>
              </a:rPr>
              <a:t>further</a:t>
            </a:r>
            <a:r>
              <a:rPr sz="1000" spc="10" dirty="0">
                <a:solidFill>
                  <a:srgbClr val="1D1D1B"/>
                </a:solidFill>
                <a:latin typeface="Arial"/>
                <a:cs typeface="Arial"/>
              </a:rPr>
              <a:t> </a:t>
            </a:r>
            <a:r>
              <a:rPr sz="1000" dirty="0">
                <a:solidFill>
                  <a:srgbClr val="1D1D1B"/>
                </a:solidFill>
                <a:latin typeface="Arial"/>
                <a:cs typeface="Arial"/>
              </a:rPr>
              <a:t>support</a:t>
            </a:r>
            <a:r>
              <a:rPr sz="1000" spc="5" dirty="0">
                <a:solidFill>
                  <a:srgbClr val="1D1D1B"/>
                </a:solidFill>
                <a:latin typeface="Arial"/>
                <a:cs typeface="Arial"/>
              </a:rPr>
              <a:t> </a:t>
            </a:r>
            <a:r>
              <a:rPr sz="1000" dirty="0">
                <a:solidFill>
                  <a:srgbClr val="1D1D1B"/>
                </a:solidFill>
                <a:latin typeface="Arial"/>
                <a:cs typeface="Arial"/>
              </a:rPr>
              <a:t>on</a:t>
            </a:r>
            <a:r>
              <a:rPr sz="1000" spc="-20" dirty="0">
                <a:solidFill>
                  <a:srgbClr val="1D1D1B"/>
                </a:solidFill>
                <a:latin typeface="Arial"/>
                <a:cs typeface="Arial"/>
              </a:rPr>
              <a:t> </a:t>
            </a:r>
            <a:r>
              <a:rPr sz="1000" dirty="0">
                <a:solidFill>
                  <a:srgbClr val="1D1D1B"/>
                </a:solidFill>
                <a:latin typeface="Arial"/>
                <a:cs typeface="Arial"/>
              </a:rPr>
              <a:t>how</a:t>
            </a:r>
            <a:r>
              <a:rPr sz="1000" spc="-5" dirty="0">
                <a:solidFill>
                  <a:srgbClr val="1D1D1B"/>
                </a:solidFill>
                <a:latin typeface="Arial"/>
                <a:cs typeface="Arial"/>
              </a:rPr>
              <a:t>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complete</a:t>
            </a:r>
            <a:r>
              <a:rPr sz="1000" spc="25"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options </a:t>
            </a:r>
            <a:r>
              <a:rPr sz="1000" spc="-10" dirty="0">
                <a:solidFill>
                  <a:srgbClr val="1D1D1B"/>
                </a:solidFill>
                <a:latin typeface="Arial"/>
                <a:cs typeface="Arial"/>
              </a:rPr>
              <a:t>survey, </a:t>
            </a:r>
            <a:r>
              <a:rPr sz="1000" dirty="0">
                <a:solidFill>
                  <a:srgbClr val="1D1D1B"/>
                </a:solidFill>
                <a:latin typeface="Arial"/>
                <a:cs typeface="Arial"/>
              </a:rPr>
              <a:t>please</a:t>
            </a:r>
            <a:r>
              <a:rPr sz="1000" spc="-20" dirty="0">
                <a:solidFill>
                  <a:srgbClr val="1D1D1B"/>
                </a:solidFill>
                <a:latin typeface="Arial"/>
                <a:cs typeface="Arial"/>
              </a:rPr>
              <a:t> </a:t>
            </a:r>
            <a:r>
              <a:rPr sz="1000" dirty="0">
                <a:solidFill>
                  <a:srgbClr val="1D1D1B"/>
                </a:solidFill>
                <a:latin typeface="Arial"/>
                <a:cs typeface="Arial"/>
              </a:rPr>
              <a:t>visit</a:t>
            </a:r>
            <a:r>
              <a:rPr sz="1000" spc="-70" dirty="0">
                <a:solidFill>
                  <a:srgbClr val="1D1D1B"/>
                </a:solidFill>
                <a:latin typeface="Arial"/>
                <a:cs typeface="Arial"/>
              </a:rPr>
              <a:t> </a:t>
            </a:r>
            <a:r>
              <a:rPr sz="1000" dirty="0">
                <a:solidFill>
                  <a:srgbClr val="1D1D1B"/>
                </a:solidFill>
                <a:latin typeface="Arial"/>
                <a:cs typeface="Arial"/>
              </a:rPr>
              <a:t>our</a:t>
            </a:r>
            <a:r>
              <a:rPr sz="1000" spc="-40" dirty="0">
                <a:solidFill>
                  <a:srgbClr val="1D1D1B"/>
                </a:solidFill>
                <a:latin typeface="Arial"/>
                <a:cs typeface="Arial"/>
              </a:rPr>
              <a:t> </a:t>
            </a:r>
            <a:r>
              <a:rPr sz="1000" dirty="0">
                <a:solidFill>
                  <a:srgbClr val="1D1D1B"/>
                </a:solidFill>
                <a:latin typeface="Arial"/>
                <a:cs typeface="Arial"/>
              </a:rPr>
              <a:t>website</a:t>
            </a:r>
            <a:r>
              <a:rPr sz="1000" spc="-35" dirty="0">
                <a:solidFill>
                  <a:srgbClr val="1D1D1B"/>
                </a:solidFill>
                <a:latin typeface="Arial"/>
                <a:cs typeface="Arial"/>
              </a:rPr>
              <a:t> </a:t>
            </a:r>
            <a:r>
              <a:rPr sz="1000" dirty="0">
                <a:solidFill>
                  <a:srgbClr val="1D1D1B"/>
                </a:solidFill>
                <a:latin typeface="Arial"/>
                <a:cs typeface="Arial"/>
              </a:rPr>
              <a:t>at:</a:t>
            </a:r>
            <a:r>
              <a:rPr sz="1000" spc="-30" dirty="0">
                <a:solidFill>
                  <a:srgbClr val="1D1D1B"/>
                </a:solidFill>
                <a:latin typeface="Arial"/>
                <a:cs typeface="Arial"/>
              </a:rPr>
              <a:t> </a:t>
            </a:r>
            <a:r>
              <a:rPr sz="1000" spc="-10" dirty="0">
                <a:solidFill>
                  <a:srgbClr val="1D1D1B"/>
                </a:solidFill>
                <a:latin typeface="Arial"/>
                <a:cs typeface="Arial"/>
              </a:rPr>
              <a:t>marchesschool.co.uk/options202</a:t>
            </a:r>
            <a:r>
              <a:rPr lang="en-GB" sz="1000" spc="-10" dirty="0">
                <a:solidFill>
                  <a:srgbClr val="1D1D1B"/>
                </a:solidFill>
                <a:latin typeface="Arial"/>
                <a:cs typeface="Arial"/>
              </a:rPr>
              <a:t>4</a:t>
            </a:r>
            <a:endParaRPr sz="1000" dirty="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0" dirty="0"/>
              <a:t>What’s</a:t>
            </a:r>
            <a:r>
              <a:rPr spc="-120" dirty="0"/>
              <a:t> </a:t>
            </a:r>
            <a:r>
              <a:rPr spc="-10" dirty="0"/>
              <a:t>next?</a:t>
            </a:r>
          </a:p>
        </p:txBody>
      </p:sp>
      <p:sp>
        <p:nvSpPr>
          <p:cNvPr id="6" name="object 6"/>
          <p:cNvSpPr/>
          <p:nvPr/>
        </p:nvSpPr>
        <p:spPr>
          <a:xfrm>
            <a:off x="553212" y="499871"/>
            <a:ext cx="2414270" cy="596265"/>
          </a:xfrm>
          <a:custGeom>
            <a:avLst/>
            <a:gdLst/>
            <a:ahLst/>
            <a:cxnLst/>
            <a:rect l="l" t="t" r="r" b="b"/>
            <a:pathLst>
              <a:path w="2414270" h="596265">
                <a:moveTo>
                  <a:pt x="2414016" y="0"/>
                </a:moveTo>
                <a:lnTo>
                  <a:pt x="0" y="0"/>
                </a:lnTo>
                <a:lnTo>
                  <a:pt x="0" y="595883"/>
                </a:lnTo>
                <a:lnTo>
                  <a:pt x="2414016" y="595883"/>
                </a:lnTo>
                <a:lnTo>
                  <a:pt x="2414016" y="0"/>
                </a:lnTo>
                <a:close/>
              </a:path>
            </a:pathLst>
          </a:custGeom>
          <a:solidFill>
            <a:srgbClr val="FFFFFF"/>
          </a:solidFill>
        </p:spPr>
        <p:txBody>
          <a:bodyPr wrap="square" lIns="0" tIns="0" rIns="0" bIns="0" rtlCol="0"/>
          <a:lstStyle/>
          <a:p>
            <a:endParaRPr/>
          </a:p>
        </p:txBody>
      </p:sp>
      <p:sp>
        <p:nvSpPr>
          <p:cNvPr id="7" name="object 7"/>
          <p:cNvSpPr/>
          <p:nvPr/>
        </p:nvSpPr>
        <p:spPr>
          <a:xfrm>
            <a:off x="553212" y="9720071"/>
            <a:ext cx="2414270" cy="596265"/>
          </a:xfrm>
          <a:custGeom>
            <a:avLst/>
            <a:gdLst/>
            <a:ahLst/>
            <a:cxnLst/>
            <a:rect l="l" t="t" r="r" b="b"/>
            <a:pathLst>
              <a:path w="2414270" h="596265">
                <a:moveTo>
                  <a:pt x="2414016" y="0"/>
                </a:moveTo>
                <a:lnTo>
                  <a:pt x="0" y="0"/>
                </a:lnTo>
                <a:lnTo>
                  <a:pt x="0" y="595883"/>
                </a:lnTo>
                <a:lnTo>
                  <a:pt x="2414016" y="595883"/>
                </a:lnTo>
                <a:lnTo>
                  <a:pt x="2414016" y="0"/>
                </a:lnTo>
                <a:close/>
              </a:path>
            </a:pathLst>
          </a:custGeom>
          <a:solidFill>
            <a:srgbClr val="FFFFFF"/>
          </a:solidFill>
        </p:spPr>
        <p:txBody>
          <a:bodyPr wrap="square" lIns="0" tIns="0" rIns="0" bIns="0" rtlCol="0"/>
          <a:lstStyle/>
          <a:p>
            <a:endParaRPr/>
          </a:p>
        </p:txBody>
      </p:sp>
      <p:sp>
        <p:nvSpPr>
          <p:cNvPr id="18" name="object 18"/>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pc="-25" dirty="0"/>
              <a:t>39</a:t>
            </a:fld>
            <a:endParaRPr spc="-2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6"/>
          <p:cNvGraphicFramePr>
            <a:graphicFrameLocks noGrp="1"/>
          </p:cNvGraphicFramePr>
          <p:nvPr>
            <p:extLst>
              <p:ext uri="{D42A27DB-BD31-4B8C-83A1-F6EECF244321}">
                <p14:modId xmlns:p14="http://schemas.microsoft.com/office/powerpoint/2010/main" val="760515714"/>
              </p:ext>
            </p:extLst>
          </p:nvPr>
        </p:nvGraphicFramePr>
        <p:xfrm>
          <a:off x="1339850" y="2222500"/>
          <a:ext cx="2882265" cy="5303520"/>
        </p:xfrm>
        <a:graphic>
          <a:graphicData uri="http://schemas.openxmlformats.org/drawingml/2006/table">
            <a:tbl>
              <a:tblPr firstRow="1" bandRow="1">
                <a:tableStyleId>{2D5ABB26-0587-4C30-8999-92F81FD0307C}</a:tableStyleId>
              </a:tblPr>
              <a:tblGrid>
                <a:gridCol w="2882265">
                  <a:extLst>
                    <a:ext uri="{9D8B030D-6E8A-4147-A177-3AD203B41FA5}">
                      <a16:colId xmlns:a16="http://schemas.microsoft.com/office/drawing/2014/main" val="20000"/>
                    </a:ext>
                  </a:extLst>
                </a:gridCol>
              </a:tblGrid>
              <a:tr h="1266825">
                <a:tc>
                  <a:txBody>
                    <a:bodyPr/>
                    <a:lstStyle/>
                    <a:p>
                      <a:pPr>
                        <a:lnSpc>
                          <a:spcPct val="100000"/>
                        </a:lnSpc>
                        <a:spcBef>
                          <a:spcPts val="1080"/>
                        </a:spcBef>
                      </a:pPr>
                      <a:r>
                        <a:rPr sz="1000" b="1" dirty="0">
                          <a:solidFill>
                            <a:srgbClr val="1D1D1B"/>
                          </a:solidFill>
                          <a:latin typeface="Arial"/>
                          <a:cs typeface="Arial"/>
                        </a:rPr>
                        <a:t>December </a:t>
                      </a:r>
                      <a:r>
                        <a:rPr sz="1000" b="1" spc="-20" dirty="0">
                          <a:solidFill>
                            <a:srgbClr val="1D1D1B"/>
                          </a:solidFill>
                          <a:latin typeface="Arial"/>
                          <a:cs typeface="Arial"/>
                        </a:rPr>
                        <a:t>202</a:t>
                      </a:r>
                      <a:r>
                        <a:rPr lang="en-GB" sz="1000" b="1" spc="-20" dirty="0">
                          <a:solidFill>
                            <a:srgbClr val="1D1D1B"/>
                          </a:solidFill>
                          <a:latin typeface="Arial"/>
                          <a:cs typeface="Arial"/>
                        </a:rPr>
                        <a:t>4</a:t>
                      </a:r>
                      <a:endParaRPr sz="1000" dirty="0">
                        <a:latin typeface="Arial"/>
                        <a:cs typeface="Arial"/>
                      </a:endParaRPr>
                    </a:p>
                    <a:p>
                      <a:pPr marR="92075">
                        <a:lnSpc>
                          <a:spcPct val="110000"/>
                        </a:lnSpc>
                      </a:pPr>
                      <a:r>
                        <a:rPr sz="1000" dirty="0">
                          <a:solidFill>
                            <a:srgbClr val="E9473E"/>
                          </a:solidFill>
                          <a:latin typeface="Arial"/>
                          <a:cs typeface="Arial"/>
                        </a:rPr>
                        <a:t>Options</a:t>
                      </a:r>
                      <a:r>
                        <a:rPr sz="1000" spc="-25" dirty="0">
                          <a:solidFill>
                            <a:srgbClr val="E9473E"/>
                          </a:solidFill>
                          <a:latin typeface="Arial"/>
                          <a:cs typeface="Arial"/>
                        </a:rPr>
                        <a:t> </a:t>
                      </a:r>
                      <a:r>
                        <a:rPr sz="1000" dirty="0">
                          <a:solidFill>
                            <a:srgbClr val="E9473E"/>
                          </a:solidFill>
                          <a:latin typeface="Arial"/>
                          <a:cs typeface="Arial"/>
                        </a:rPr>
                        <a:t>2024</a:t>
                      </a:r>
                      <a:r>
                        <a:rPr lang="en-GB" sz="1000" spc="-25" dirty="0">
                          <a:solidFill>
                            <a:srgbClr val="E9473E"/>
                          </a:solidFill>
                          <a:latin typeface="Arial"/>
                          <a:cs typeface="Arial"/>
                        </a:rPr>
                        <a:t>/5 </a:t>
                      </a:r>
                      <a:r>
                        <a:rPr sz="1000" dirty="0">
                          <a:solidFill>
                            <a:srgbClr val="E9473E"/>
                          </a:solidFill>
                          <a:latin typeface="Arial"/>
                          <a:cs typeface="Arial"/>
                        </a:rPr>
                        <a:t>Information</a:t>
                      </a:r>
                      <a:r>
                        <a:rPr sz="1000" spc="-40" dirty="0">
                          <a:solidFill>
                            <a:srgbClr val="E9473E"/>
                          </a:solidFill>
                          <a:latin typeface="Arial"/>
                          <a:cs typeface="Arial"/>
                        </a:rPr>
                        <a:t> </a:t>
                      </a:r>
                      <a:r>
                        <a:rPr sz="1000" dirty="0">
                          <a:solidFill>
                            <a:srgbClr val="E9473E"/>
                          </a:solidFill>
                          <a:latin typeface="Arial"/>
                          <a:cs typeface="Arial"/>
                        </a:rPr>
                        <a:t>Booklet</a:t>
                      </a:r>
                      <a:r>
                        <a:rPr sz="1000" spc="-30" dirty="0">
                          <a:solidFill>
                            <a:srgbClr val="E9473E"/>
                          </a:solidFill>
                          <a:latin typeface="Arial"/>
                          <a:cs typeface="Arial"/>
                        </a:rPr>
                        <a:t> </a:t>
                      </a:r>
                      <a:r>
                        <a:rPr sz="1000" dirty="0">
                          <a:solidFill>
                            <a:srgbClr val="E9473E"/>
                          </a:solidFill>
                          <a:latin typeface="Arial"/>
                          <a:cs typeface="Arial"/>
                        </a:rPr>
                        <a:t>will</a:t>
                      </a:r>
                      <a:r>
                        <a:rPr sz="1000" spc="-20" dirty="0">
                          <a:solidFill>
                            <a:srgbClr val="E9473E"/>
                          </a:solidFill>
                          <a:latin typeface="Arial"/>
                          <a:cs typeface="Arial"/>
                        </a:rPr>
                        <a:t> </a:t>
                      </a:r>
                      <a:r>
                        <a:rPr sz="1000" dirty="0">
                          <a:solidFill>
                            <a:srgbClr val="E9473E"/>
                          </a:solidFill>
                          <a:latin typeface="Arial"/>
                          <a:cs typeface="Arial"/>
                        </a:rPr>
                        <a:t>be</a:t>
                      </a:r>
                      <a:r>
                        <a:rPr sz="1000" spc="-25" dirty="0">
                          <a:solidFill>
                            <a:srgbClr val="E9473E"/>
                          </a:solidFill>
                          <a:latin typeface="Arial"/>
                          <a:cs typeface="Arial"/>
                        </a:rPr>
                        <a:t> </a:t>
                      </a:r>
                      <a:r>
                        <a:rPr sz="1000" spc="-10" dirty="0">
                          <a:solidFill>
                            <a:srgbClr val="E9473E"/>
                          </a:solidFill>
                          <a:latin typeface="Arial"/>
                          <a:cs typeface="Arial"/>
                        </a:rPr>
                        <a:t>available online.</a:t>
                      </a:r>
                      <a:endParaRPr sz="1000" dirty="0">
                        <a:latin typeface="Arial"/>
                        <a:cs typeface="Arial"/>
                      </a:endParaRPr>
                    </a:p>
                    <a:p>
                      <a:pPr marR="836294">
                        <a:lnSpc>
                          <a:spcPct val="110000"/>
                        </a:lnSpc>
                      </a:pPr>
                      <a:r>
                        <a:rPr sz="1000" spc="-10" dirty="0">
                          <a:solidFill>
                            <a:srgbClr val="1D1D1B"/>
                          </a:solidFill>
                          <a:latin typeface="Arial"/>
                          <a:cs typeface="Arial"/>
                        </a:rPr>
                        <a:t>Visit</a:t>
                      </a:r>
                      <a:r>
                        <a:rPr sz="1000" spc="-30" dirty="0">
                          <a:solidFill>
                            <a:srgbClr val="1D1D1B"/>
                          </a:solidFill>
                          <a:latin typeface="Arial"/>
                          <a:cs typeface="Arial"/>
                        </a:rPr>
                        <a:t> </a:t>
                      </a:r>
                      <a:r>
                        <a:rPr sz="1000" dirty="0">
                          <a:solidFill>
                            <a:srgbClr val="1D1D1B"/>
                          </a:solidFill>
                          <a:latin typeface="Arial"/>
                          <a:cs typeface="Arial"/>
                        </a:rPr>
                        <a:t>our</a:t>
                      </a:r>
                      <a:r>
                        <a:rPr sz="1000" spc="-20" dirty="0">
                          <a:solidFill>
                            <a:srgbClr val="1D1D1B"/>
                          </a:solidFill>
                          <a:latin typeface="Arial"/>
                          <a:cs typeface="Arial"/>
                        </a:rPr>
                        <a:t> </a:t>
                      </a:r>
                      <a:r>
                        <a:rPr sz="1000" dirty="0">
                          <a:solidFill>
                            <a:srgbClr val="1D1D1B"/>
                          </a:solidFill>
                          <a:latin typeface="Arial"/>
                          <a:cs typeface="Arial"/>
                        </a:rPr>
                        <a:t>website for</a:t>
                      </a:r>
                      <a:r>
                        <a:rPr sz="1000" spc="-15" dirty="0">
                          <a:solidFill>
                            <a:srgbClr val="1D1D1B"/>
                          </a:solidFill>
                          <a:latin typeface="Arial"/>
                          <a:cs typeface="Arial"/>
                        </a:rPr>
                        <a:t> </a:t>
                      </a:r>
                      <a:r>
                        <a:rPr sz="1000" dirty="0">
                          <a:solidFill>
                            <a:srgbClr val="1D1D1B"/>
                          </a:solidFill>
                          <a:latin typeface="Arial"/>
                          <a:cs typeface="Arial"/>
                        </a:rPr>
                        <a:t>information</a:t>
                      </a:r>
                      <a:r>
                        <a:rPr sz="1000" spc="-30" dirty="0">
                          <a:solidFill>
                            <a:srgbClr val="1D1D1B"/>
                          </a:solidFill>
                          <a:latin typeface="Arial"/>
                          <a:cs typeface="Arial"/>
                        </a:rPr>
                        <a:t> </a:t>
                      </a:r>
                      <a:r>
                        <a:rPr sz="1000" spc="-25" dirty="0">
                          <a:solidFill>
                            <a:srgbClr val="1D1D1B"/>
                          </a:solidFill>
                          <a:latin typeface="Arial"/>
                          <a:cs typeface="Arial"/>
                        </a:rPr>
                        <a:t>and </a:t>
                      </a:r>
                      <a:r>
                        <a:rPr sz="1000" dirty="0">
                          <a:solidFill>
                            <a:srgbClr val="1D1D1B"/>
                          </a:solidFill>
                          <a:latin typeface="Arial"/>
                          <a:cs typeface="Arial"/>
                        </a:rPr>
                        <a:t>guidance</a:t>
                      </a:r>
                      <a:r>
                        <a:rPr sz="1000" spc="-15" dirty="0">
                          <a:solidFill>
                            <a:srgbClr val="1D1D1B"/>
                          </a:solidFill>
                          <a:latin typeface="Arial"/>
                          <a:cs typeface="Arial"/>
                        </a:rPr>
                        <a:t> </a:t>
                      </a:r>
                      <a:r>
                        <a:rPr sz="1000" dirty="0">
                          <a:solidFill>
                            <a:srgbClr val="1D1D1B"/>
                          </a:solidFill>
                          <a:latin typeface="Arial"/>
                          <a:cs typeface="Arial"/>
                        </a:rPr>
                        <a:t>on</a:t>
                      </a:r>
                      <a:r>
                        <a:rPr sz="1000" spc="-35" dirty="0">
                          <a:solidFill>
                            <a:srgbClr val="1D1D1B"/>
                          </a:solidFill>
                          <a:latin typeface="Arial"/>
                          <a:cs typeface="Arial"/>
                        </a:rPr>
                        <a:t> </a:t>
                      </a:r>
                      <a:r>
                        <a:rPr sz="1000" dirty="0">
                          <a:solidFill>
                            <a:srgbClr val="1D1D1B"/>
                          </a:solidFill>
                          <a:latin typeface="Arial"/>
                          <a:cs typeface="Arial"/>
                        </a:rPr>
                        <a:t>Year</a:t>
                      </a:r>
                      <a:r>
                        <a:rPr sz="1000" spc="-5" dirty="0">
                          <a:solidFill>
                            <a:srgbClr val="1D1D1B"/>
                          </a:solidFill>
                          <a:latin typeface="Arial"/>
                          <a:cs typeface="Arial"/>
                        </a:rPr>
                        <a:t> </a:t>
                      </a:r>
                      <a:r>
                        <a:rPr sz="1000" spc="-25" dirty="0">
                          <a:solidFill>
                            <a:srgbClr val="1D1D1B"/>
                          </a:solidFill>
                          <a:latin typeface="Arial"/>
                          <a:cs typeface="Arial"/>
                        </a:rPr>
                        <a:t>10. </a:t>
                      </a:r>
                      <a:r>
                        <a:rPr sz="1000" b="1" spc="-10" dirty="0">
                          <a:solidFill>
                            <a:srgbClr val="1D1D1B"/>
                          </a:solidFill>
                          <a:latin typeface="Arial"/>
                          <a:cs typeface="Arial"/>
                        </a:rPr>
                        <a:t>marchesschool.co.uk/options202</a:t>
                      </a:r>
                      <a:r>
                        <a:rPr lang="en-GB" sz="1000" b="1" spc="-10" dirty="0">
                          <a:solidFill>
                            <a:srgbClr val="1D1D1B"/>
                          </a:solidFill>
                          <a:latin typeface="Arial"/>
                          <a:cs typeface="Arial"/>
                        </a:rPr>
                        <a:t>5</a:t>
                      </a:r>
                      <a:endParaRPr sz="1000" dirty="0">
                        <a:latin typeface="Arial"/>
                        <a:cs typeface="Arial"/>
                      </a:endParaRPr>
                    </a:p>
                  </a:txBody>
                  <a:tcPr marL="0" marR="0" marT="13716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0"/>
                  </a:ext>
                </a:extLst>
              </a:tr>
              <a:tr h="904875">
                <a:tc>
                  <a:txBody>
                    <a:bodyPr/>
                    <a:lstStyle/>
                    <a:p>
                      <a:pPr>
                        <a:lnSpc>
                          <a:spcPct val="100000"/>
                        </a:lnSpc>
                        <a:spcBef>
                          <a:spcPts val="315"/>
                        </a:spcBef>
                      </a:pPr>
                      <a:r>
                        <a:rPr lang="en-GB" sz="1000" b="1" dirty="0">
                          <a:solidFill>
                            <a:srgbClr val="1D1D1B"/>
                          </a:solidFill>
                          <a:latin typeface="Arial"/>
                          <a:cs typeface="Arial"/>
                        </a:rPr>
                        <a:t>January 2025</a:t>
                      </a:r>
                      <a:endParaRPr sz="1000" dirty="0">
                        <a:latin typeface="Arial"/>
                        <a:cs typeface="Arial"/>
                      </a:endParaRPr>
                    </a:p>
                    <a:p>
                      <a:pPr marR="36195">
                        <a:lnSpc>
                          <a:spcPct val="110000"/>
                        </a:lnSpc>
                      </a:pPr>
                      <a:r>
                        <a:rPr sz="1000" dirty="0">
                          <a:solidFill>
                            <a:srgbClr val="E9473E"/>
                          </a:solidFill>
                          <a:latin typeface="Arial"/>
                          <a:cs typeface="Arial"/>
                        </a:rPr>
                        <a:t>Careers focused</a:t>
                      </a:r>
                      <a:r>
                        <a:rPr sz="1000" spc="-30" dirty="0">
                          <a:solidFill>
                            <a:srgbClr val="E9473E"/>
                          </a:solidFill>
                          <a:latin typeface="Arial"/>
                          <a:cs typeface="Arial"/>
                        </a:rPr>
                        <a:t> </a:t>
                      </a:r>
                      <a:r>
                        <a:rPr sz="1000" spc="-10" dirty="0">
                          <a:solidFill>
                            <a:srgbClr val="E9473E"/>
                          </a:solidFill>
                          <a:latin typeface="Arial"/>
                          <a:cs typeface="Arial"/>
                        </a:rPr>
                        <a:t>half-</a:t>
                      </a:r>
                      <a:r>
                        <a:rPr sz="1000" dirty="0">
                          <a:solidFill>
                            <a:srgbClr val="E9473E"/>
                          </a:solidFill>
                          <a:latin typeface="Arial"/>
                          <a:cs typeface="Arial"/>
                        </a:rPr>
                        <a:t>term</a:t>
                      </a:r>
                      <a:r>
                        <a:rPr sz="1000" spc="-20" dirty="0">
                          <a:solidFill>
                            <a:srgbClr val="E9473E"/>
                          </a:solidFill>
                          <a:latin typeface="Arial"/>
                          <a:cs typeface="Arial"/>
                        </a:rPr>
                        <a:t> </a:t>
                      </a:r>
                      <a:r>
                        <a:rPr sz="1000" dirty="0">
                          <a:solidFill>
                            <a:srgbClr val="E9473E"/>
                          </a:solidFill>
                          <a:latin typeface="Arial"/>
                          <a:cs typeface="Arial"/>
                        </a:rPr>
                        <a:t>including</a:t>
                      </a:r>
                      <a:r>
                        <a:rPr sz="1000" spc="-25" dirty="0">
                          <a:solidFill>
                            <a:srgbClr val="E9473E"/>
                          </a:solidFill>
                          <a:latin typeface="Arial"/>
                          <a:cs typeface="Arial"/>
                        </a:rPr>
                        <a:t> </a:t>
                      </a:r>
                      <a:r>
                        <a:rPr sz="1000" dirty="0">
                          <a:solidFill>
                            <a:srgbClr val="E9473E"/>
                          </a:solidFill>
                          <a:latin typeface="Arial"/>
                          <a:cs typeface="Arial"/>
                        </a:rPr>
                        <a:t>a</a:t>
                      </a:r>
                      <a:r>
                        <a:rPr sz="1000" spc="-40" dirty="0">
                          <a:solidFill>
                            <a:srgbClr val="E9473E"/>
                          </a:solidFill>
                          <a:latin typeface="Arial"/>
                          <a:cs typeface="Arial"/>
                        </a:rPr>
                        <a:t> </a:t>
                      </a:r>
                      <a:r>
                        <a:rPr sz="1000" dirty="0">
                          <a:solidFill>
                            <a:srgbClr val="E9473E"/>
                          </a:solidFill>
                          <a:latin typeface="Arial"/>
                          <a:cs typeface="Arial"/>
                        </a:rPr>
                        <a:t>Careers </a:t>
                      </a:r>
                      <a:r>
                        <a:rPr sz="1000" spc="-20" dirty="0">
                          <a:solidFill>
                            <a:srgbClr val="E9473E"/>
                          </a:solidFill>
                          <a:latin typeface="Arial"/>
                          <a:cs typeface="Arial"/>
                        </a:rPr>
                        <a:t>Fair </a:t>
                      </a:r>
                      <a:r>
                        <a:rPr sz="1000" dirty="0">
                          <a:solidFill>
                            <a:srgbClr val="E9473E"/>
                          </a:solidFill>
                          <a:latin typeface="Arial"/>
                          <a:cs typeface="Arial"/>
                        </a:rPr>
                        <a:t>and</a:t>
                      </a:r>
                      <a:r>
                        <a:rPr sz="1000" spc="-30" dirty="0">
                          <a:solidFill>
                            <a:srgbClr val="E9473E"/>
                          </a:solidFill>
                          <a:latin typeface="Arial"/>
                          <a:cs typeface="Arial"/>
                        </a:rPr>
                        <a:t> </a:t>
                      </a:r>
                      <a:r>
                        <a:rPr sz="1000" dirty="0">
                          <a:solidFill>
                            <a:srgbClr val="E9473E"/>
                          </a:solidFill>
                          <a:latin typeface="Arial"/>
                          <a:cs typeface="Arial"/>
                        </a:rPr>
                        <a:t>external</a:t>
                      </a:r>
                      <a:r>
                        <a:rPr sz="1000" spc="-10" dirty="0">
                          <a:solidFill>
                            <a:srgbClr val="E9473E"/>
                          </a:solidFill>
                          <a:latin typeface="Arial"/>
                          <a:cs typeface="Arial"/>
                        </a:rPr>
                        <a:t> speakers</a:t>
                      </a:r>
                      <a:r>
                        <a:rPr sz="1000" spc="-5" dirty="0">
                          <a:solidFill>
                            <a:srgbClr val="E9473E"/>
                          </a:solidFill>
                          <a:latin typeface="Arial"/>
                          <a:cs typeface="Arial"/>
                        </a:rPr>
                        <a:t> </a:t>
                      </a:r>
                      <a:r>
                        <a:rPr sz="1000" dirty="0">
                          <a:solidFill>
                            <a:srgbClr val="E9473E"/>
                          </a:solidFill>
                          <a:latin typeface="Arial"/>
                          <a:cs typeface="Arial"/>
                        </a:rPr>
                        <a:t>informing</a:t>
                      </a:r>
                      <a:r>
                        <a:rPr sz="1000" spc="-45" dirty="0">
                          <a:solidFill>
                            <a:srgbClr val="E9473E"/>
                          </a:solidFill>
                          <a:latin typeface="Arial"/>
                          <a:cs typeface="Arial"/>
                        </a:rPr>
                        <a:t> </a:t>
                      </a:r>
                      <a:r>
                        <a:rPr sz="1000" dirty="0">
                          <a:solidFill>
                            <a:srgbClr val="E9473E"/>
                          </a:solidFill>
                          <a:latin typeface="Arial"/>
                          <a:cs typeface="Arial"/>
                        </a:rPr>
                        <a:t>students</a:t>
                      </a:r>
                      <a:r>
                        <a:rPr sz="1000" spc="-20" dirty="0">
                          <a:solidFill>
                            <a:srgbClr val="E9473E"/>
                          </a:solidFill>
                          <a:latin typeface="Arial"/>
                          <a:cs typeface="Arial"/>
                        </a:rPr>
                        <a:t> about </a:t>
                      </a:r>
                      <a:r>
                        <a:rPr sz="1000" spc="-30" dirty="0">
                          <a:solidFill>
                            <a:srgbClr val="E9473E"/>
                          </a:solidFill>
                          <a:latin typeface="Arial"/>
                          <a:cs typeface="Arial"/>
                        </a:rPr>
                        <a:t>GCSE</a:t>
                      </a:r>
                      <a:r>
                        <a:rPr sz="1000" spc="-20" dirty="0">
                          <a:solidFill>
                            <a:srgbClr val="E9473E"/>
                          </a:solidFill>
                          <a:latin typeface="Arial"/>
                          <a:cs typeface="Arial"/>
                        </a:rPr>
                        <a:t> </a:t>
                      </a:r>
                      <a:r>
                        <a:rPr sz="1000" dirty="0">
                          <a:solidFill>
                            <a:srgbClr val="E9473E"/>
                          </a:solidFill>
                          <a:latin typeface="Arial"/>
                          <a:cs typeface="Arial"/>
                        </a:rPr>
                        <a:t>and</a:t>
                      </a:r>
                      <a:r>
                        <a:rPr sz="1000" spc="-15" dirty="0">
                          <a:solidFill>
                            <a:srgbClr val="E9473E"/>
                          </a:solidFill>
                          <a:latin typeface="Arial"/>
                          <a:cs typeface="Arial"/>
                        </a:rPr>
                        <a:t> </a:t>
                      </a:r>
                      <a:r>
                        <a:rPr sz="1000" dirty="0">
                          <a:solidFill>
                            <a:srgbClr val="E9473E"/>
                          </a:solidFill>
                          <a:latin typeface="Arial"/>
                          <a:cs typeface="Arial"/>
                        </a:rPr>
                        <a:t>Future</a:t>
                      </a:r>
                      <a:r>
                        <a:rPr sz="1000" spc="5" dirty="0">
                          <a:solidFill>
                            <a:srgbClr val="E9473E"/>
                          </a:solidFill>
                          <a:latin typeface="Arial"/>
                          <a:cs typeface="Arial"/>
                        </a:rPr>
                        <a:t> </a:t>
                      </a:r>
                      <a:r>
                        <a:rPr sz="1000" spc="-20" dirty="0">
                          <a:solidFill>
                            <a:srgbClr val="E9473E"/>
                          </a:solidFill>
                          <a:latin typeface="Arial"/>
                          <a:cs typeface="Arial"/>
                        </a:rPr>
                        <a:t>Pathways</a:t>
                      </a:r>
                      <a:r>
                        <a:rPr sz="1000" spc="-5" dirty="0">
                          <a:solidFill>
                            <a:srgbClr val="E9473E"/>
                          </a:solidFill>
                          <a:latin typeface="Arial"/>
                          <a:cs typeface="Arial"/>
                        </a:rPr>
                        <a:t> </a:t>
                      </a:r>
                      <a:r>
                        <a:rPr sz="1000" dirty="0">
                          <a:solidFill>
                            <a:srgbClr val="E9473E"/>
                          </a:solidFill>
                          <a:latin typeface="Arial"/>
                          <a:cs typeface="Arial"/>
                        </a:rPr>
                        <a:t>including</a:t>
                      </a:r>
                      <a:r>
                        <a:rPr sz="1000" spc="-20" dirty="0">
                          <a:solidFill>
                            <a:srgbClr val="E9473E"/>
                          </a:solidFill>
                          <a:latin typeface="Arial"/>
                          <a:cs typeface="Arial"/>
                        </a:rPr>
                        <a:t> </a:t>
                      </a:r>
                      <a:r>
                        <a:rPr sz="1000" dirty="0">
                          <a:solidFill>
                            <a:srgbClr val="E9473E"/>
                          </a:solidFill>
                          <a:latin typeface="Arial"/>
                          <a:cs typeface="Arial"/>
                        </a:rPr>
                        <a:t>A</a:t>
                      </a:r>
                      <a:r>
                        <a:rPr sz="1000" spc="-20" dirty="0">
                          <a:solidFill>
                            <a:srgbClr val="E9473E"/>
                          </a:solidFill>
                          <a:latin typeface="Arial"/>
                          <a:cs typeface="Arial"/>
                        </a:rPr>
                        <a:t> </a:t>
                      </a:r>
                      <a:r>
                        <a:rPr sz="1000" spc="-10" dirty="0">
                          <a:solidFill>
                            <a:srgbClr val="E9473E"/>
                          </a:solidFill>
                          <a:latin typeface="Arial"/>
                          <a:cs typeface="Arial"/>
                        </a:rPr>
                        <a:t>Levels, Vocational Courses</a:t>
                      </a:r>
                      <a:r>
                        <a:rPr sz="1000" spc="-20" dirty="0">
                          <a:solidFill>
                            <a:srgbClr val="E9473E"/>
                          </a:solidFill>
                          <a:latin typeface="Arial"/>
                          <a:cs typeface="Arial"/>
                        </a:rPr>
                        <a:t> </a:t>
                      </a:r>
                      <a:r>
                        <a:rPr sz="1000" dirty="0">
                          <a:solidFill>
                            <a:srgbClr val="E9473E"/>
                          </a:solidFill>
                          <a:latin typeface="Arial"/>
                          <a:cs typeface="Arial"/>
                        </a:rPr>
                        <a:t>and</a:t>
                      </a:r>
                      <a:r>
                        <a:rPr sz="1000" spc="-5" dirty="0">
                          <a:solidFill>
                            <a:srgbClr val="E9473E"/>
                          </a:solidFill>
                          <a:latin typeface="Arial"/>
                          <a:cs typeface="Arial"/>
                        </a:rPr>
                        <a:t> </a:t>
                      </a:r>
                      <a:r>
                        <a:rPr sz="1000" spc="-10" dirty="0">
                          <a:solidFill>
                            <a:srgbClr val="E9473E"/>
                          </a:solidFill>
                          <a:latin typeface="Arial"/>
                          <a:cs typeface="Arial"/>
                        </a:rPr>
                        <a:t>Apprenticeships.</a:t>
                      </a:r>
                      <a:endParaRPr sz="1000" dirty="0">
                        <a:latin typeface="Arial"/>
                        <a:cs typeface="Arial"/>
                      </a:endParaRPr>
                    </a:p>
                  </a:txBody>
                  <a:tcPr marL="0" marR="0" marT="4000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1"/>
                  </a:ext>
                </a:extLst>
              </a:tr>
              <a:tr h="782955">
                <a:tc>
                  <a:txBody>
                    <a:bodyPr/>
                    <a:lstStyle/>
                    <a:p>
                      <a:pPr>
                        <a:lnSpc>
                          <a:spcPct val="100000"/>
                        </a:lnSpc>
                        <a:spcBef>
                          <a:spcPts val="5"/>
                        </a:spcBef>
                      </a:pPr>
                      <a:endParaRPr sz="1000" dirty="0">
                        <a:latin typeface="Times New Roman"/>
                        <a:cs typeface="Times New Roman"/>
                      </a:endParaRPr>
                    </a:p>
                    <a:p>
                      <a:pPr>
                        <a:lnSpc>
                          <a:spcPct val="100000"/>
                        </a:lnSpc>
                      </a:pPr>
                      <a:r>
                        <a:rPr sz="1000" b="1" spc="-10" dirty="0">
                          <a:solidFill>
                            <a:srgbClr val="1D1D1B"/>
                          </a:solidFill>
                          <a:latin typeface="Arial"/>
                          <a:cs typeface="Arial"/>
                        </a:rPr>
                        <a:t>Thursday</a:t>
                      </a:r>
                      <a:r>
                        <a:rPr sz="1000" b="1" spc="-30" dirty="0">
                          <a:solidFill>
                            <a:srgbClr val="1D1D1B"/>
                          </a:solidFill>
                          <a:latin typeface="Arial"/>
                          <a:cs typeface="Arial"/>
                        </a:rPr>
                        <a:t> </a:t>
                      </a:r>
                      <a:r>
                        <a:rPr lang="en-GB" sz="1000" b="1" spc="-10" dirty="0">
                          <a:solidFill>
                            <a:srgbClr val="1D1D1B"/>
                          </a:solidFill>
                          <a:latin typeface="Arial"/>
                          <a:cs typeface="Arial"/>
                        </a:rPr>
                        <a:t>6</a:t>
                      </a:r>
                      <a:r>
                        <a:rPr lang="en-GB" sz="1000" b="1" spc="-10" baseline="30000" dirty="0">
                          <a:solidFill>
                            <a:srgbClr val="1D1D1B"/>
                          </a:solidFill>
                          <a:latin typeface="Arial"/>
                          <a:cs typeface="Arial"/>
                        </a:rPr>
                        <a:t>th</a:t>
                      </a:r>
                      <a:r>
                        <a:rPr lang="en-GB" sz="1000" b="1" spc="-10" dirty="0">
                          <a:solidFill>
                            <a:srgbClr val="1D1D1B"/>
                          </a:solidFill>
                          <a:latin typeface="Arial"/>
                          <a:cs typeface="Arial"/>
                        </a:rPr>
                        <a:t> </a:t>
                      </a:r>
                      <a:r>
                        <a:rPr sz="1000" b="1" dirty="0">
                          <a:solidFill>
                            <a:srgbClr val="1D1D1B"/>
                          </a:solidFill>
                          <a:latin typeface="Arial"/>
                          <a:cs typeface="Arial"/>
                        </a:rPr>
                        <a:t>February</a:t>
                      </a:r>
                      <a:r>
                        <a:rPr sz="1000" b="1" spc="-35" dirty="0">
                          <a:solidFill>
                            <a:srgbClr val="1D1D1B"/>
                          </a:solidFill>
                          <a:latin typeface="Arial"/>
                          <a:cs typeface="Arial"/>
                        </a:rPr>
                        <a:t> </a:t>
                      </a:r>
                      <a:r>
                        <a:rPr sz="1000" b="1" spc="-20" dirty="0">
                          <a:solidFill>
                            <a:srgbClr val="1D1D1B"/>
                          </a:solidFill>
                          <a:latin typeface="Arial"/>
                          <a:cs typeface="Arial"/>
                        </a:rPr>
                        <a:t>202</a:t>
                      </a:r>
                      <a:r>
                        <a:rPr lang="en-GB" sz="1000" b="1" spc="-20" dirty="0">
                          <a:solidFill>
                            <a:srgbClr val="1D1D1B"/>
                          </a:solidFill>
                          <a:latin typeface="Arial"/>
                          <a:cs typeface="Arial"/>
                        </a:rPr>
                        <a:t>5</a:t>
                      </a:r>
                      <a:endParaRPr sz="1000" dirty="0">
                        <a:latin typeface="Arial"/>
                        <a:cs typeface="Arial"/>
                      </a:endParaRPr>
                    </a:p>
                    <a:p>
                      <a:pPr>
                        <a:lnSpc>
                          <a:spcPct val="100000"/>
                        </a:lnSpc>
                        <a:spcBef>
                          <a:spcPts val="120"/>
                        </a:spcBef>
                      </a:pPr>
                      <a:r>
                        <a:rPr sz="1000" dirty="0">
                          <a:solidFill>
                            <a:srgbClr val="E9473E"/>
                          </a:solidFill>
                          <a:latin typeface="Arial"/>
                          <a:cs typeface="Arial"/>
                        </a:rPr>
                        <a:t>Parents’</a:t>
                      </a:r>
                      <a:r>
                        <a:rPr sz="1000" spc="-40" dirty="0">
                          <a:solidFill>
                            <a:srgbClr val="E9473E"/>
                          </a:solidFill>
                          <a:latin typeface="Arial"/>
                          <a:cs typeface="Arial"/>
                        </a:rPr>
                        <a:t> </a:t>
                      </a:r>
                      <a:r>
                        <a:rPr sz="1000" dirty="0">
                          <a:solidFill>
                            <a:srgbClr val="E9473E"/>
                          </a:solidFill>
                          <a:latin typeface="Arial"/>
                          <a:cs typeface="Arial"/>
                        </a:rPr>
                        <a:t>Options</a:t>
                      </a:r>
                      <a:r>
                        <a:rPr sz="1000" spc="-45" dirty="0">
                          <a:solidFill>
                            <a:srgbClr val="E9473E"/>
                          </a:solidFill>
                          <a:latin typeface="Arial"/>
                          <a:cs typeface="Arial"/>
                        </a:rPr>
                        <a:t> </a:t>
                      </a:r>
                      <a:r>
                        <a:rPr sz="1000" dirty="0">
                          <a:solidFill>
                            <a:srgbClr val="E9473E"/>
                          </a:solidFill>
                          <a:latin typeface="Arial"/>
                          <a:cs typeface="Arial"/>
                        </a:rPr>
                        <a:t>Information</a:t>
                      </a:r>
                      <a:r>
                        <a:rPr sz="1000" spc="-55" dirty="0">
                          <a:solidFill>
                            <a:srgbClr val="E9473E"/>
                          </a:solidFill>
                          <a:latin typeface="Arial"/>
                          <a:cs typeface="Arial"/>
                        </a:rPr>
                        <a:t> </a:t>
                      </a:r>
                      <a:r>
                        <a:rPr sz="1000" spc="-10" dirty="0">
                          <a:solidFill>
                            <a:srgbClr val="E9473E"/>
                          </a:solidFill>
                          <a:latin typeface="Arial"/>
                          <a:cs typeface="Arial"/>
                        </a:rPr>
                        <a:t>Event</a:t>
                      </a:r>
                      <a:r>
                        <a:rPr sz="1000" spc="-50" dirty="0">
                          <a:solidFill>
                            <a:srgbClr val="E9473E"/>
                          </a:solidFill>
                          <a:latin typeface="Arial"/>
                          <a:cs typeface="Arial"/>
                        </a:rPr>
                        <a:t> </a:t>
                      </a:r>
                      <a:r>
                        <a:rPr sz="1000" dirty="0">
                          <a:solidFill>
                            <a:srgbClr val="E9473E"/>
                          </a:solidFill>
                          <a:latin typeface="Arial"/>
                          <a:cs typeface="Arial"/>
                        </a:rPr>
                        <a:t>and</a:t>
                      </a:r>
                      <a:r>
                        <a:rPr sz="1000" spc="-45" dirty="0">
                          <a:solidFill>
                            <a:srgbClr val="E9473E"/>
                          </a:solidFill>
                          <a:latin typeface="Arial"/>
                          <a:cs typeface="Arial"/>
                        </a:rPr>
                        <a:t> </a:t>
                      </a:r>
                      <a:r>
                        <a:rPr sz="1000" spc="-10" dirty="0">
                          <a:solidFill>
                            <a:srgbClr val="E9473E"/>
                          </a:solidFill>
                          <a:latin typeface="Arial"/>
                          <a:cs typeface="Arial"/>
                        </a:rPr>
                        <a:t>Parents’</a:t>
                      </a:r>
                      <a:endParaRPr sz="1000" dirty="0">
                        <a:latin typeface="Arial"/>
                        <a:cs typeface="Arial"/>
                      </a:endParaRPr>
                    </a:p>
                    <a:p>
                      <a:pPr>
                        <a:lnSpc>
                          <a:spcPct val="100000"/>
                        </a:lnSpc>
                        <a:spcBef>
                          <a:spcPts val="120"/>
                        </a:spcBef>
                      </a:pPr>
                      <a:r>
                        <a:rPr sz="1000" spc="-10" dirty="0">
                          <a:solidFill>
                            <a:srgbClr val="E9473E"/>
                          </a:solidFill>
                          <a:latin typeface="Arial"/>
                          <a:cs typeface="Arial"/>
                        </a:rPr>
                        <a:t>Evening.</a:t>
                      </a:r>
                      <a:endParaRPr sz="1000" dirty="0">
                        <a:latin typeface="Arial"/>
                        <a:cs typeface="Arial"/>
                      </a:endParaRPr>
                    </a:p>
                  </a:txBody>
                  <a:tcPr marL="0" marR="0" marT="6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2"/>
                  </a:ext>
                </a:extLst>
              </a:tr>
              <a:tr h="782955">
                <a:tc>
                  <a:txBody>
                    <a:bodyPr/>
                    <a:lstStyle/>
                    <a:p>
                      <a:pPr>
                        <a:lnSpc>
                          <a:spcPct val="100000"/>
                        </a:lnSpc>
                        <a:spcBef>
                          <a:spcPts val="665"/>
                        </a:spcBef>
                      </a:pPr>
                      <a:endParaRPr sz="1000" dirty="0">
                        <a:latin typeface="Times New Roman"/>
                        <a:cs typeface="Times New Roman"/>
                      </a:endParaRPr>
                    </a:p>
                    <a:p>
                      <a:pPr>
                        <a:lnSpc>
                          <a:spcPct val="100000"/>
                        </a:lnSpc>
                      </a:pPr>
                      <a:r>
                        <a:rPr sz="1000" b="1" dirty="0">
                          <a:solidFill>
                            <a:srgbClr val="1D1D1B"/>
                          </a:solidFill>
                          <a:latin typeface="Arial"/>
                          <a:cs typeface="Arial"/>
                        </a:rPr>
                        <a:t>Friday</a:t>
                      </a:r>
                      <a:r>
                        <a:rPr sz="1000" b="1" spc="-35" dirty="0">
                          <a:solidFill>
                            <a:srgbClr val="1D1D1B"/>
                          </a:solidFill>
                          <a:latin typeface="Arial"/>
                          <a:cs typeface="Arial"/>
                        </a:rPr>
                        <a:t> </a:t>
                      </a:r>
                      <a:r>
                        <a:rPr lang="en-GB" sz="1000" b="1" spc="-35" dirty="0">
                          <a:solidFill>
                            <a:srgbClr val="1D1D1B"/>
                          </a:solidFill>
                          <a:latin typeface="Arial"/>
                          <a:cs typeface="Arial"/>
                        </a:rPr>
                        <a:t>7th</a:t>
                      </a:r>
                      <a:r>
                        <a:rPr sz="975" b="1" spc="89" baseline="25641" dirty="0">
                          <a:solidFill>
                            <a:srgbClr val="1D1D1B"/>
                          </a:solidFill>
                          <a:latin typeface="Arial"/>
                          <a:cs typeface="Arial"/>
                        </a:rPr>
                        <a:t> </a:t>
                      </a:r>
                      <a:r>
                        <a:rPr sz="1000" b="1" dirty="0">
                          <a:solidFill>
                            <a:srgbClr val="1D1D1B"/>
                          </a:solidFill>
                          <a:latin typeface="Arial"/>
                          <a:cs typeface="Arial"/>
                        </a:rPr>
                        <a:t>to</a:t>
                      </a:r>
                      <a:r>
                        <a:rPr sz="1000" b="1" spc="-35" dirty="0">
                          <a:solidFill>
                            <a:srgbClr val="1D1D1B"/>
                          </a:solidFill>
                          <a:latin typeface="Arial"/>
                          <a:cs typeface="Arial"/>
                        </a:rPr>
                        <a:t> </a:t>
                      </a:r>
                      <a:r>
                        <a:rPr sz="1000" b="1" spc="-10" dirty="0">
                          <a:solidFill>
                            <a:srgbClr val="1D1D1B"/>
                          </a:solidFill>
                          <a:latin typeface="Arial"/>
                          <a:cs typeface="Arial"/>
                        </a:rPr>
                        <a:t>Wednesday </a:t>
                      </a:r>
                      <a:r>
                        <a:rPr lang="en-GB" sz="1000" b="1" spc="-10" dirty="0">
                          <a:solidFill>
                            <a:srgbClr val="1D1D1B"/>
                          </a:solidFill>
                          <a:latin typeface="Arial"/>
                          <a:cs typeface="Arial"/>
                        </a:rPr>
                        <a:t>12</a:t>
                      </a:r>
                      <a:r>
                        <a:rPr sz="975" b="1" baseline="25641" dirty="0" err="1">
                          <a:solidFill>
                            <a:srgbClr val="1D1D1B"/>
                          </a:solidFill>
                          <a:latin typeface="Arial"/>
                          <a:cs typeface="Arial"/>
                        </a:rPr>
                        <a:t>th</a:t>
                      </a:r>
                      <a:r>
                        <a:rPr sz="975" b="1" spc="104" baseline="25641" dirty="0">
                          <a:solidFill>
                            <a:srgbClr val="1D1D1B"/>
                          </a:solidFill>
                          <a:latin typeface="Arial"/>
                          <a:cs typeface="Arial"/>
                        </a:rPr>
                        <a:t> </a:t>
                      </a:r>
                      <a:r>
                        <a:rPr sz="1000" b="1" dirty="0">
                          <a:solidFill>
                            <a:srgbClr val="1D1D1B"/>
                          </a:solidFill>
                          <a:latin typeface="Arial"/>
                          <a:cs typeface="Arial"/>
                        </a:rPr>
                        <a:t>February</a:t>
                      </a:r>
                      <a:r>
                        <a:rPr sz="1000" b="1" spc="-15" dirty="0">
                          <a:solidFill>
                            <a:srgbClr val="1D1D1B"/>
                          </a:solidFill>
                          <a:latin typeface="Arial"/>
                          <a:cs typeface="Arial"/>
                        </a:rPr>
                        <a:t> </a:t>
                      </a:r>
                      <a:r>
                        <a:rPr sz="1000" b="1" spc="-20" dirty="0">
                          <a:solidFill>
                            <a:srgbClr val="1D1D1B"/>
                          </a:solidFill>
                          <a:latin typeface="Arial"/>
                          <a:cs typeface="Arial"/>
                        </a:rPr>
                        <a:t>202</a:t>
                      </a:r>
                      <a:r>
                        <a:rPr lang="en-GB" sz="1000" b="1" spc="-20" dirty="0">
                          <a:solidFill>
                            <a:srgbClr val="1D1D1B"/>
                          </a:solidFill>
                          <a:latin typeface="Arial"/>
                          <a:cs typeface="Arial"/>
                        </a:rPr>
                        <a:t>5</a:t>
                      </a:r>
                      <a:endParaRPr sz="1000" dirty="0">
                        <a:latin typeface="Arial"/>
                        <a:cs typeface="Arial"/>
                      </a:endParaRPr>
                    </a:p>
                    <a:p>
                      <a:pPr>
                        <a:lnSpc>
                          <a:spcPct val="100000"/>
                        </a:lnSpc>
                        <a:spcBef>
                          <a:spcPts val="120"/>
                        </a:spcBef>
                      </a:pPr>
                      <a:r>
                        <a:rPr sz="1000" dirty="0">
                          <a:solidFill>
                            <a:srgbClr val="E9473E"/>
                          </a:solidFill>
                          <a:latin typeface="Arial"/>
                          <a:cs typeface="Arial"/>
                        </a:rPr>
                        <a:t>Options</a:t>
                      </a:r>
                      <a:r>
                        <a:rPr sz="1000" spc="-25" dirty="0">
                          <a:solidFill>
                            <a:srgbClr val="E9473E"/>
                          </a:solidFill>
                          <a:latin typeface="Arial"/>
                          <a:cs typeface="Arial"/>
                        </a:rPr>
                        <a:t> </a:t>
                      </a:r>
                      <a:r>
                        <a:rPr sz="1000" dirty="0">
                          <a:solidFill>
                            <a:srgbClr val="E9473E"/>
                          </a:solidFill>
                          <a:latin typeface="Arial"/>
                          <a:cs typeface="Arial"/>
                        </a:rPr>
                        <a:t>preference</a:t>
                      </a:r>
                      <a:r>
                        <a:rPr sz="1000" spc="15" dirty="0">
                          <a:solidFill>
                            <a:srgbClr val="E9473E"/>
                          </a:solidFill>
                          <a:latin typeface="Arial"/>
                          <a:cs typeface="Arial"/>
                        </a:rPr>
                        <a:t> </a:t>
                      </a:r>
                      <a:r>
                        <a:rPr sz="1000" dirty="0">
                          <a:solidFill>
                            <a:srgbClr val="E9473E"/>
                          </a:solidFill>
                          <a:latin typeface="Arial"/>
                          <a:cs typeface="Arial"/>
                        </a:rPr>
                        <a:t>survey</a:t>
                      </a:r>
                      <a:r>
                        <a:rPr sz="1000" spc="-20" dirty="0">
                          <a:solidFill>
                            <a:srgbClr val="E9473E"/>
                          </a:solidFill>
                          <a:latin typeface="Arial"/>
                          <a:cs typeface="Arial"/>
                        </a:rPr>
                        <a:t> open.</a:t>
                      </a:r>
                      <a:endParaRPr sz="1000" dirty="0">
                        <a:latin typeface="Arial"/>
                        <a:cs typeface="Arial"/>
                      </a:endParaRPr>
                    </a:p>
                  </a:txBody>
                  <a:tcPr marL="0" marR="0" marT="8445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3"/>
                  </a:ext>
                </a:extLst>
              </a:tr>
              <a:tr h="782955">
                <a:tc>
                  <a:txBody>
                    <a:bodyPr/>
                    <a:lstStyle/>
                    <a:p>
                      <a:pPr>
                        <a:lnSpc>
                          <a:spcPct val="100000"/>
                        </a:lnSpc>
                        <a:spcBef>
                          <a:spcPts val="670"/>
                        </a:spcBef>
                      </a:pPr>
                      <a:endParaRPr sz="1000" dirty="0">
                        <a:latin typeface="Times New Roman"/>
                        <a:cs typeface="Times New Roman"/>
                      </a:endParaRPr>
                    </a:p>
                    <a:p>
                      <a:pPr>
                        <a:lnSpc>
                          <a:spcPct val="100000"/>
                        </a:lnSpc>
                      </a:pPr>
                      <a:r>
                        <a:rPr sz="1000" b="1" dirty="0">
                          <a:solidFill>
                            <a:srgbClr val="1D1D1B"/>
                          </a:solidFill>
                          <a:latin typeface="Arial"/>
                          <a:cs typeface="Arial"/>
                        </a:rPr>
                        <a:t>Spring</a:t>
                      </a:r>
                      <a:r>
                        <a:rPr sz="1000" b="1" spc="-50" dirty="0">
                          <a:solidFill>
                            <a:srgbClr val="1D1D1B"/>
                          </a:solidFill>
                          <a:latin typeface="Arial"/>
                          <a:cs typeface="Arial"/>
                        </a:rPr>
                        <a:t> </a:t>
                      </a:r>
                      <a:r>
                        <a:rPr sz="1000" b="1" dirty="0">
                          <a:solidFill>
                            <a:srgbClr val="1D1D1B"/>
                          </a:solidFill>
                          <a:latin typeface="Arial"/>
                          <a:cs typeface="Arial"/>
                        </a:rPr>
                        <a:t>Term</a:t>
                      </a:r>
                      <a:r>
                        <a:rPr lang="en-GB" sz="1000" b="1" dirty="0">
                          <a:solidFill>
                            <a:srgbClr val="1D1D1B"/>
                          </a:solidFill>
                          <a:latin typeface="Arial"/>
                          <a:cs typeface="Arial"/>
                        </a:rPr>
                        <a:t> 2025</a:t>
                      </a:r>
                      <a:endParaRPr sz="1000" dirty="0">
                        <a:latin typeface="Arial"/>
                        <a:cs typeface="Arial"/>
                      </a:endParaRPr>
                    </a:p>
                    <a:p>
                      <a:pPr>
                        <a:lnSpc>
                          <a:spcPct val="100000"/>
                        </a:lnSpc>
                        <a:spcBef>
                          <a:spcPts val="120"/>
                        </a:spcBef>
                      </a:pPr>
                      <a:r>
                        <a:rPr sz="1000" dirty="0">
                          <a:solidFill>
                            <a:srgbClr val="E9473E"/>
                          </a:solidFill>
                          <a:latin typeface="Arial"/>
                          <a:cs typeface="Arial"/>
                        </a:rPr>
                        <a:t>Options</a:t>
                      </a:r>
                      <a:r>
                        <a:rPr sz="1000" spc="-45" dirty="0">
                          <a:solidFill>
                            <a:srgbClr val="E9473E"/>
                          </a:solidFill>
                          <a:latin typeface="Arial"/>
                          <a:cs typeface="Arial"/>
                        </a:rPr>
                        <a:t> </a:t>
                      </a:r>
                      <a:r>
                        <a:rPr sz="1000" spc="-10" dirty="0">
                          <a:solidFill>
                            <a:srgbClr val="E9473E"/>
                          </a:solidFill>
                          <a:latin typeface="Arial"/>
                          <a:cs typeface="Arial"/>
                        </a:rPr>
                        <a:t>consultation.</a:t>
                      </a:r>
                      <a:endParaRPr sz="1000" dirty="0">
                        <a:latin typeface="Arial"/>
                        <a:cs typeface="Arial"/>
                      </a:endParaRPr>
                    </a:p>
                  </a:txBody>
                  <a:tcPr marL="0" marR="0" marT="8509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4"/>
                  </a:ext>
                </a:extLst>
              </a:tr>
              <a:tr h="782955">
                <a:tc>
                  <a:txBody>
                    <a:bodyPr/>
                    <a:lstStyle/>
                    <a:p>
                      <a:pPr>
                        <a:lnSpc>
                          <a:spcPct val="100000"/>
                        </a:lnSpc>
                        <a:spcBef>
                          <a:spcPts val="500"/>
                        </a:spcBef>
                      </a:pPr>
                      <a:r>
                        <a:rPr sz="1000" b="1" spc="-10" dirty="0">
                          <a:solidFill>
                            <a:srgbClr val="1D1D1B"/>
                          </a:solidFill>
                          <a:latin typeface="Arial"/>
                          <a:cs typeface="Arial"/>
                        </a:rPr>
                        <a:t>Summer</a:t>
                      </a:r>
                      <a:r>
                        <a:rPr sz="1000" b="1" spc="-15" dirty="0">
                          <a:solidFill>
                            <a:srgbClr val="1D1D1B"/>
                          </a:solidFill>
                          <a:latin typeface="Arial"/>
                          <a:cs typeface="Arial"/>
                        </a:rPr>
                        <a:t> </a:t>
                      </a:r>
                      <a:r>
                        <a:rPr sz="1000" b="1" dirty="0">
                          <a:solidFill>
                            <a:srgbClr val="1D1D1B"/>
                          </a:solidFill>
                          <a:latin typeface="Arial"/>
                          <a:cs typeface="Arial"/>
                        </a:rPr>
                        <a:t>Term</a:t>
                      </a:r>
                      <a:r>
                        <a:rPr sz="1000" b="1" spc="-15" dirty="0">
                          <a:solidFill>
                            <a:srgbClr val="1D1D1B"/>
                          </a:solidFill>
                          <a:latin typeface="Arial"/>
                          <a:cs typeface="Arial"/>
                        </a:rPr>
                        <a:t> </a:t>
                      </a:r>
                      <a:r>
                        <a:rPr sz="1000" b="1" spc="-20" dirty="0">
                          <a:solidFill>
                            <a:srgbClr val="1D1D1B"/>
                          </a:solidFill>
                          <a:latin typeface="Arial"/>
                          <a:cs typeface="Arial"/>
                        </a:rPr>
                        <a:t>202</a:t>
                      </a:r>
                      <a:r>
                        <a:rPr lang="en-GB" sz="1000" b="1" spc="-20" dirty="0">
                          <a:solidFill>
                            <a:srgbClr val="1D1D1B"/>
                          </a:solidFill>
                          <a:latin typeface="Arial"/>
                          <a:cs typeface="Arial"/>
                        </a:rPr>
                        <a:t>5</a:t>
                      </a:r>
                      <a:endParaRPr sz="1000" dirty="0">
                        <a:latin typeface="Arial"/>
                        <a:cs typeface="Arial"/>
                      </a:endParaRPr>
                    </a:p>
                    <a:p>
                      <a:pPr marR="135255">
                        <a:lnSpc>
                          <a:spcPct val="110000"/>
                        </a:lnSpc>
                      </a:pPr>
                      <a:r>
                        <a:rPr sz="1000" spc="-10" dirty="0">
                          <a:solidFill>
                            <a:srgbClr val="E9473E"/>
                          </a:solidFill>
                          <a:latin typeface="Arial"/>
                          <a:cs typeface="Arial"/>
                        </a:rPr>
                        <a:t>Final</a:t>
                      </a:r>
                      <a:r>
                        <a:rPr sz="1000" spc="-20" dirty="0">
                          <a:solidFill>
                            <a:srgbClr val="E9473E"/>
                          </a:solidFill>
                          <a:latin typeface="Arial"/>
                          <a:cs typeface="Arial"/>
                        </a:rPr>
                        <a:t> </a:t>
                      </a:r>
                      <a:r>
                        <a:rPr sz="1000" dirty="0">
                          <a:solidFill>
                            <a:srgbClr val="E9473E"/>
                          </a:solidFill>
                          <a:latin typeface="Arial"/>
                          <a:cs typeface="Arial"/>
                        </a:rPr>
                        <a:t>Options</a:t>
                      </a:r>
                      <a:r>
                        <a:rPr sz="1000" spc="-30" dirty="0">
                          <a:solidFill>
                            <a:srgbClr val="E9473E"/>
                          </a:solidFill>
                          <a:latin typeface="Arial"/>
                          <a:cs typeface="Arial"/>
                        </a:rPr>
                        <a:t> </a:t>
                      </a:r>
                      <a:r>
                        <a:rPr sz="1000" dirty="0">
                          <a:solidFill>
                            <a:srgbClr val="E9473E"/>
                          </a:solidFill>
                          <a:latin typeface="Arial"/>
                          <a:cs typeface="Arial"/>
                        </a:rPr>
                        <a:t>shared</a:t>
                      </a:r>
                      <a:r>
                        <a:rPr sz="1000" spc="-15" dirty="0">
                          <a:solidFill>
                            <a:srgbClr val="E9473E"/>
                          </a:solidFill>
                          <a:latin typeface="Arial"/>
                          <a:cs typeface="Arial"/>
                        </a:rPr>
                        <a:t> </a:t>
                      </a:r>
                      <a:r>
                        <a:rPr sz="1000" dirty="0">
                          <a:solidFill>
                            <a:srgbClr val="E9473E"/>
                          </a:solidFill>
                          <a:latin typeface="Arial"/>
                          <a:cs typeface="Arial"/>
                        </a:rPr>
                        <a:t>with</a:t>
                      </a:r>
                      <a:r>
                        <a:rPr sz="1000" spc="-35" dirty="0">
                          <a:solidFill>
                            <a:srgbClr val="E9473E"/>
                          </a:solidFill>
                          <a:latin typeface="Arial"/>
                          <a:cs typeface="Arial"/>
                        </a:rPr>
                        <a:t> </a:t>
                      </a:r>
                      <a:r>
                        <a:rPr sz="1000" dirty="0">
                          <a:solidFill>
                            <a:srgbClr val="E9473E"/>
                          </a:solidFill>
                          <a:latin typeface="Arial"/>
                          <a:cs typeface="Arial"/>
                        </a:rPr>
                        <a:t>students</a:t>
                      </a:r>
                      <a:r>
                        <a:rPr sz="1000" spc="-20" dirty="0">
                          <a:solidFill>
                            <a:srgbClr val="E9473E"/>
                          </a:solidFill>
                          <a:latin typeface="Arial"/>
                          <a:cs typeface="Arial"/>
                        </a:rPr>
                        <a:t> </a:t>
                      </a:r>
                      <a:r>
                        <a:rPr sz="1000" dirty="0">
                          <a:solidFill>
                            <a:srgbClr val="E9473E"/>
                          </a:solidFill>
                          <a:latin typeface="Arial"/>
                          <a:cs typeface="Arial"/>
                        </a:rPr>
                        <a:t>in</a:t>
                      </a:r>
                      <a:r>
                        <a:rPr sz="1000" spc="-45" dirty="0">
                          <a:solidFill>
                            <a:srgbClr val="E9473E"/>
                          </a:solidFill>
                          <a:latin typeface="Arial"/>
                          <a:cs typeface="Arial"/>
                        </a:rPr>
                        <a:t> </a:t>
                      </a:r>
                      <a:r>
                        <a:rPr sz="1000" spc="-10" dirty="0">
                          <a:solidFill>
                            <a:srgbClr val="E9473E"/>
                          </a:solidFill>
                          <a:latin typeface="Arial"/>
                          <a:cs typeface="Arial"/>
                        </a:rPr>
                        <a:t>preparation </a:t>
                      </a:r>
                      <a:r>
                        <a:rPr sz="1000" dirty="0">
                          <a:solidFill>
                            <a:srgbClr val="E9473E"/>
                          </a:solidFill>
                          <a:latin typeface="Arial"/>
                          <a:cs typeface="Arial"/>
                        </a:rPr>
                        <a:t>for</a:t>
                      </a:r>
                      <a:r>
                        <a:rPr sz="1000" spc="-10" dirty="0">
                          <a:solidFill>
                            <a:srgbClr val="E9473E"/>
                          </a:solidFill>
                          <a:latin typeface="Arial"/>
                          <a:cs typeface="Arial"/>
                        </a:rPr>
                        <a:t> </a:t>
                      </a:r>
                      <a:r>
                        <a:rPr sz="1000" dirty="0">
                          <a:solidFill>
                            <a:srgbClr val="E9473E"/>
                          </a:solidFill>
                          <a:latin typeface="Arial"/>
                          <a:cs typeface="Arial"/>
                        </a:rPr>
                        <a:t>September</a:t>
                      </a:r>
                      <a:r>
                        <a:rPr sz="1000" spc="45" dirty="0">
                          <a:solidFill>
                            <a:srgbClr val="E9473E"/>
                          </a:solidFill>
                          <a:latin typeface="Arial"/>
                          <a:cs typeface="Arial"/>
                        </a:rPr>
                        <a:t> </a:t>
                      </a:r>
                      <a:r>
                        <a:rPr sz="1000" spc="-20" dirty="0">
                          <a:solidFill>
                            <a:srgbClr val="E9473E"/>
                          </a:solidFill>
                          <a:latin typeface="Arial"/>
                          <a:cs typeface="Arial"/>
                        </a:rPr>
                        <a:t>202</a:t>
                      </a:r>
                      <a:r>
                        <a:rPr lang="en-GB" sz="1000" spc="-20" dirty="0">
                          <a:solidFill>
                            <a:srgbClr val="E9473E"/>
                          </a:solidFill>
                          <a:latin typeface="Arial"/>
                          <a:cs typeface="Arial"/>
                        </a:rPr>
                        <a:t>5.</a:t>
                      </a:r>
                      <a:endParaRPr sz="1000" dirty="0">
                        <a:latin typeface="Arial"/>
                        <a:cs typeface="Arial"/>
                      </a:endParaRPr>
                    </a:p>
                  </a:txBody>
                  <a:tcPr marL="0" marR="0" marT="6350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5"/>
                  </a:ext>
                </a:extLst>
              </a:tr>
            </a:tbl>
          </a:graphicData>
        </a:graphic>
      </p:graphicFrame>
      <p:sp>
        <p:nvSpPr>
          <p:cNvPr id="25" name="object 25"/>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t>4</a:t>
            </a:fld>
            <a:endParaRPr spc="-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7804" y="651255"/>
            <a:ext cx="6334760" cy="9656445"/>
          </a:xfrm>
          <a:prstGeom prst="rect">
            <a:avLst/>
          </a:prstGeom>
        </p:spPr>
        <p:txBody>
          <a:bodyPr vert="horz" wrap="square" lIns="0" tIns="0" rIns="0" bIns="0" rtlCol="0">
            <a:spAutoFit/>
          </a:bodyPr>
          <a:lstStyle/>
          <a:p>
            <a:pPr>
              <a:lnSpc>
                <a:spcPts val="1180"/>
              </a:lnSpc>
            </a:pPr>
            <a:r>
              <a:rPr sz="1000" spc="-10" dirty="0">
                <a:solidFill>
                  <a:srgbClr val="1D1D1B"/>
                </a:solidFill>
                <a:latin typeface="Arial"/>
                <a:cs typeface="Arial"/>
              </a:rPr>
              <a:t>marchesschool.co.uk/</a:t>
            </a:r>
            <a:r>
              <a:rPr sz="1000" b="1" spc="-10" dirty="0">
                <a:solidFill>
                  <a:srgbClr val="1D1D1B"/>
                </a:solidFill>
                <a:latin typeface="Arial"/>
                <a:cs typeface="Arial"/>
              </a:rPr>
              <a:t>options2023</a:t>
            </a: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pPr>
            <a:endParaRPr sz="1000">
              <a:latin typeface="Arial"/>
              <a:cs typeface="Arial"/>
            </a:endParaRPr>
          </a:p>
          <a:p>
            <a:pPr>
              <a:lnSpc>
                <a:spcPct val="100000"/>
              </a:lnSpc>
              <a:spcBef>
                <a:spcPts val="1100"/>
              </a:spcBef>
            </a:pPr>
            <a:endParaRPr sz="1000">
              <a:latin typeface="Arial"/>
              <a:cs typeface="Arial"/>
            </a:endParaRPr>
          </a:p>
          <a:p>
            <a:pPr>
              <a:lnSpc>
                <a:spcPct val="100000"/>
              </a:lnSpc>
              <a:spcBef>
                <a:spcPts val="5"/>
              </a:spcBef>
              <a:tabLst>
                <a:tab pos="6050915" algn="l"/>
              </a:tabLst>
            </a:pPr>
            <a:r>
              <a:rPr sz="1500" i="1" spc="-15" baseline="2777" dirty="0">
                <a:solidFill>
                  <a:srgbClr val="1D1D1B"/>
                </a:solidFill>
                <a:latin typeface="Arial"/>
                <a:cs typeface="Arial"/>
              </a:rPr>
              <a:t>Published</a:t>
            </a:r>
            <a:r>
              <a:rPr sz="1500" i="1" spc="-30" baseline="2777" dirty="0">
                <a:solidFill>
                  <a:srgbClr val="1D1D1B"/>
                </a:solidFill>
                <a:latin typeface="Arial"/>
                <a:cs typeface="Arial"/>
              </a:rPr>
              <a:t> </a:t>
            </a:r>
            <a:r>
              <a:rPr sz="1500" i="1" baseline="2777" dirty="0">
                <a:solidFill>
                  <a:srgbClr val="1D1D1B"/>
                </a:solidFill>
                <a:latin typeface="Arial"/>
                <a:cs typeface="Arial"/>
              </a:rPr>
              <a:t>Month</a:t>
            </a:r>
            <a:r>
              <a:rPr sz="1500" i="1" spc="-22" baseline="2777" dirty="0">
                <a:solidFill>
                  <a:srgbClr val="1D1D1B"/>
                </a:solidFill>
                <a:latin typeface="Arial"/>
                <a:cs typeface="Arial"/>
              </a:rPr>
              <a:t> </a:t>
            </a:r>
            <a:r>
              <a:rPr sz="1500" i="1" spc="-30" baseline="2777" dirty="0">
                <a:solidFill>
                  <a:srgbClr val="1D1D1B"/>
                </a:solidFill>
                <a:latin typeface="Arial"/>
                <a:cs typeface="Arial"/>
              </a:rPr>
              <a:t>YYYY 10pt</a:t>
            </a:r>
            <a:r>
              <a:rPr sz="1500" i="1" baseline="2777" dirty="0">
                <a:solidFill>
                  <a:srgbClr val="1D1D1B"/>
                </a:solidFill>
                <a:latin typeface="Arial"/>
                <a:cs typeface="Arial"/>
              </a:rPr>
              <a:t>	</a:t>
            </a:r>
            <a:r>
              <a:rPr sz="2000" spc="-25" dirty="0">
                <a:solidFill>
                  <a:srgbClr val="E9473E"/>
                </a:solidFill>
                <a:latin typeface="Arial"/>
                <a:cs typeface="Arial"/>
              </a:rPr>
              <a:t>42</a:t>
            </a:r>
            <a:endParaRPr sz="2000">
              <a:latin typeface="Arial"/>
              <a:cs typeface="Arial"/>
            </a:endParaRPr>
          </a:p>
        </p:txBody>
      </p:sp>
      <p:grpSp>
        <p:nvGrpSpPr>
          <p:cNvPr id="3" name="object 3"/>
          <p:cNvGrpSpPr/>
          <p:nvPr/>
        </p:nvGrpSpPr>
        <p:grpSpPr>
          <a:xfrm>
            <a:off x="251459" y="246887"/>
            <a:ext cx="7056120" cy="10198735"/>
            <a:chOff x="251459" y="246887"/>
            <a:chExt cx="7056120" cy="10198735"/>
          </a:xfrm>
        </p:grpSpPr>
        <p:sp>
          <p:nvSpPr>
            <p:cNvPr id="4" name="object 4"/>
            <p:cNvSpPr/>
            <p:nvPr/>
          </p:nvSpPr>
          <p:spPr>
            <a:xfrm>
              <a:off x="251459" y="246887"/>
              <a:ext cx="7056120" cy="10198735"/>
            </a:xfrm>
            <a:custGeom>
              <a:avLst/>
              <a:gdLst/>
              <a:ahLst/>
              <a:cxnLst/>
              <a:rect l="l" t="t" r="r" b="b"/>
              <a:pathLst>
                <a:path w="7056120" h="10198735">
                  <a:moveTo>
                    <a:pt x="7056120" y="0"/>
                  </a:moveTo>
                  <a:lnTo>
                    <a:pt x="0" y="0"/>
                  </a:lnTo>
                  <a:lnTo>
                    <a:pt x="0" y="10198608"/>
                  </a:lnTo>
                  <a:lnTo>
                    <a:pt x="7056120" y="10198608"/>
                  </a:lnTo>
                  <a:lnTo>
                    <a:pt x="7056120" y="0"/>
                  </a:lnTo>
                  <a:close/>
                </a:path>
              </a:pathLst>
            </a:custGeom>
            <a:solidFill>
              <a:srgbClr val="E9473E"/>
            </a:solidFill>
          </p:spPr>
          <p:txBody>
            <a:bodyPr wrap="square" lIns="0" tIns="0" rIns="0" bIns="0" rtlCol="0"/>
            <a:lstStyle/>
            <a:p>
              <a:endParaRPr/>
            </a:p>
          </p:txBody>
        </p:sp>
        <p:pic>
          <p:nvPicPr>
            <p:cNvPr id="5" name="object 5"/>
            <p:cNvPicPr/>
            <p:nvPr/>
          </p:nvPicPr>
          <p:blipFill>
            <a:blip r:embed="rId2" cstate="print"/>
            <a:stretch>
              <a:fillRect/>
            </a:stretch>
          </p:blipFill>
          <p:spPr>
            <a:xfrm>
              <a:off x="711708" y="687323"/>
              <a:ext cx="2077212" cy="463295"/>
            </a:xfrm>
            <a:prstGeom prst="rect">
              <a:avLst/>
            </a:prstGeom>
          </p:spPr>
        </p:pic>
        <p:pic>
          <p:nvPicPr>
            <p:cNvPr id="6" name="object 6"/>
            <p:cNvPicPr/>
            <p:nvPr/>
          </p:nvPicPr>
          <p:blipFill>
            <a:blip r:embed="rId3" cstate="print"/>
            <a:stretch>
              <a:fillRect/>
            </a:stretch>
          </p:blipFill>
          <p:spPr>
            <a:xfrm>
              <a:off x="720851" y="9977627"/>
              <a:ext cx="149351" cy="149351"/>
            </a:xfrm>
            <a:prstGeom prst="rect">
              <a:avLst/>
            </a:prstGeom>
          </p:spPr>
        </p:pic>
        <p:sp>
          <p:nvSpPr>
            <p:cNvPr id="7" name="object 7"/>
            <p:cNvSpPr/>
            <p:nvPr/>
          </p:nvSpPr>
          <p:spPr>
            <a:xfrm>
              <a:off x="2901695" y="644651"/>
              <a:ext cx="321945" cy="321945"/>
            </a:xfrm>
            <a:custGeom>
              <a:avLst/>
              <a:gdLst/>
              <a:ahLst/>
              <a:cxnLst/>
              <a:rect l="l" t="t" r="r" b="b"/>
              <a:pathLst>
                <a:path w="321944" h="321944">
                  <a:moveTo>
                    <a:pt x="160781" y="0"/>
                  </a:moveTo>
                  <a:lnTo>
                    <a:pt x="109971" y="8199"/>
                  </a:lnTo>
                  <a:lnTo>
                    <a:pt x="65836" y="31028"/>
                  </a:lnTo>
                  <a:lnTo>
                    <a:pt x="31028" y="65836"/>
                  </a:lnTo>
                  <a:lnTo>
                    <a:pt x="8199" y="109971"/>
                  </a:lnTo>
                  <a:lnTo>
                    <a:pt x="0" y="160781"/>
                  </a:lnTo>
                  <a:lnTo>
                    <a:pt x="8199" y="211592"/>
                  </a:lnTo>
                  <a:lnTo>
                    <a:pt x="31028" y="255727"/>
                  </a:lnTo>
                  <a:lnTo>
                    <a:pt x="65836" y="290535"/>
                  </a:lnTo>
                  <a:lnTo>
                    <a:pt x="109971" y="313364"/>
                  </a:lnTo>
                  <a:lnTo>
                    <a:pt x="160781" y="321563"/>
                  </a:lnTo>
                  <a:lnTo>
                    <a:pt x="211592" y="313364"/>
                  </a:lnTo>
                  <a:lnTo>
                    <a:pt x="255727" y="290535"/>
                  </a:lnTo>
                  <a:lnTo>
                    <a:pt x="290535" y="255727"/>
                  </a:lnTo>
                  <a:lnTo>
                    <a:pt x="298786" y="239775"/>
                  </a:lnTo>
                  <a:lnTo>
                    <a:pt x="43306" y="239775"/>
                  </a:lnTo>
                  <a:lnTo>
                    <a:pt x="43306" y="85978"/>
                  </a:lnTo>
                  <a:lnTo>
                    <a:pt x="108903" y="85978"/>
                  </a:lnTo>
                  <a:lnTo>
                    <a:pt x="109930" y="85484"/>
                  </a:lnTo>
                  <a:lnTo>
                    <a:pt x="116427" y="83423"/>
                  </a:lnTo>
                  <a:lnTo>
                    <a:pt x="122949" y="82266"/>
                  </a:lnTo>
                  <a:lnTo>
                    <a:pt x="122065" y="82266"/>
                  </a:lnTo>
                  <a:lnTo>
                    <a:pt x="130683" y="81787"/>
                  </a:lnTo>
                  <a:lnTo>
                    <a:pt x="298786" y="81787"/>
                  </a:lnTo>
                  <a:lnTo>
                    <a:pt x="290535" y="65836"/>
                  </a:lnTo>
                  <a:lnTo>
                    <a:pt x="255727" y="31028"/>
                  </a:lnTo>
                  <a:lnTo>
                    <a:pt x="211592" y="8199"/>
                  </a:lnTo>
                  <a:lnTo>
                    <a:pt x="160781" y="0"/>
                  </a:lnTo>
                  <a:close/>
                </a:path>
                <a:path w="321944" h="321944">
                  <a:moveTo>
                    <a:pt x="120777" y="115188"/>
                  </a:moveTo>
                  <a:lnTo>
                    <a:pt x="112141" y="115188"/>
                  </a:lnTo>
                  <a:lnTo>
                    <a:pt x="109474" y="115570"/>
                  </a:lnTo>
                  <a:lnTo>
                    <a:pt x="85598" y="239775"/>
                  </a:lnTo>
                  <a:lnTo>
                    <a:pt x="139700" y="239775"/>
                  </a:lnTo>
                  <a:lnTo>
                    <a:pt x="139573" y="144399"/>
                  </a:lnTo>
                  <a:lnTo>
                    <a:pt x="139319" y="139953"/>
                  </a:lnTo>
                  <a:lnTo>
                    <a:pt x="139192" y="135508"/>
                  </a:lnTo>
                  <a:lnTo>
                    <a:pt x="126364" y="116458"/>
                  </a:lnTo>
                  <a:lnTo>
                    <a:pt x="127285" y="116458"/>
                  </a:lnTo>
                  <a:lnTo>
                    <a:pt x="120777" y="115188"/>
                  </a:lnTo>
                  <a:close/>
                </a:path>
                <a:path w="321944" h="321944">
                  <a:moveTo>
                    <a:pt x="221495" y="116458"/>
                  </a:moveTo>
                  <a:lnTo>
                    <a:pt x="199185" y="116458"/>
                  </a:lnTo>
                  <a:lnTo>
                    <a:pt x="192024" y="120903"/>
                  </a:lnTo>
                  <a:lnTo>
                    <a:pt x="183006" y="139953"/>
                  </a:lnTo>
                  <a:lnTo>
                    <a:pt x="182286" y="144399"/>
                  </a:lnTo>
                  <a:lnTo>
                    <a:pt x="182245" y="144652"/>
                  </a:lnTo>
                  <a:lnTo>
                    <a:pt x="181864" y="149351"/>
                  </a:lnTo>
                  <a:lnTo>
                    <a:pt x="181864" y="239775"/>
                  </a:lnTo>
                  <a:lnTo>
                    <a:pt x="236093" y="239775"/>
                  </a:lnTo>
                  <a:lnTo>
                    <a:pt x="236093" y="147447"/>
                  </a:lnTo>
                  <a:lnTo>
                    <a:pt x="227711" y="120141"/>
                  </a:lnTo>
                  <a:lnTo>
                    <a:pt x="221495" y="116458"/>
                  </a:lnTo>
                  <a:close/>
                </a:path>
                <a:path w="321944" h="321944">
                  <a:moveTo>
                    <a:pt x="298786" y="81787"/>
                  </a:moveTo>
                  <a:lnTo>
                    <a:pt x="230124" y="81787"/>
                  </a:lnTo>
                  <a:lnTo>
                    <a:pt x="237744" y="82803"/>
                  </a:lnTo>
                  <a:lnTo>
                    <a:pt x="244602" y="84835"/>
                  </a:lnTo>
                  <a:lnTo>
                    <a:pt x="274066" y="111378"/>
                  </a:lnTo>
                  <a:lnTo>
                    <a:pt x="277161" y="122808"/>
                  </a:lnTo>
                  <a:lnTo>
                    <a:pt x="277209" y="123031"/>
                  </a:lnTo>
                  <a:lnTo>
                    <a:pt x="277995" y="129631"/>
                  </a:lnTo>
                  <a:lnTo>
                    <a:pt x="278052" y="131190"/>
                  </a:lnTo>
                  <a:lnTo>
                    <a:pt x="278135" y="133476"/>
                  </a:lnTo>
                  <a:lnTo>
                    <a:pt x="278256" y="239775"/>
                  </a:lnTo>
                  <a:lnTo>
                    <a:pt x="298786" y="239775"/>
                  </a:lnTo>
                  <a:lnTo>
                    <a:pt x="313364" y="211592"/>
                  </a:lnTo>
                  <a:lnTo>
                    <a:pt x="321564" y="160781"/>
                  </a:lnTo>
                  <a:lnTo>
                    <a:pt x="313364" y="109971"/>
                  </a:lnTo>
                  <a:lnTo>
                    <a:pt x="298786" y="81787"/>
                  </a:lnTo>
                  <a:close/>
                </a:path>
                <a:path w="321944" h="321944">
                  <a:moveTo>
                    <a:pt x="216154" y="115188"/>
                  </a:moveTo>
                  <a:lnTo>
                    <a:pt x="204216" y="115188"/>
                  </a:lnTo>
                  <a:lnTo>
                    <a:pt x="198853" y="116458"/>
                  </a:lnTo>
                  <a:lnTo>
                    <a:pt x="222866" y="116458"/>
                  </a:lnTo>
                  <a:lnTo>
                    <a:pt x="216154" y="115188"/>
                  </a:lnTo>
                  <a:close/>
                </a:path>
                <a:path w="321944" h="321944">
                  <a:moveTo>
                    <a:pt x="221996" y="81787"/>
                  </a:moveTo>
                  <a:lnTo>
                    <a:pt x="130683" y="81787"/>
                  </a:lnTo>
                  <a:lnTo>
                    <a:pt x="140494" y="82266"/>
                  </a:lnTo>
                  <a:lnTo>
                    <a:pt x="138781" y="82266"/>
                  </a:lnTo>
                  <a:lnTo>
                    <a:pt x="172140" y="100826"/>
                  </a:lnTo>
                  <a:lnTo>
                    <a:pt x="175641" y="107441"/>
                  </a:lnTo>
                  <a:lnTo>
                    <a:pt x="179377" y="102483"/>
                  </a:lnTo>
                  <a:lnTo>
                    <a:pt x="214256" y="82266"/>
                  </a:lnTo>
                  <a:lnTo>
                    <a:pt x="221996" y="81787"/>
                  </a:lnTo>
                  <a:close/>
                </a:path>
                <a:path w="321944" h="321944">
                  <a:moveTo>
                    <a:pt x="108903" y="85978"/>
                  </a:moveTo>
                  <a:lnTo>
                    <a:pt x="83185" y="85978"/>
                  </a:lnTo>
                  <a:lnTo>
                    <a:pt x="83185" y="106806"/>
                  </a:lnTo>
                  <a:lnTo>
                    <a:pt x="83693" y="106806"/>
                  </a:lnTo>
                  <a:lnTo>
                    <a:pt x="88098" y="101215"/>
                  </a:lnTo>
                  <a:lnTo>
                    <a:pt x="92932" y="96265"/>
                  </a:lnTo>
                  <a:lnTo>
                    <a:pt x="98194" y="91983"/>
                  </a:lnTo>
                  <a:lnTo>
                    <a:pt x="103886" y="88391"/>
                  </a:lnTo>
                  <a:lnTo>
                    <a:pt x="108903" y="85978"/>
                  </a:lnTo>
                  <a:close/>
                </a:path>
              </a:pathLst>
            </a:custGeom>
            <a:solidFill>
              <a:srgbClr val="FFFFFF"/>
            </a:solidFill>
          </p:spPr>
          <p:txBody>
            <a:bodyPr wrap="square" lIns="0" tIns="0" rIns="0" bIns="0" rtlCol="0"/>
            <a:lstStyle/>
            <a:p>
              <a:endParaRPr/>
            </a:p>
          </p:txBody>
        </p:sp>
      </p:grpSp>
      <p:sp>
        <p:nvSpPr>
          <p:cNvPr id="8" name="object 8"/>
          <p:cNvSpPr txBox="1"/>
          <p:nvPr/>
        </p:nvSpPr>
        <p:spPr>
          <a:xfrm>
            <a:off x="699008" y="8419338"/>
            <a:ext cx="1529715" cy="1396365"/>
          </a:xfrm>
          <a:prstGeom prst="rect">
            <a:avLst/>
          </a:prstGeom>
        </p:spPr>
        <p:txBody>
          <a:bodyPr vert="horz" wrap="square" lIns="0" tIns="12065" rIns="0" bIns="0" rtlCol="0">
            <a:spAutoFit/>
          </a:bodyPr>
          <a:lstStyle/>
          <a:p>
            <a:pPr marL="12700" marR="353060">
              <a:lnSpc>
                <a:spcPct val="100000"/>
              </a:lnSpc>
              <a:spcBef>
                <a:spcPts val="95"/>
              </a:spcBef>
            </a:pPr>
            <a:r>
              <a:rPr sz="1000" dirty="0">
                <a:solidFill>
                  <a:srgbClr val="1D1D1B"/>
                </a:solidFill>
                <a:latin typeface="Arial"/>
                <a:cs typeface="Arial"/>
              </a:rPr>
              <a:t>The</a:t>
            </a:r>
            <a:r>
              <a:rPr sz="1000" spc="-55" dirty="0">
                <a:solidFill>
                  <a:srgbClr val="1D1D1B"/>
                </a:solidFill>
                <a:latin typeface="Arial"/>
                <a:cs typeface="Arial"/>
              </a:rPr>
              <a:t> </a:t>
            </a:r>
            <a:r>
              <a:rPr sz="1000" dirty="0">
                <a:solidFill>
                  <a:srgbClr val="1D1D1B"/>
                </a:solidFill>
                <a:latin typeface="Arial"/>
                <a:cs typeface="Arial"/>
              </a:rPr>
              <a:t>Marches</a:t>
            </a:r>
            <a:r>
              <a:rPr sz="1000" spc="-25" dirty="0">
                <a:solidFill>
                  <a:srgbClr val="1D1D1B"/>
                </a:solidFill>
                <a:latin typeface="Arial"/>
                <a:cs typeface="Arial"/>
              </a:rPr>
              <a:t> </a:t>
            </a:r>
            <a:r>
              <a:rPr sz="1000" spc="-10" dirty="0">
                <a:solidFill>
                  <a:srgbClr val="1D1D1B"/>
                </a:solidFill>
                <a:latin typeface="Arial"/>
                <a:cs typeface="Arial"/>
              </a:rPr>
              <a:t>School </a:t>
            </a:r>
            <a:r>
              <a:rPr sz="1000" dirty="0">
                <a:solidFill>
                  <a:srgbClr val="1D1D1B"/>
                </a:solidFill>
                <a:latin typeface="Arial"/>
                <a:cs typeface="Arial"/>
              </a:rPr>
              <a:t>Morda</a:t>
            </a:r>
            <a:r>
              <a:rPr sz="1000" spc="-5" dirty="0">
                <a:solidFill>
                  <a:srgbClr val="1D1D1B"/>
                </a:solidFill>
                <a:latin typeface="Arial"/>
                <a:cs typeface="Arial"/>
              </a:rPr>
              <a:t> </a:t>
            </a:r>
            <a:r>
              <a:rPr sz="1000" spc="-20" dirty="0">
                <a:solidFill>
                  <a:srgbClr val="1D1D1B"/>
                </a:solidFill>
                <a:latin typeface="Arial"/>
                <a:cs typeface="Arial"/>
              </a:rPr>
              <a:t>Road </a:t>
            </a:r>
            <a:r>
              <a:rPr sz="1000" spc="-10" dirty="0">
                <a:solidFill>
                  <a:srgbClr val="1D1D1B"/>
                </a:solidFill>
                <a:latin typeface="Arial"/>
                <a:cs typeface="Arial"/>
              </a:rPr>
              <a:t>Oswestry</a:t>
            </a:r>
            <a:r>
              <a:rPr sz="1000" spc="500" dirty="0">
                <a:solidFill>
                  <a:srgbClr val="1D1D1B"/>
                </a:solidFill>
                <a:latin typeface="Arial"/>
                <a:cs typeface="Arial"/>
              </a:rPr>
              <a:t> </a:t>
            </a:r>
            <a:r>
              <a:rPr sz="1000" spc="-10" dirty="0">
                <a:solidFill>
                  <a:srgbClr val="1D1D1B"/>
                </a:solidFill>
                <a:latin typeface="Arial"/>
                <a:cs typeface="Arial"/>
              </a:rPr>
              <a:t>Shropshire</a:t>
            </a:r>
            <a:endParaRPr sz="1000">
              <a:latin typeface="Arial"/>
              <a:cs typeface="Arial"/>
            </a:endParaRPr>
          </a:p>
          <a:p>
            <a:pPr marL="12700">
              <a:lnSpc>
                <a:spcPct val="100000"/>
              </a:lnSpc>
            </a:pPr>
            <a:r>
              <a:rPr sz="1000" dirty="0">
                <a:solidFill>
                  <a:srgbClr val="1D1D1B"/>
                </a:solidFill>
                <a:latin typeface="Arial"/>
                <a:cs typeface="Arial"/>
              </a:rPr>
              <a:t>SY11</a:t>
            </a:r>
            <a:r>
              <a:rPr sz="1000" spc="-60" dirty="0">
                <a:solidFill>
                  <a:srgbClr val="1D1D1B"/>
                </a:solidFill>
                <a:latin typeface="Arial"/>
                <a:cs typeface="Arial"/>
              </a:rPr>
              <a:t> </a:t>
            </a:r>
            <a:r>
              <a:rPr sz="1000" spc="-25" dirty="0">
                <a:solidFill>
                  <a:srgbClr val="1D1D1B"/>
                </a:solidFill>
                <a:latin typeface="Arial"/>
                <a:cs typeface="Arial"/>
              </a:rPr>
              <a:t>2AR</a:t>
            </a:r>
            <a:endParaRPr sz="1000">
              <a:latin typeface="Arial"/>
              <a:cs typeface="Arial"/>
            </a:endParaRPr>
          </a:p>
          <a:p>
            <a:pPr>
              <a:lnSpc>
                <a:spcPct val="100000"/>
              </a:lnSpc>
              <a:spcBef>
                <a:spcPts val="50"/>
              </a:spcBef>
            </a:pPr>
            <a:endParaRPr sz="1000">
              <a:latin typeface="Arial"/>
              <a:cs typeface="Arial"/>
            </a:endParaRPr>
          </a:p>
          <a:p>
            <a:pPr marL="12700">
              <a:lnSpc>
                <a:spcPct val="100000"/>
              </a:lnSpc>
            </a:pPr>
            <a:r>
              <a:rPr sz="1000" b="1" dirty="0">
                <a:solidFill>
                  <a:srgbClr val="1D1D1B"/>
                </a:solidFill>
                <a:latin typeface="Arial"/>
                <a:cs typeface="Arial"/>
              </a:rPr>
              <a:t>T.</a:t>
            </a:r>
            <a:r>
              <a:rPr sz="1000" b="1" spc="-10" dirty="0">
                <a:solidFill>
                  <a:srgbClr val="1D1D1B"/>
                </a:solidFill>
                <a:latin typeface="Arial"/>
                <a:cs typeface="Arial"/>
              </a:rPr>
              <a:t> </a:t>
            </a:r>
            <a:r>
              <a:rPr sz="1000" dirty="0">
                <a:solidFill>
                  <a:srgbClr val="1D1D1B"/>
                </a:solidFill>
                <a:latin typeface="Arial"/>
                <a:cs typeface="Arial"/>
              </a:rPr>
              <a:t>01691</a:t>
            </a:r>
            <a:r>
              <a:rPr sz="1000" spc="-35" dirty="0">
                <a:solidFill>
                  <a:srgbClr val="1D1D1B"/>
                </a:solidFill>
                <a:latin typeface="Arial"/>
                <a:cs typeface="Arial"/>
              </a:rPr>
              <a:t> </a:t>
            </a:r>
            <a:r>
              <a:rPr sz="1000" spc="-10" dirty="0">
                <a:solidFill>
                  <a:srgbClr val="1D1D1B"/>
                </a:solidFill>
                <a:latin typeface="Arial"/>
                <a:cs typeface="Arial"/>
              </a:rPr>
              <a:t>664400</a:t>
            </a:r>
            <a:endParaRPr sz="1000">
              <a:latin typeface="Arial"/>
              <a:cs typeface="Arial"/>
            </a:endParaRPr>
          </a:p>
          <a:p>
            <a:pPr marL="12700">
              <a:lnSpc>
                <a:spcPct val="100000"/>
              </a:lnSpc>
            </a:pPr>
            <a:r>
              <a:rPr sz="1000" b="1" dirty="0">
                <a:solidFill>
                  <a:srgbClr val="1D1D1B"/>
                </a:solidFill>
                <a:latin typeface="Arial"/>
                <a:cs typeface="Arial"/>
              </a:rPr>
              <a:t>E.</a:t>
            </a:r>
            <a:r>
              <a:rPr sz="1000" b="1" spc="-65" dirty="0">
                <a:solidFill>
                  <a:srgbClr val="1D1D1B"/>
                </a:solidFill>
                <a:latin typeface="Arial"/>
                <a:cs typeface="Arial"/>
              </a:rPr>
              <a:t> </a:t>
            </a:r>
            <a:r>
              <a:rPr sz="1000" spc="-10" dirty="0">
                <a:solidFill>
                  <a:srgbClr val="1D1D1B"/>
                </a:solidFill>
                <a:latin typeface="Arial"/>
                <a:cs typeface="Arial"/>
                <a:hlinkClick r:id="rId4"/>
              </a:rPr>
              <a:t>admin@mar.mmat.co.uk</a:t>
            </a:r>
            <a:endParaRPr sz="1000">
              <a:latin typeface="Arial"/>
              <a:cs typeface="Arial"/>
            </a:endParaRPr>
          </a:p>
          <a:p>
            <a:pPr marL="12700">
              <a:lnSpc>
                <a:spcPct val="100000"/>
              </a:lnSpc>
            </a:pPr>
            <a:r>
              <a:rPr sz="1000" b="1" dirty="0">
                <a:solidFill>
                  <a:srgbClr val="1D1D1B"/>
                </a:solidFill>
                <a:latin typeface="Arial"/>
                <a:cs typeface="Arial"/>
              </a:rPr>
              <a:t>W.</a:t>
            </a:r>
            <a:r>
              <a:rPr sz="1000" b="1" spc="-30" dirty="0">
                <a:solidFill>
                  <a:srgbClr val="1D1D1B"/>
                </a:solidFill>
                <a:latin typeface="Arial"/>
                <a:cs typeface="Arial"/>
              </a:rPr>
              <a:t> </a:t>
            </a:r>
            <a:r>
              <a:rPr sz="1000" spc="-10" dirty="0">
                <a:solidFill>
                  <a:srgbClr val="1D1D1B"/>
                </a:solidFill>
                <a:latin typeface="Arial"/>
                <a:cs typeface="Arial"/>
              </a:rPr>
              <a:t>marchesschool.co.uk</a:t>
            </a:r>
            <a:endParaRPr sz="1000">
              <a:latin typeface="Arial"/>
              <a:cs typeface="Arial"/>
            </a:endParaRPr>
          </a:p>
        </p:txBody>
      </p:sp>
      <p:sp>
        <p:nvSpPr>
          <p:cNvPr id="9" name="object 9"/>
          <p:cNvSpPr txBox="1"/>
          <p:nvPr/>
        </p:nvSpPr>
        <p:spPr>
          <a:xfrm>
            <a:off x="907796" y="9943286"/>
            <a:ext cx="87376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1D1D1B"/>
                </a:solidFill>
                <a:latin typeface="Arial"/>
                <a:cs typeface="Arial"/>
              </a:rPr>
              <a:t>marchesschool</a:t>
            </a:r>
            <a:endParaRPr sz="10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705104" y="2142514"/>
            <a:ext cx="3223260" cy="360680"/>
          </a:xfrm>
          <a:prstGeom prst="rect">
            <a:avLst/>
          </a:prstGeom>
        </p:spPr>
        <p:txBody>
          <a:bodyPr vert="horz" wrap="square" lIns="0" tIns="12700" rIns="0" bIns="0" rtlCol="0">
            <a:spAutoFit/>
          </a:bodyPr>
          <a:lstStyle/>
          <a:p>
            <a:pPr marL="12700" marR="5080">
              <a:lnSpc>
                <a:spcPct val="110000"/>
              </a:lnSpc>
              <a:spcBef>
                <a:spcPts val="100"/>
              </a:spcBef>
            </a:pP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following</a:t>
            </a:r>
            <a:r>
              <a:rPr sz="1000" spc="-50" dirty="0">
                <a:solidFill>
                  <a:srgbClr val="1D1D1B"/>
                </a:solidFill>
                <a:latin typeface="Arial"/>
                <a:cs typeface="Arial"/>
              </a:rPr>
              <a:t> </a:t>
            </a:r>
            <a:r>
              <a:rPr sz="1000" dirty="0">
                <a:solidFill>
                  <a:srgbClr val="1D1D1B"/>
                </a:solidFill>
                <a:latin typeface="Arial"/>
                <a:cs typeface="Arial"/>
              </a:rPr>
              <a:t>staff</a:t>
            </a:r>
            <a:r>
              <a:rPr sz="1000" spc="-25" dirty="0">
                <a:solidFill>
                  <a:srgbClr val="1D1D1B"/>
                </a:solidFill>
                <a:latin typeface="Arial"/>
                <a:cs typeface="Arial"/>
              </a:rPr>
              <a:t> </a:t>
            </a:r>
            <a:r>
              <a:rPr sz="1000" dirty="0">
                <a:solidFill>
                  <a:srgbClr val="1D1D1B"/>
                </a:solidFill>
                <a:latin typeface="Arial"/>
                <a:cs typeface="Arial"/>
              </a:rPr>
              <a:t>are</a:t>
            </a:r>
            <a:r>
              <a:rPr sz="1000" spc="-5" dirty="0">
                <a:solidFill>
                  <a:srgbClr val="1D1D1B"/>
                </a:solidFill>
                <a:latin typeface="Arial"/>
                <a:cs typeface="Arial"/>
              </a:rPr>
              <a:t> </a:t>
            </a:r>
            <a:r>
              <a:rPr sz="1000" spc="-10" dirty="0">
                <a:solidFill>
                  <a:srgbClr val="1D1D1B"/>
                </a:solidFill>
                <a:latin typeface="Arial"/>
                <a:cs typeface="Arial"/>
              </a:rPr>
              <a:t>available</a:t>
            </a:r>
            <a:r>
              <a:rPr sz="1000" spc="5"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speak</a:t>
            </a:r>
            <a:r>
              <a:rPr sz="1000" spc="-1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both</a:t>
            </a:r>
            <a:r>
              <a:rPr sz="1000" spc="-15" dirty="0">
                <a:solidFill>
                  <a:srgbClr val="1D1D1B"/>
                </a:solidFill>
                <a:latin typeface="Arial"/>
                <a:cs typeface="Arial"/>
              </a:rPr>
              <a:t> </a:t>
            </a:r>
            <a:r>
              <a:rPr sz="1000" spc="-10" dirty="0">
                <a:solidFill>
                  <a:srgbClr val="1D1D1B"/>
                </a:solidFill>
                <a:latin typeface="Arial"/>
                <a:cs typeface="Arial"/>
              </a:rPr>
              <a:t>students </a:t>
            </a:r>
            <a:r>
              <a:rPr sz="1000" dirty="0">
                <a:solidFill>
                  <a:srgbClr val="1D1D1B"/>
                </a:solidFill>
                <a:latin typeface="Arial"/>
                <a:cs typeface="Arial"/>
              </a:rPr>
              <a:t>and</a:t>
            </a:r>
            <a:r>
              <a:rPr sz="1000" spc="-15" dirty="0">
                <a:solidFill>
                  <a:srgbClr val="1D1D1B"/>
                </a:solidFill>
                <a:latin typeface="Arial"/>
                <a:cs typeface="Arial"/>
              </a:rPr>
              <a:t> </a:t>
            </a:r>
            <a:r>
              <a:rPr sz="1000" dirty="0">
                <a:solidFill>
                  <a:srgbClr val="1D1D1B"/>
                </a:solidFill>
                <a:latin typeface="Arial"/>
                <a:cs typeface="Arial"/>
              </a:rPr>
              <a:t>parents/carers</a:t>
            </a:r>
            <a:r>
              <a:rPr sz="1000" spc="45" dirty="0">
                <a:solidFill>
                  <a:srgbClr val="1D1D1B"/>
                </a:solidFill>
                <a:latin typeface="Arial"/>
                <a:cs typeface="Arial"/>
              </a:rPr>
              <a:t> </a:t>
            </a:r>
            <a:r>
              <a:rPr sz="1000" dirty="0">
                <a:solidFill>
                  <a:srgbClr val="1D1D1B"/>
                </a:solidFill>
                <a:latin typeface="Arial"/>
                <a:cs typeface="Arial"/>
              </a:rPr>
              <a:t>throughout</a:t>
            </a:r>
            <a:r>
              <a:rPr sz="1000" spc="-3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options</a:t>
            </a:r>
            <a:r>
              <a:rPr sz="1000" spc="-15" dirty="0">
                <a:solidFill>
                  <a:srgbClr val="1D1D1B"/>
                </a:solidFill>
                <a:latin typeface="Arial"/>
                <a:cs typeface="Arial"/>
              </a:rPr>
              <a:t> </a:t>
            </a:r>
            <a:r>
              <a:rPr sz="1000" spc="-10" dirty="0">
                <a:solidFill>
                  <a:srgbClr val="1D1D1B"/>
                </a:solidFill>
                <a:latin typeface="Arial"/>
                <a:cs typeface="Arial"/>
              </a:rPr>
              <a:t>process.</a:t>
            </a:r>
            <a:endParaRPr sz="1000">
              <a:latin typeface="Arial"/>
              <a:cs typeface="Arial"/>
            </a:endParaRPr>
          </a:p>
        </p:txBody>
      </p:sp>
      <p:graphicFrame>
        <p:nvGraphicFramePr>
          <p:cNvPr id="11" name="object 11"/>
          <p:cNvGraphicFramePr>
            <a:graphicFrameLocks noGrp="1"/>
          </p:cNvGraphicFramePr>
          <p:nvPr>
            <p:extLst>
              <p:ext uri="{D42A27DB-BD31-4B8C-83A1-F6EECF244321}">
                <p14:modId xmlns:p14="http://schemas.microsoft.com/office/powerpoint/2010/main" val="4056537783"/>
              </p:ext>
            </p:extLst>
          </p:nvPr>
        </p:nvGraphicFramePr>
        <p:xfrm>
          <a:off x="667385" y="3037179"/>
          <a:ext cx="2882265" cy="5449570"/>
        </p:xfrm>
        <a:graphic>
          <a:graphicData uri="http://schemas.openxmlformats.org/drawingml/2006/table">
            <a:tbl>
              <a:tblPr firstRow="1" bandRow="1">
                <a:tableStyleId>{2D5ABB26-0587-4C30-8999-92F81FD0307C}</a:tableStyleId>
              </a:tblPr>
              <a:tblGrid>
                <a:gridCol w="2882265">
                  <a:extLst>
                    <a:ext uri="{9D8B030D-6E8A-4147-A177-3AD203B41FA5}">
                      <a16:colId xmlns:a16="http://schemas.microsoft.com/office/drawing/2014/main" val="20000"/>
                    </a:ext>
                  </a:extLst>
                </a:gridCol>
              </a:tblGrid>
              <a:tr h="485775">
                <a:tc>
                  <a:txBody>
                    <a:bodyPr/>
                    <a:lstStyle/>
                    <a:p>
                      <a:pPr>
                        <a:lnSpc>
                          <a:spcPts val="1180"/>
                        </a:lnSpc>
                      </a:pPr>
                      <a:r>
                        <a:rPr sz="1000" spc="-10" dirty="0">
                          <a:solidFill>
                            <a:srgbClr val="1D1D1B"/>
                          </a:solidFill>
                          <a:latin typeface="Arial"/>
                          <a:cs typeface="Arial"/>
                        </a:rPr>
                        <a:t>Sa</a:t>
                      </a:r>
                      <a:r>
                        <a:rPr lang="en-GB" sz="1000" spc="-10" dirty="0">
                          <a:solidFill>
                            <a:srgbClr val="1D1D1B"/>
                          </a:solidFill>
                          <a:latin typeface="Arial"/>
                          <a:cs typeface="Arial"/>
                        </a:rPr>
                        <a:t>rah Eyre</a:t>
                      </a:r>
                      <a:endParaRPr sz="1000" dirty="0">
                        <a:latin typeface="Arial"/>
                        <a:cs typeface="Arial"/>
                      </a:endParaRPr>
                    </a:p>
                    <a:p>
                      <a:pPr>
                        <a:lnSpc>
                          <a:spcPct val="100000"/>
                        </a:lnSpc>
                        <a:spcBef>
                          <a:spcPts val="120"/>
                        </a:spcBef>
                      </a:pPr>
                      <a:r>
                        <a:rPr lang="en-GB" sz="1000" b="1" dirty="0">
                          <a:solidFill>
                            <a:srgbClr val="1D1D1B"/>
                          </a:solidFill>
                          <a:latin typeface="Arial"/>
                          <a:cs typeface="Arial"/>
                        </a:rPr>
                        <a:t>Assistant </a:t>
                      </a:r>
                      <a:r>
                        <a:rPr sz="1000" b="1" spc="-10" dirty="0">
                          <a:solidFill>
                            <a:srgbClr val="1D1D1B"/>
                          </a:solidFill>
                          <a:latin typeface="Arial"/>
                          <a:cs typeface="Arial"/>
                        </a:rPr>
                        <a:t>Headteacher</a:t>
                      </a:r>
                      <a:endParaRPr sz="1000" dirty="0">
                        <a:latin typeface="Arial"/>
                        <a:cs typeface="Arial"/>
                      </a:endParaRPr>
                    </a:p>
                    <a:p>
                      <a:pPr>
                        <a:lnSpc>
                          <a:spcPts val="1110"/>
                        </a:lnSpc>
                        <a:spcBef>
                          <a:spcPts val="120"/>
                        </a:spcBef>
                      </a:pPr>
                      <a:r>
                        <a:rPr lang="en-GB" sz="1000" spc="-10" dirty="0" err="1">
                          <a:solidFill>
                            <a:srgbClr val="E9473E"/>
                          </a:solidFill>
                          <a:latin typeface="Arial"/>
                          <a:cs typeface="Arial"/>
                          <a:hlinkClick r:id="rId2"/>
                        </a:rPr>
                        <a:t>sarah.eyre</a:t>
                      </a:r>
                      <a:r>
                        <a:rPr sz="1000" spc="-10" dirty="0">
                          <a:solidFill>
                            <a:srgbClr val="E9473E"/>
                          </a:solidFill>
                          <a:latin typeface="Arial"/>
                          <a:cs typeface="Arial"/>
                          <a:hlinkClick r:id="rId2"/>
                        </a:rPr>
                        <a:t>@mar.mmat.co.uk</a:t>
                      </a:r>
                      <a:endParaRPr sz="1000" dirty="0">
                        <a:latin typeface="Arial"/>
                        <a:cs typeface="Arial"/>
                      </a:endParaRPr>
                    </a:p>
                  </a:txBody>
                  <a:tcPr marL="0" marR="0" marT="0" marB="0"/>
                </a:tc>
                <a:extLst>
                  <a:ext uri="{0D108BD9-81ED-4DB2-BD59-A6C34878D82A}">
                    <a16:rowId xmlns:a16="http://schemas.microsoft.com/office/drawing/2014/main" val="10000"/>
                  </a:ext>
                </a:extLst>
              </a:tr>
              <a:tr h="147320">
                <a:tc>
                  <a:txBody>
                    <a:bodyPr/>
                    <a:lstStyle/>
                    <a:p>
                      <a:pPr>
                        <a:lnSpc>
                          <a:spcPct val="100000"/>
                        </a:lnSpc>
                      </a:pPr>
                      <a:endParaRPr sz="800">
                        <a:latin typeface="Times New Roman"/>
                        <a:cs typeface="Times New Roman"/>
                      </a:endParaRPr>
                    </a:p>
                  </a:txBody>
                  <a:tcPr marL="0" marR="0" marT="0" marB="0">
                    <a:lnB w="9525">
                      <a:solidFill>
                        <a:srgbClr val="E9473E"/>
                      </a:solidFill>
                      <a:prstDash val="sysDot"/>
                    </a:lnB>
                  </a:tcPr>
                </a:tc>
                <a:extLst>
                  <a:ext uri="{0D108BD9-81ED-4DB2-BD59-A6C34878D82A}">
                    <a16:rowId xmlns:a16="http://schemas.microsoft.com/office/drawing/2014/main" val="10001"/>
                  </a:ext>
                </a:extLst>
              </a:tr>
              <a:tr h="635635">
                <a:tc>
                  <a:txBody>
                    <a:bodyPr/>
                    <a:lstStyle/>
                    <a:p>
                      <a:pPr>
                        <a:lnSpc>
                          <a:spcPct val="100000"/>
                        </a:lnSpc>
                        <a:spcBef>
                          <a:spcPts val="5"/>
                        </a:spcBef>
                      </a:pPr>
                      <a:endParaRPr sz="1000" dirty="0">
                        <a:latin typeface="Times New Roman"/>
                        <a:cs typeface="Times New Roman"/>
                      </a:endParaRPr>
                    </a:p>
                    <a:p>
                      <a:pPr>
                        <a:lnSpc>
                          <a:spcPct val="100000"/>
                        </a:lnSpc>
                      </a:pPr>
                      <a:r>
                        <a:rPr lang="en-GB" sz="1000" spc="-20" dirty="0">
                          <a:solidFill>
                            <a:srgbClr val="1D1D1B"/>
                          </a:solidFill>
                          <a:latin typeface="Arial"/>
                          <a:cs typeface="Arial"/>
                        </a:rPr>
                        <a:t>Graham Dyke</a:t>
                      </a:r>
                      <a:endParaRPr sz="1000" dirty="0">
                        <a:latin typeface="Arial"/>
                        <a:cs typeface="Arial"/>
                      </a:endParaRPr>
                    </a:p>
                    <a:p>
                      <a:pPr>
                        <a:lnSpc>
                          <a:spcPct val="100000"/>
                        </a:lnSpc>
                        <a:spcBef>
                          <a:spcPts val="120"/>
                        </a:spcBef>
                      </a:pPr>
                      <a:r>
                        <a:rPr sz="1000" b="1" dirty="0">
                          <a:solidFill>
                            <a:srgbClr val="1D1D1B"/>
                          </a:solidFill>
                          <a:latin typeface="Arial"/>
                          <a:cs typeface="Arial"/>
                        </a:rPr>
                        <a:t>Head</a:t>
                      </a:r>
                      <a:r>
                        <a:rPr sz="1000" b="1" spc="-25" dirty="0">
                          <a:solidFill>
                            <a:srgbClr val="1D1D1B"/>
                          </a:solidFill>
                          <a:latin typeface="Arial"/>
                          <a:cs typeface="Arial"/>
                        </a:rPr>
                        <a:t> </a:t>
                      </a:r>
                      <a:r>
                        <a:rPr sz="1000" b="1" dirty="0">
                          <a:solidFill>
                            <a:srgbClr val="1D1D1B"/>
                          </a:solidFill>
                          <a:latin typeface="Arial"/>
                          <a:cs typeface="Arial"/>
                        </a:rPr>
                        <a:t>of</a:t>
                      </a:r>
                      <a:r>
                        <a:rPr sz="1000" b="1" spc="-30" dirty="0">
                          <a:solidFill>
                            <a:srgbClr val="1D1D1B"/>
                          </a:solidFill>
                          <a:latin typeface="Arial"/>
                          <a:cs typeface="Arial"/>
                        </a:rPr>
                        <a:t> </a:t>
                      </a:r>
                      <a:r>
                        <a:rPr sz="1000" b="1" spc="-10" dirty="0">
                          <a:solidFill>
                            <a:srgbClr val="1D1D1B"/>
                          </a:solidFill>
                          <a:latin typeface="Arial"/>
                          <a:cs typeface="Arial"/>
                        </a:rPr>
                        <a:t>Academic</a:t>
                      </a:r>
                      <a:r>
                        <a:rPr sz="1000" b="1" spc="-30" dirty="0">
                          <a:solidFill>
                            <a:srgbClr val="1D1D1B"/>
                          </a:solidFill>
                          <a:latin typeface="Arial"/>
                          <a:cs typeface="Arial"/>
                        </a:rPr>
                        <a:t> </a:t>
                      </a:r>
                      <a:r>
                        <a:rPr sz="1000" b="1" spc="-10" dirty="0">
                          <a:solidFill>
                            <a:srgbClr val="1D1D1B"/>
                          </a:solidFill>
                          <a:latin typeface="Arial"/>
                          <a:cs typeface="Arial"/>
                        </a:rPr>
                        <a:t>Progress</a:t>
                      </a:r>
                      <a:endParaRPr sz="1000" dirty="0">
                        <a:latin typeface="Arial"/>
                        <a:cs typeface="Arial"/>
                      </a:endParaRPr>
                    </a:p>
                    <a:p>
                      <a:pPr>
                        <a:lnSpc>
                          <a:spcPts val="1110"/>
                        </a:lnSpc>
                        <a:spcBef>
                          <a:spcPts val="120"/>
                        </a:spcBef>
                      </a:pPr>
                      <a:r>
                        <a:rPr lang="en-GB" sz="1000" spc="-10" dirty="0" err="1">
                          <a:solidFill>
                            <a:srgbClr val="E9473E"/>
                          </a:solidFill>
                          <a:latin typeface="Arial"/>
                          <a:cs typeface="Arial"/>
                          <a:hlinkClick r:id="rId3"/>
                        </a:rPr>
                        <a:t>Graham.dyke</a:t>
                      </a:r>
                      <a:r>
                        <a:rPr sz="1000" spc="-10" dirty="0">
                          <a:solidFill>
                            <a:srgbClr val="E9473E"/>
                          </a:solidFill>
                          <a:latin typeface="Arial"/>
                          <a:cs typeface="Arial"/>
                          <a:hlinkClick r:id="rId3"/>
                        </a:rPr>
                        <a:t>@mar.mmat.co.uk</a:t>
                      </a:r>
                      <a:endParaRPr sz="1000" dirty="0">
                        <a:latin typeface="Arial"/>
                        <a:cs typeface="Arial"/>
                      </a:endParaRPr>
                    </a:p>
                  </a:txBody>
                  <a:tcPr marL="0" marR="0" marT="635" marB="0">
                    <a:lnT w="9525">
                      <a:solidFill>
                        <a:srgbClr val="E9473E"/>
                      </a:solidFill>
                      <a:prstDash val="sysDot"/>
                    </a:lnT>
                  </a:tcPr>
                </a:tc>
                <a:extLst>
                  <a:ext uri="{0D108BD9-81ED-4DB2-BD59-A6C34878D82A}">
                    <a16:rowId xmlns:a16="http://schemas.microsoft.com/office/drawing/2014/main" val="10002"/>
                  </a:ext>
                </a:extLst>
              </a:tr>
              <a:tr h="147320">
                <a:tc>
                  <a:txBody>
                    <a:bodyPr/>
                    <a:lstStyle/>
                    <a:p>
                      <a:pPr>
                        <a:lnSpc>
                          <a:spcPct val="100000"/>
                        </a:lnSpc>
                      </a:pPr>
                      <a:endParaRPr sz="800" dirty="0">
                        <a:latin typeface="Times New Roman"/>
                        <a:cs typeface="Times New Roman"/>
                      </a:endParaRPr>
                    </a:p>
                  </a:txBody>
                  <a:tcPr marL="0" marR="0" marT="0" marB="0">
                    <a:lnB w="9525">
                      <a:solidFill>
                        <a:srgbClr val="E9473E"/>
                      </a:solidFill>
                      <a:prstDash val="sysDot"/>
                    </a:lnB>
                  </a:tcPr>
                </a:tc>
                <a:extLst>
                  <a:ext uri="{0D108BD9-81ED-4DB2-BD59-A6C34878D82A}">
                    <a16:rowId xmlns:a16="http://schemas.microsoft.com/office/drawing/2014/main" val="10003"/>
                  </a:ext>
                </a:extLst>
              </a:tr>
              <a:tr h="782955">
                <a:tc>
                  <a:txBody>
                    <a:bodyPr/>
                    <a:lstStyle/>
                    <a:p>
                      <a:pPr>
                        <a:lnSpc>
                          <a:spcPct val="100000"/>
                        </a:lnSpc>
                        <a:spcBef>
                          <a:spcPts val="5"/>
                        </a:spcBef>
                      </a:pPr>
                      <a:endParaRPr sz="1000">
                        <a:latin typeface="Times New Roman"/>
                        <a:cs typeface="Times New Roman"/>
                      </a:endParaRPr>
                    </a:p>
                    <a:p>
                      <a:pPr>
                        <a:lnSpc>
                          <a:spcPct val="100000"/>
                        </a:lnSpc>
                      </a:pPr>
                      <a:r>
                        <a:rPr sz="1000" dirty="0">
                          <a:solidFill>
                            <a:srgbClr val="1D1D1B"/>
                          </a:solidFill>
                          <a:latin typeface="Arial"/>
                          <a:cs typeface="Arial"/>
                        </a:rPr>
                        <a:t>Lindsey</a:t>
                      </a:r>
                      <a:r>
                        <a:rPr sz="1000" spc="-40" dirty="0">
                          <a:solidFill>
                            <a:srgbClr val="1D1D1B"/>
                          </a:solidFill>
                          <a:latin typeface="Arial"/>
                          <a:cs typeface="Arial"/>
                        </a:rPr>
                        <a:t> </a:t>
                      </a:r>
                      <a:r>
                        <a:rPr sz="1000" spc="-10" dirty="0">
                          <a:solidFill>
                            <a:srgbClr val="1D1D1B"/>
                          </a:solidFill>
                          <a:latin typeface="Arial"/>
                          <a:cs typeface="Arial"/>
                        </a:rPr>
                        <a:t>Whitaker</a:t>
                      </a:r>
                      <a:endParaRPr sz="1000">
                        <a:latin typeface="Arial"/>
                        <a:cs typeface="Arial"/>
                      </a:endParaRPr>
                    </a:p>
                    <a:p>
                      <a:pPr>
                        <a:lnSpc>
                          <a:spcPct val="100000"/>
                        </a:lnSpc>
                        <a:spcBef>
                          <a:spcPts val="120"/>
                        </a:spcBef>
                      </a:pPr>
                      <a:r>
                        <a:rPr sz="1000" b="1" dirty="0">
                          <a:solidFill>
                            <a:srgbClr val="1D1D1B"/>
                          </a:solidFill>
                          <a:latin typeface="Arial"/>
                          <a:cs typeface="Arial"/>
                        </a:rPr>
                        <a:t>Director</a:t>
                      </a:r>
                      <a:r>
                        <a:rPr sz="1000" b="1" spc="-50" dirty="0">
                          <a:solidFill>
                            <a:srgbClr val="1D1D1B"/>
                          </a:solidFill>
                          <a:latin typeface="Arial"/>
                          <a:cs typeface="Arial"/>
                        </a:rPr>
                        <a:t> </a:t>
                      </a:r>
                      <a:r>
                        <a:rPr sz="1000" b="1" dirty="0">
                          <a:solidFill>
                            <a:srgbClr val="1D1D1B"/>
                          </a:solidFill>
                          <a:latin typeface="Arial"/>
                          <a:cs typeface="Arial"/>
                        </a:rPr>
                        <a:t>of</a:t>
                      </a:r>
                      <a:r>
                        <a:rPr sz="1000" b="1" spc="-35" dirty="0">
                          <a:solidFill>
                            <a:srgbClr val="1D1D1B"/>
                          </a:solidFill>
                          <a:latin typeface="Arial"/>
                          <a:cs typeface="Arial"/>
                        </a:rPr>
                        <a:t> </a:t>
                      </a:r>
                      <a:r>
                        <a:rPr sz="1000" b="1" spc="-10" dirty="0">
                          <a:solidFill>
                            <a:srgbClr val="1D1D1B"/>
                          </a:solidFill>
                          <a:latin typeface="Arial"/>
                          <a:cs typeface="Arial"/>
                        </a:rPr>
                        <a:t>English</a:t>
                      </a:r>
                      <a:endParaRPr sz="1000">
                        <a:latin typeface="Arial"/>
                        <a:cs typeface="Arial"/>
                      </a:endParaRPr>
                    </a:p>
                    <a:p>
                      <a:pPr>
                        <a:lnSpc>
                          <a:spcPct val="100000"/>
                        </a:lnSpc>
                        <a:spcBef>
                          <a:spcPts val="120"/>
                        </a:spcBef>
                      </a:pPr>
                      <a:r>
                        <a:rPr sz="1000" spc="-10" dirty="0">
                          <a:solidFill>
                            <a:srgbClr val="E9473E"/>
                          </a:solidFill>
                          <a:latin typeface="Arial"/>
                          <a:cs typeface="Arial"/>
                          <a:hlinkClick r:id="rId4"/>
                        </a:rPr>
                        <a:t>lindsey.whiitaker@mar.mmat.co.uk</a:t>
                      </a:r>
                      <a:endParaRPr sz="1000">
                        <a:latin typeface="Arial"/>
                        <a:cs typeface="Arial"/>
                      </a:endParaRPr>
                    </a:p>
                  </a:txBody>
                  <a:tcPr marL="0" marR="0" marT="6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4"/>
                  </a:ext>
                </a:extLst>
              </a:tr>
              <a:tr h="782955">
                <a:tc>
                  <a:txBody>
                    <a:bodyPr/>
                    <a:lstStyle/>
                    <a:p>
                      <a:pPr>
                        <a:lnSpc>
                          <a:spcPct val="100000"/>
                        </a:lnSpc>
                        <a:spcBef>
                          <a:spcPts val="5"/>
                        </a:spcBef>
                      </a:pPr>
                      <a:endParaRPr sz="1000">
                        <a:latin typeface="Times New Roman"/>
                        <a:cs typeface="Times New Roman"/>
                      </a:endParaRPr>
                    </a:p>
                    <a:p>
                      <a:pPr>
                        <a:lnSpc>
                          <a:spcPct val="100000"/>
                        </a:lnSpc>
                      </a:pPr>
                      <a:r>
                        <a:rPr sz="1000" dirty="0">
                          <a:solidFill>
                            <a:srgbClr val="1D1D1B"/>
                          </a:solidFill>
                          <a:latin typeface="Arial"/>
                          <a:cs typeface="Arial"/>
                        </a:rPr>
                        <a:t>Jordan</a:t>
                      </a:r>
                      <a:r>
                        <a:rPr sz="1000" spc="-25" dirty="0">
                          <a:solidFill>
                            <a:srgbClr val="1D1D1B"/>
                          </a:solidFill>
                          <a:latin typeface="Arial"/>
                          <a:cs typeface="Arial"/>
                        </a:rPr>
                        <a:t> </a:t>
                      </a:r>
                      <a:r>
                        <a:rPr sz="1000" spc="-20" dirty="0">
                          <a:solidFill>
                            <a:srgbClr val="1D1D1B"/>
                          </a:solidFill>
                          <a:latin typeface="Arial"/>
                          <a:cs typeface="Arial"/>
                        </a:rPr>
                        <a:t>Lane</a:t>
                      </a:r>
                      <a:endParaRPr sz="1000">
                        <a:latin typeface="Arial"/>
                        <a:cs typeface="Arial"/>
                      </a:endParaRPr>
                    </a:p>
                    <a:p>
                      <a:pPr>
                        <a:lnSpc>
                          <a:spcPct val="100000"/>
                        </a:lnSpc>
                        <a:spcBef>
                          <a:spcPts val="120"/>
                        </a:spcBef>
                      </a:pPr>
                      <a:r>
                        <a:rPr sz="1000" b="1" dirty="0">
                          <a:solidFill>
                            <a:srgbClr val="1D1D1B"/>
                          </a:solidFill>
                          <a:latin typeface="Arial"/>
                          <a:cs typeface="Arial"/>
                        </a:rPr>
                        <a:t>Director</a:t>
                      </a:r>
                      <a:r>
                        <a:rPr sz="1000" b="1" spc="-50" dirty="0">
                          <a:solidFill>
                            <a:srgbClr val="1D1D1B"/>
                          </a:solidFill>
                          <a:latin typeface="Arial"/>
                          <a:cs typeface="Arial"/>
                        </a:rPr>
                        <a:t> </a:t>
                      </a:r>
                      <a:r>
                        <a:rPr sz="1000" b="1" dirty="0">
                          <a:solidFill>
                            <a:srgbClr val="1D1D1B"/>
                          </a:solidFill>
                          <a:latin typeface="Arial"/>
                          <a:cs typeface="Arial"/>
                        </a:rPr>
                        <a:t>of</a:t>
                      </a:r>
                      <a:r>
                        <a:rPr sz="1000" b="1" spc="-35" dirty="0">
                          <a:solidFill>
                            <a:srgbClr val="1D1D1B"/>
                          </a:solidFill>
                          <a:latin typeface="Arial"/>
                          <a:cs typeface="Arial"/>
                        </a:rPr>
                        <a:t> </a:t>
                      </a:r>
                      <a:r>
                        <a:rPr sz="1000" b="1" spc="-10" dirty="0">
                          <a:solidFill>
                            <a:srgbClr val="1D1D1B"/>
                          </a:solidFill>
                          <a:latin typeface="Arial"/>
                          <a:cs typeface="Arial"/>
                        </a:rPr>
                        <a:t>Mathematics</a:t>
                      </a:r>
                      <a:endParaRPr sz="1000">
                        <a:latin typeface="Arial"/>
                        <a:cs typeface="Arial"/>
                      </a:endParaRPr>
                    </a:p>
                    <a:p>
                      <a:pPr>
                        <a:lnSpc>
                          <a:spcPct val="100000"/>
                        </a:lnSpc>
                        <a:spcBef>
                          <a:spcPts val="120"/>
                        </a:spcBef>
                      </a:pPr>
                      <a:r>
                        <a:rPr sz="1000" spc="-10" dirty="0">
                          <a:solidFill>
                            <a:srgbClr val="E9473E"/>
                          </a:solidFill>
                          <a:latin typeface="Arial"/>
                          <a:cs typeface="Arial"/>
                          <a:hlinkClick r:id="rId5"/>
                        </a:rPr>
                        <a:t>jordan.lane@mar.mmat.co.uk</a:t>
                      </a:r>
                      <a:endParaRPr sz="1000">
                        <a:latin typeface="Arial"/>
                        <a:cs typeface="Arial"/>
                      </a:endParaRPr>
                    </a:p>
                  </a:txBody>
                  <a:tcPr marL="0" marR="0" marT="6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5"/>
                  </a:ext>
                </a:extLst>
              </a:tr>
              <a:tr h="782955">
                <a:tc>
                  <a:txBody>
                    <a:bodyPr/>
                    <a:lstStyle/>
                    <a:p>
                      <a:pPr>
                        <a:lnSpc>
                          <a:spcPct val="100000"/>
                        </a:lnSpc>
                        <a:spcBef>
                          <a:spcPts val="5"/>
                        </a:spcBef>
                      </a:pPr>
                      <a:endParaRPr sz="1000" dirty="0">
                        <a:latin typeface="Times New Roman"/>
                        <a:cs typeface="Times New Roman"/>
                      </a:endParaRPr>
                    </a:p>
                    <a:p>
                      <a:pPr>
                        <a:lnSpc>
                          <a:spcPct val="100000"/>
                        </a:lnSpc>
                      </a:pPr>
                      <a:r>
                        <a:rPr lang="en-GB" sz="1000" spc="-10" dirty="0">
                          <a:solidFill>
                            <a:srgbClr val="1D1D1B"/>
                          </a:solidFill>
                          <a:latin typeface="Arial"/>
                          <a:cs typeface="Arial"/>
                        </a:rPr>
                        <a:t>Dan Hussey</a:t>
                      </a:r>
                      <a:endParaRPr sz="1000" dirty="0">
                        <a:latin typeface="Arial"/>
                        <a:cs typeface="Arial"/>
                      </a:endParaRPr>
                    </a:p>
                    <a:p>
                      <a:pPr>
                        <a:lnSpc>
                          <a:spcPct val="100000"/>
                        </a:lnSpc>
                        <a:spcBef>
                          <a:spcPts val="120"/>
                        </a:spcBef>
                      </a:pPr>
                      <a:r>
                        <a:rPr lang="en-GB" sz="1000" b="1" spc="-50" dirty="0">
                          <a:solidFill>
                            <a:srgbClr val="1D1D1B"/>
                          </a:solidFill>
                          <a:latin typeface="Arial"/>
                          <a:cs typeface="Arial"/>
                        </a:rPr>
                        <a:t>Leader</a:t>
                      </a:r>
                      <a:r>
                        <a:rPr sz="1000" b="1" spc="-50" dirty="0">
                          <a:solidFill>
                            <a:srgbClr val="1D1D1B"/>
                          </a:solidFill>
                          <a:latin typeface="Arial"/>
                          <a:cs typeface="Arial"/>
                        </a:rPr>
                        <a:t> </a:t>
                      </a:r>
                      <a:r>
                        <a:rPr sz="1000" b="1" dirty="0">
                          <a:solidFill>
                            <a:srgbClr val="1D1D1B"/>
                          </a:solidFill>
                          <a:latin typeface="Arial"/>
                          <a:cs typeface="Arial"/>
                        </a:rPr>
                        <a:t>of</a:t>
                      </a:r>
                      <a:r>
                        <a:rPr sz="1000" b="1" spc="-35" dirty="0">
                          <a:solidFill>
                            <a:srgbClr val="1D1D1B"/>
                          </a:solidFill>
                          <a:latin typeface="Arial"/>
                          <a:cs typeface="Arial"/>
                        </a:rPr>
                        <a:t> </a:t>
                      </a:r>
                      <a:r>
                        <a:rPr lang="en-GB" sz="1000" b="1" spc="-35" dirty="0">
                          <a:solidFill>
                            <a:srgbClr val="1D1D1B"/>
                          </a:solidFill>
                          <a:latin typeface="Arial"/>
                          <a:cs typeface="Arial"/>
                        </a:rPr>
                        <a:t>KS4 </a:t>
                      </a:r>
                      <a:r>
                        <a:rPr sz="1000" b="1" spc="-10" dirty="0">
                          <a:solidFill>
                            <a:srgbClr val="1D1D1B"/>
                          </a:solidFill>
                          <a:latin typeface="Arial"/>
                          <a:cs typeface="Arial"/>
                        </a:rPr>
                        <a:t>Science</a:t>
                      </a:r>
                      <a:endParaRPr sz="1000" dirty="0">
                        <a:latin typeface="Arial"/>
                        <a:cs typeface="Arial"/>
                      </a:endParaRPr>
                    </a:p>
                    <a:p>
                      <a:pPr>
                        <a:lnSpc>
                          <a:spcPct val="100000"/>
                        </a:lnSpc>
                        <a:spcBef>
                          <a:spcPts val="120"/>
                        </a:spcBef>
                      </a:pPr>
                      <a:r>
                        <a:rPr lang="en-GB" sz="1000" spc="-10" dirty="0" err="1">
                          <a:solidFill>
                            <a:srgbClr val="E9473E"/>
                          </a:solidFill>
                          <a:latin typeface="Arial"/>
                          <a:cs typeface="Arial"/>
                          <a:hlinkClick r:id="rId6"/>
                        </a:rPr>
                        <a:t>daniel.hussey</a:t>
                      </a:r>
                      <a:r>
                        <a:rPr sz="1000" spc="-10" dirty="0">
                          <a:solidFill>
                            <a:srgbClr val="E9473E"/>
                          </a:solidFill>
                          <a:latin typeface="Arial"/>
                          <a:cs typeface="Arial"/>
                          <a:hlinkClick r:id="rId6"/>
                        </a:rPr>
                        <a:t>@mar.mmat.co.uk</a:t>
                      </a:r>
                      <a:endParaRPr sz="1000" dirty="0">
                        <a:latin typeface="Arial"/>
                        <a:cs typeface="Arial"/>
                      </a:endParaRPr>
                    </a:p>
                  </a:txBody>
                  <a:tcPr marL="0" marR="0" marT="6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6"/>
                  </a:ext>
                </a:extLst>
              </a:tr>
              <a:tr h="901700">
                <a:tc>
                  <a:txBody>
                    <a:bodyPr/>
                    <a:lstStyle/>
                    <a:p>
                      <a:pPr>
                        <a:lnSpc>
                          <a:spcPct val="100000"/>
                        </a:lnSpc>
                        <a:spcBef>
                          <a:spcPts val="965"/>
                        </a:spcBef>
                      </a:pPr>
                      <a:r>
                        <a:rPr sz="1000" dirty="0">
                          <a:solidFill>
                            <a:srgbClr val="1D1D1B"/>
                          </a:solidFill>
                          <a:latin typeface="Arial"/>
                          <a:cs typeface="Arial"/>
                        </a:rPr>
                        <a:t>Sharon</a:t>
                      </a:r>
                      <a:r>
                        <a:rPr sz="1000" spc="-40" dirty="0">
                          <a:solidFill>
                            <a:srgbClr val="1D1D1B"/>
                          </a:solidFill>
                          <a:latin typeface="Arial"/>
                          <a:cs typeface="Arial"/>
                        </a:rPr>
                        <a:t> </a:t>
                      </a:r>
                      <a:r>
                        <a:rPr sz="1000" spc="-10" dirty="0">
                          <a:solidFill>
                            <a:srgbClr val="1D1D1B"/>
                          </a:solidFill>
                          <a:latin typeface="Arial"/>
                          <a:cs typeface="Arial"/>
                        </a:rPr>
                        <a:t>Geddes</a:t>
                      </a:r>
                      <a:endParaRPr sz="1000">
                        <a:latin typeface="Arial"/>
                        <a:cs typeface="Arial"/>
                      </a:endParaRPr>
                    </a:p>
                    <a:p>
                      <a:pPr marR="532765">
                        <a:lnSpc>
                          <a:spcPct val="110000"/>
                        </a:lnSpc>
                      </a:pPr>
                      <a:r>
                        <a:rPr sz="1000" b="1" dirty="0">
                          <a:solidFill>
                            <a:srgbClr val="1D1D1B"/>
                          </a:solidFill>
                          <a:latin typeface="Arial"/>
                          <a:cs typeface="Arial"/>
                        </a:rPr>
                        <a:t>Director</a:t>
                      </a:r>
                      <a:r>
                        <a:rPr sz="1000" b="1" spc="-45" dirty="0">
                          <a:solidFill>
                            <a:srgbClr val="1D1D1B"/>
                          </a:solidFill>
                          <a:latin typeface="Arial"/>
                          <a:cs typeface="Arial"/>
                        </a:rPr>
                        <a:t> </a:t>
                      </a:r>
                      <a:r>
                        <a:rPr sz="1000" b="1" dirty="0">
                          <a:solidFill>
                            <a:srgbClr val="1D1D1B"/>
                          </a:solidFill>
                          <a:latin typeface="Arial"/>
                          <a:cs typeface="Arial"/>
                        </a:rPr>
                        <a:t>of</a:t>
                      </a:r>
                      <a:r>
                        <a:rPr sz="1000" b="1" spc="-30" dirty="0">
                          <a:solidFill>
                            <a:srgbClr val="1D1D1B"/>
                          </a:solidFill>
                          <a:latin typeface="Arial"/>
                          <a:cs typeface="Arial"/>
                        </a:rPr>
                        <a:t> </a:t>
                      </a:r>
                      <a:r>
                        <a:rPr sz="1000" b="1" spc="-10" dirty="0">
                          <a:solidFill>
                            <a:srgbClr val="1D1D1B"/>
                          </a:solidFill>
                          <a:latin typeface="Arial"/>
                          <a:cs typeface="Arial"/>
                        </a:rPr>
                        <a:t>Information Communication </a:t>
                      </a:r>
                      <a:r>
                        <a:rPr sz="1000" b="1" dirty="0">
                          <a:solidFill>
                            <a:srgbClr val="1D1D1B"/>
                          </a:solidFill>
                          <a:latin typeface="Arial"/>
                          <a:cs typeface="Arial"/>
                        </a:rPr>
                        <a:t>and</a:t>
                      </a:r>
                      <a:r>
                        <a:rPr sz="1000" b="1" spc="-65" dirty="0">
                          <a:solidFill>
                            <a:srgbClr val="1D1D1B"/>
                          </a:solidFill>
                          <a:latin typeface="Arial"/>
                          <a:cs typeface="Arial"/>
                        </a:rPr>
                        <a:t> </a:t>
                      </a:r>
                      <a:r>
                        <a:rPr sz="1000" b="1" dirty="0">
                          <a:solidFill>
                            <a:srgbClr val="1D1D1B"/>
                          </a:solidFill>
                          <a:latin typeface="Arial"/>
                          <a:cs typeface="Arial"/>
                        </a:rPr>
                        <a:t>Applied</a:t>
                      </a:r>
                      <a:r>
                        <a:rPr sz="1000" b="1" spc="-60" dirty="0">
                          <a:solidFill>
                            <a:srgbClr val="1D1D1B"/>
                          </a:solidFill>
                          <a:latin typeface="Arial"/>
                          <a:cs typeface="Arial"/>
                        </a:rPr>
                        <a:t> </a:t>
                      </a:r>
                      <a:r>
                        <a:rPr sz="1000" b="1" spc="-10" dirty="0">
                          <a:solidFill>
                            <a:srgbClr val="1D1D1B"/>
                          </a:solidFill>
                          <a:latin typeface="Arial"/>
                          <a:cs typeface="Arial"/>
                        </a:rPr>
                        <a:t>Technology </a:t>
                      </a:r>
                      <a:r>
                        <a:rPr sz="1000" spc="-10" dirty="0">
                          <a:solidFill>
                            <a:srgbClr val="E9473E"/>
                          </a:solidFill>
                          <a:latin typeface="Arial"/>
                          <a:cs typeface="Arial"/>
                          <a:hlinkClick r:id="rId7"/>
                        </a:rPr>
                        <a:t>sharon.geddes@mar.mmat.co.uk</a:t>
                      </a:r>
                      <a:endParaRPr sz="1000">
                        <a:latin typeface="Arial"/>
                        <a:cs typeface="Arial"/>
                      </a:endParaRPr>
                    </a:p>
                  </a:txBody>
                  <a:tcPr marL="0" marR="0" marT="12255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7"/>
                  </a:ext>
                </a:extLst>
              </a:tr>
              <a:tr h="782955">
                <a:tc>
                  <a:txBody>
                    <a:bodyPr/>
                    <a:lstStyle/>
                    <a:p>
                      <a:pPr>
                        <a:lnSpc>
                          <a:spcPct val="100000"/>
                        </a:lnSpc>
                        <a:spcBef>
                          <a:spcPts val="5"/>
                        </a:spcBef>
                      </a:pPr>
                      <a:endParaRPr sz="1000" dirty="0">
                        <a:latin typeface="Times New Roman"/>
                        <a:cs typeface="Times New Roman"/>
                      </a:endParaRPr>
                    </a:p>
                    <a:p>
                      <a:pPr>
                        <a:lnSpc>
                          <a:spcPct val="100000"/>
                        </a:lnSpc>
                        <a:spcBef>
                          <a:spcPts val="5"/>
                        </a:spcBef>
                      </a:pPr>
                      <a:r>
                        <a:rPr sz="1000" dirty="0">
                          <a:solidFill>
                            <a:srgbClr val="1D1D1B"/>
                          </a:solidFill>
                          <a:latin typeface="Arial"/>
                          <a:cs typeface="Arial"/>
                        </a:rPr>
                        <a:t>Christopher</a:t>
                      </a:r>
                      <a:r>
                        <a:rPr sz="1000" spc="-25" dirty="0">
                          <a:solidFill>
                            <a:srgbClr val="1D1D1B"/>
                          </a:solidFill>
                          <a:latin typeface="Arial"/>
                          <a:cs typeface="Arial"/>
                        </a:rPr>
                        <a:t> </a:t>
                      </a:r>
                      <a:r>
                        <a:rPr sz="1000" spc="-10" dirty="0">
                          <a:solidFill>
                            <a:srgbClr val="1D1D1B"/>
                          </a:solidFill>
                          <a:latin typeface="Arial"/>
                          <a:cs typeface="Arial"/>
                        </a:rPr>
                        <a:t>Davies</a:t>
                      </a:r>
                      <a:endParaRPr sz="1000" dirty="0">
                        <a:latin typeface="Arial"/>
                        <a:cs typeface="Arial"/>
                      </a:endParaRPr>
                    </a:p>
                    <a:p>
                      <a:pPr>
                        <a:lnSpc>
                          <a:spcPct val="100000"/>
                        </a:lnSpc>
                        <a:spcBef>
                          <a:spcPts val="120"/>
                        </a:spcBef>
                      </a:pPr>
                      <a:r>
                        <a:rPr sz="1000" b="1" dirty="0">
                          <a:solidFill>
                            <a:srgbClr val="1D1D1B"/>
                          </a:solidFill>
                          <a:latin typeface="Arial"/>
                          <a:cs typeface="Arial"/>
                        </a:rPr>
                        <a:t>Director</a:t>
                      </a:r>
                      <a:r>
                        <a:rPr sz="1000" b="1" spc="-50" dirty="0">
                          <a:solidFill>
                            <a:srgbClr val="1D1D1B"/>
                          </a:solidFill>
                          <a:latin typeface="Arial"/>
                          <a:cs typeface="Arial"/>
                        </a:rPr>
                        <a:t> </a:t>
                      </a:r>
                      <a:r>
                        <a:rPr sz="1000" b="1" dirty="0">
                          <a:solidFill>
                            <a:srgbClr val="1D1D1B"/>
                          </a:solidFill>
                          <a:latin typeface="Arial"/>
                          <a:cs typeface="Arial"/>
                        </a:rPr>
                        <a:t>of</a:t>
                      </a:r>
                      <a:r>
                        <a:rPr sz="1000" b="1" spc="-35" dirty="0">
                          <a:solidFill>
                            <a:srgbClr val="1D1D1B"/>
                          </a:solidFill>
                          <a:latin typeface="Arial"/>
                          <a:cs typeface="Arial"/>
                        </a:rPr>
                        <a:t> </a:t>
                      </a:r>
                      <a:r>
                        <a:rPr sz="1000" b="1" spc="-10" dirty="0">
                          <a:solidFill>
                            <a:srgbClr val="1D1D1B"/>
                          </a:solidFill>
                          <a:latin typeface="Arial"/>
                          <a:cs typeface="Arial"/>
                        </a:rPr>
                        <a:t>Humanities</a:t>
                      </a:r>
                      <a:endParaRPr sz="1000" dirty="0">
                        <a:latin typeface="Arial"/>
                        <a:cs typeface="Arial"/>
                      </a:endParaRPr>
                    </a:p>
                    <a:p>
                      <a:pPr>
                        <a:lnSpc>
                          <a:spcPct val="100000"/>
                        </a:lnSpc>
                        <a:spcBef>
                          <a:spcPts val="120"/>
                        </a:spcBef>
                      </a:pPr>
                      <a:r>
                        <a:rPr sz="1000" spc="-10" dirty="0">
                          <a:solidFill>
                            <a:srgbClr val="E9473E"/>
                          </a:solidFill>
                          <a:latin typeface="Arial"/>
                          <a:cs typeface="Arial"/>
                          <a:hlinkClick r:id="rId8"/>
                        </a:rPr>
                        <a:t>christopher.davies@mar.mmat.co.uk</a:t>
                      </a:r>
                      <a:endParaRPr sz="1000" dirty="0">
                        <a:latin typeface="Arial"/>
                        <a:cs typeface="Arial"/>
                      </a:endParaRPr>
                    </a:p>
                  </a:txBody>
                  <a:tcPr marL="0" marR="0" marT="6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8"/>
                  </a:ext>
                </a:extLst>
              </a:tr>
            </a:tbl>
          </a:graphicData>
        </a:graphic>
      </p:graphicFrame>
      <p:sp>
        <p:nvSpPr>
          <p:cNvPr id="12" name="object 12"/>
          <p:cNvSpPr/>
          <p:nvPr/>
        </p:nvSpPr>
        <p:spPr>
          <a:xfrm>
            <a:off x="705104" y="2892361"/>
            <a:ext cx="2882265" cy="0"/>
          </a:xfrm>
          <a:custGeom>
            <a:avLst/>
            <a:gdLst/>
            <a:ahLst/>
            <a:cxnLst/>
            <a:rect l="l" t="t" r="r" b="b"/>
            <a:pathLst>
              <a:path w="2882265">
                <a:moveTo>
                  <a:pt x="0" y="0"/>
                </a:moveTo>
                <a:lnTo>
                  <a:pt x="2882265" y="0"/>
                </a:lnTo>
              </a:path>
            </a:pathLst>
          </a:custGeom>
          <a:ln w="9525">
            <a:solidFill>
              <a:srgbClr val="E9473E"/>
            </a:solidFill>
            <a:prstDash val="sysDot"/>
          </a:ln>
        </p:spPr>
        <p:txBody>
          <a:bodyPr wrap="square" lIns="0" tIns="0" rIns="0" bIns="0" rtlCol="0"/>
          <a:lstStyle/>
          <a:p>
            <a:endParaRPr/>
          </a:p>
        </p:txBody>
      </p:sp>
      <p:graphicFrame>
        <p:nvGraphicFramePr>
          <p:cNvPr id="13" name="object 13"/>
          <p:cNvGraphicFramePr>
            <a:graphicFrameLocks noGrp="1"/>
          </p:cNvGraphicFramePr>
          <p:nvPr>
            <p:extLst>
              <p:ext uri="{D42A27DB-BD31-4B8C-83A1-F6EECF244321}">
                <p14:modId xmlns:p14="http://schemas.microsoft.com/office/powerpoint/2010/main" val="3233651974"/>
              </p:ext>
            </p:extLst>
          </p:nvPr>
        </p:nvGraphicFramePr>
        <p:xfrm>
          <a:off x="3955034" y="2892361"/>
          <a:ext cx="2882265" cy="5613399"/>
        </p:xfrm>
        <a:graphic>
          <a:graphicData uri="http://schemas.openxmlformats.org/drawingml/2006/table">
            <a:tbl>
              <a:tblPr firstRow="1" bandRow="1">
                <a:tableStyleId>{2D5ABB26-0587-4C30-8999-92F81FD0307C}</a:tableStyleId>
              </a:tblPr>
              <a:tblGrid>
                <a:gridCol w="2882265">
                  <a:extLst>
                    <a:ext uri="{9D8B030D-6E8A-4147-A177-3AD203B41FA5}">
                      <a16:colId xmlns:a16="http://schemas.microsoft.com/office/drawing/2014/main" val="20000"/>
                    </a:ext>
                  </a:extLst>
                </a:gridCol>
              </a:tblGrid>
              <a:tr h="786130">
                <a:tc>
                  <a:txBody>
                    <a:bodyPr/>
                    <a:lstStyle/>
                    <a:p>
                      <a:pPr>
                        <a:lnSpc>
                          <a:spcPct val="100000"/>
                        </a:lnSpc>
                        <a:spcBef>
                          <a:spcPts val="20"/>
                        </a:spcBef>
                      </a:pPr>
                      <a:endParaRPr sz="1000">
                        <a:latin typeface="Times New Roman"/>
                        <a:cs typeface="Times New Roman"/>
                      </a:endParaRPr>
                    </a:p>
                    <a:p>
                      <a:pPr marL="635">
                        <a:lnSpc>
                          <a:spcPct val="100000"/>
                        </a:lnSpc>
                      </a:pPr>
                      <a:r>
                        <a:rPr sz="1000" dirty="0">
                          <a:solidFill>
                            <a:srgbClr val="1D1D1B"/>
                          </a:solidFill>
                          <a:latin typeface="Arial"/>
                          <a:cs typeface="Arial"/>
                        </a:rPr>
                        <a:t>Craig</a:t>
                      </a:r>
                      <a:r>
                        <a:rPr sz="1000" spc="-25" dirty="0">
                          <a:solidFill>
                            <a:srgbClr val="1D1D1B"/>
                          </a:solidFill>
                          <a:latin typeface="Arial"/>
                          <a:cs typeface="Arial"/>
                        </a:rPr>
                        <a:t> </a:t>
                      </a:r>
                      <a:r>
                        <a:rPr sz="1000" spc="-10" dirty="0">
                          <a:solidFill>
                            <a:srgbClr val="1D1D1B"/>
                          </a:solidFill>
                          <a:latin typeface="Arial"/>
                          <a:cs typeface="Arial"/>
                        </a:rPr>
                        <a:t>Davies</a:t>
                      </a:r>
                      <a:endParaRPr sz="1000">
                        <a:latin typeface="Arial"/>
                        <a:cs typeface="Arial"/>
                      </a:endParaRPr>
                    </a:p>
                    <a:p>
                      <a:pPr marL="635">
                        <a:lnSpc>
                          <a:spcPct val="100000"/>
                        </a:lnSpc>
                        <a:spcBef>
                          <a:spcPts val="120"/>
                        </a:spcBef>
                      </a:pPr>
                      <a:r>
                        <a:rPr sz="1000" b="1" dirty="0">
                          <a:solidFill>
                            <a:srgbClr val="1D1D1B"/>
                          </a:solidFill>
                          <a:latin typeface="Arial"/>
                          <a:cs typeface="Arial"/>
                        </a:rPr>
                        <a:t>Director</a:t>
                      </a:r>
                      <a:r>
                        <a:rPr sz="1000" b="1" spc="-35" dirty="0">
                          <a:solidFill>
                            <a:srgbClr val="1D1D1B"/>
                          </a:solidFill>
                          <a:latin typeface="Arial"/>
                          <a:cs typeface="Arial"/>
                        </a:rPr>
                        <a:t> </a:t>
                      </a:r>
                      <a:r>
                        <a:rPr sz="1000" b="1" dirty="0">
                          <a:solidFill>
                            <a:srgbClr val="1D1D1B"/>
                          </a:solidFill>
                          <a:latin typeface="Arial"/>
                          <a:cs typeface="Arial"/>
                        </a:rPr>
                        <a:t>of</a:t>
                      </a:r>
                      <a:r>
                        <a:rPr sz="1000" b="1" spc="-20" dirty="0">
                          <a:solidFill>
                            <a:srgbClr val="1D1D1B"/>
                          </a:solidFill>
                          <a:latin typeface="Arial"/>
                          <a:cs typeface="Arial"/>
                        </a:rPr>
                        <a:t> </a:t>
                      </a:r>
                      <a:r>
                        <a:rPr sz="1000" b="1" dirty="0">
                          <a:solidFill>
                            <a:srgbClr val="1D1D1B"/>
                          </a:solidFill>
                          <a:latin typeface="Arial"/>
                          <a:cs typeface="Arial"/>
                        </a:rPr>
                        <a:t>Creative</a:t>
                      </a:r>
                      <a:r>
                        <a:rPr sz="1000" b="1" spc="-15" dirty="0">
                          <a:solidFill>
                            <a:srgbClr val="1D1D1B"/>
                          </a:solidFill>
                          <a:latin typeface="Arial"/>
                          <a:cs typeface="Arial"/>
                        </a:rPr>
                        <a:t> </a:t>
                      </a:r>
                      <a:r>
                        <a:rPr sz="1000" b="1" spc="-20" dirty="0">
                          <a:solidFill>
                            <a:srgbClr val="1D1D1B"/>
                          </a:solidFill>
                          <a:latin typeface="Arial"/>
                          <a:cs typeface="Arial"/>
                        </a:rPr>
                        <a:t>Arts</a:t>
                      </a:r>
                      <a:endParaRPr sz="1000">
                        <a:latin typeface="Arial"/>
                        <a:cs typeface="Arial"/>
                      </a:endParaRPr>
                    </a:p>
                    <a:p>
                      <a:pPr marL="635">
                        <a:lnSpc>
                          <a:spcPct val="100000"/>
                        </a:lnSpc>
                        <a:spcBef>
                          <a:spcPts val="120"/>
                        </a:spcBef>
                      </a:pPr>
                      <a:r>
                        <a:rPr sz="1000" spc="-10" dirty="0">
                          <a:solidFill>
                            <a:srgbClr val="E9473E"/>
                          </a:solidFill>
                          <a:latin typeface="Arial"/>
                          <a:cs typeface="Arial"/>
                          <a:hlinkClick r:id="rId9"/>
                        </a:rPr>
                        <a:t>craig.davies@mar.mmat.co.uk</a:t>
                      </a:r>
                      <a:endParaRPr sz="1000">
                        <a:latin typeface="Arial"/>
                        <a:cs typeface="Arial"/>
                      </a:endParaRPr>
                    </a:p>
                  </a:txBody>
                  <a:tcPr marL="0" marR="0" marT="254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0"/>
                  </a:ext>
                </a:extLst>
              </a:tr>
              <a:tr h="786130">
                <a:tc>
                  <a:txBody>
                    <a:bodyPr/>
                    <a:lstStyle/>
                    <a:p>
                      <a:pPr>
                        <a:lnSpc>
                          <a:spcPct val="100000"/>
                        </a:lnSpc>
                        <a:spcBef>
                          <a:spcPts val="15"/>
                        </a:spcBef>
                      </a:pPr>
                      <a:endParaRPr sz="1000">
                        <a:latin typeface="Times New Roman"/>
                        <a:cs typeface="Times New Roman"/>
                      </a:endParaRPr>
                    </a:p>
                    <a:p>
                      <a:pPr marL="635">
                        <a:lnSpc>
                          <a:spcPct val="100000"/>
                        </a:lnSpc>
                        <a:spcBef>
                          <a:spcPts val="5"/>
                        </a:spcBef>
                      </a:pPr>
                      <a:r>
                        <a:rPr sz="1000" dirty="0">
                          <a:solidFill>
                            <a:srgbClr val="1D1D1B"/>
                          </a:solidFill>
                          <a:latin typeface="Arial"/>
                          <a:cs typeface="Arial"/>
                        </a:rPr>
                        <a:t>Sophie</a:t>
                      </a:r>
                      <a:r>
                        <a:rPr sz="1000" spc="-15" dirty="0">
                          <a:solidFill>
                            <a:srgbClr val="1D1D1B"/>
                          </a:solidFill>
                          <a:latin typeface="Arial"/>
                          <a:cs typeface="Arial"/>
                        </a:rPr>
                        <a:t> </a:t>
                      </a:r>
                      <a:r>
                        <a:rPr sz="1000" spc="-20" dirty="0">
                          <a:solidFill>
                            <a:srgbClr val="1D1D1B"/>
                          </a:solidFill>
                          <a:latin typeface="Arial"/>
                          <a:cs typeface="Arial"/>
                        </a:rPr>
                        <a:t>King</a:t>
                      </a:r>
                      <a:endParaRPr sz="1000">
                        <a:latin typeface="Arial"/>
                        <a:cs typeface="Arial"/>
                      </a:endParaRPr>
                    </a:p>
                    <a:p>
                      <a:pPr marL="635">
                        <a:lnSpc>
                          <a:spcPct val="100000"/>
                        </a:lnSpc>
                        <a:spcBef>
                          <a:spcPts val="120"/>
                        </a:spcBef>
                      </a:pPr>
                      <a:r>
                        <a:rPr sz="1000" b="1" dirty="0">
                          <a:solidFill>
                            <a:srgbClr val="1D1D1B"/>
                          </a:solidFill>
                          <a:latin typeface="Arial"/>
                          <a:cs typeface="Arial"/>
                        </a:rPr>
                        <a:t>Director</a:t>
                      </a:r>
                      <a:r>
                        <a:rPr sz="1000" b="1" spc="-40" dirty="0">
                          <a:solidFill>
                            <a:srgbClr val="1D1D1B"/>
                          </a:solidFill>
                          <a:latin typeface="Arial"/>
                          <a:cs typeface="Arial"/>
                        </a:rPr>
                        <a:t> </a:t>
                      </a:r>
                      <a:r>
                        <a:rPr sz="1000" b="1" dirty="0">
                          <a:solidFill>
                            <a:srgbClr val="1D1D1B"/>
                          </a:solidFill>
                          <a:latin typeface="Arial"/>
                          <a:cs typeface="Arial"/>
                        </a:rPr>
                        <a:t>of</a:t>
                      </a:r>
                      <a:r>
                        <a:rPr sz="1000" b="1" spc="-20" dirty="0">
                          <a:solidFill>
                            <a:srgbClr val="1D1D1B"/>
                          </a:solidFill>
                          <a:latin typeface="Arial"/>
                          <a:cs typeface="Arial"/>
                        </a:rPr>
                        <a:t> </a:t>
                      </a:r>
                      <a:r>
                        <a:rPr sz="1000" b="1" spc="-10" dirty="0">
                          <a:solidFill>
                            <a:srgbClr val="1D1D1B"/>
                          </a:solidFill>
                          <a:latin typeface="Arial"/>
                          <a:cs typeface="Arial"/>
                        </a:rPr>
                        <a:t>Performing</a:t>
                      </a:r>
                      <a:r>
                        <a:rPr sz="1000" b="1" spc="-20" dirty="0">
                          <a:solidFill>
                            <a:srgbClr val="1D1D1B"/>
                          </a:solidFill>
                          <a:latin typeface="Arial"/>
                          <a:cs typeface="Arial"/>
                        </a:rPr>
                        <a:t> Arts</a:t>
                      </a:r>
                      <a:endParaRPr sz="1000">
                        <a:latin typeface="Arial"/>
                        <a:cs typeface="Arial"/>
                      </a:endParaRPr>
                    </a:p>
                    <a:p>
                      <a:pPr marL="635">
                        <a:lnSpc>
                          <a:spcPct val="100000"/>
                        </a:lnSpc>
                        <a:spcBef>
                          <a:spcPts val="120"/>
                        </a:spcBef>
                      </a:pPr>
                      <a:r>
                        <a:rPr sz="1000" spc="-10" dirty="0">
                          <a:solidFill>
                            <a:srgbClr val="E9473E"/>
                          </a:solidFill>
                          <a:latin typeface="Arial"/>
                          <a:cs typeface="Arial"/>
                          <a:hlinkClick r:id="rId10"/>
                        </a:rPr>
                        <a:t>sophie.king@mar.mmat.co.uk</a:t>
                      </a:r>
                      <a:endParaRPr sz="1000">
                        <a:latin typeface="Arial"/>
                        <a:cs typeface="Arial"/>
                      </a:endParaRPr>
                    </a:p>
                  </a:txBody>
                  <a:tcPr marL="0" marR="0" marT="190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1"/>
                  </a:ext>
                </a:extLst>
              </a:tr>
              <a:tr h="786130">
                <a:tc>
                  <a:txBody>
                    <a:bodyPr/>
                    <a:lstStyle/>
                    <a:p>
                      <a:pPr>
                        <a:lnSpc>
                          <a:spcPct val="100000"/>
                        </a:lnSpc>
                        <a:spcBef>
                          <a:spcPts val="20"/>
                        </a:spcBef>
                      </a:pPr>
                      <a:endParaRPr sz="1000" dirty="0">
                        <a:latin typeface="Times New Roman"/>
                        <a:cs typeface="Times New Roman"/>
                      </a:endParaRPr>
                    </a:p>
                    <a:p>
                      <a:pPr marL="635">
                        <a:lnSpc>
                          <a:spcPct val="100000"/>
                        </a:lnSpc>
                      </a:pPr>
                      <a:r>
                        <a:rPr lang="en-GB" sz="1000" spc="-10" dirty="0">
                          <a:solidFill>
                            <a:srgbClr val="1D1D1B"/>
                          </a:solidFill>
                          <a:latin typeface="Arial"/>
                          <a:cs typeface="Arial"/>
                        </a:rPr>
                        <a:t>Timothy Rowntree</a:t>
                      </a:r>
                      <a:endParaRPr sz="1000" dirty="0">
                        <a:latin typeface="Arial"/>
                        <a:cs typeface="Arial"/>
                      </a:endParaRPr>
                    </a:p>
                    <a:p>
                      <a:pPr marL="635">
                        <a:lnSpc>
                          <a:spcPct val="100000"/>
                        </a:lnSpc>
                        <a:spcBef>
                          <a:spcPts val="120"/>
                        </a:spcBef>
                      </a:pPr>
                      <a:r>
                        <a:rPr sz="1000" b="1" dirty="0">
                          <a:solidFill>
                            <a:srgbClr val="1D1D1B"/>
                          </a:solidFill>
                          <a:latin typeface="Arial"/>
                          <a:cs typeface="Arial"/>
                        </a:rPr>
                        <a:t>Director</a:t>
                      </a:r>
                      <a:r>
                        <a:rPr sz="1000" b="1" spc="-45" dirty="0">
                          <a:solidFill>
                            <a:srgbClr val="1D1D1B"/>
                          </a:solidFill>
                          <a:latin typeface="Arial"/>
                          <a:cs typeface="Arial"/>
                        </a:rPr>
                        <a:t> </a:t>
                      </a:r>
                      <a:r>
                        <a:rPr sz="1000" b="1" dirty="0">
                          <a:solidFill>
                            <a:srgbClr val="1D1D1B"/>
                          </a:solidFill>
                          <a:latin typeface="Arial"/>
                          <a:cs typeface="Arial"/>
                        </a:rPr>
                        <a:t>of</a:t>
                      </a:r>
                      <a:r>
                        <a:rPr sz="1000" b="1" spc="-25" dirty="0">
                          <a:solidFill>
                            <a:srgbClr val="1D1D1B"/>
                          </a:solidFill>
                          <a:latin typeface="Arial"/>
                          <a:cs typeface="Arial"/>
                        </a:rPr>
                        <a:t> </a:t>
                      </a:r>
                      <a:r>
                        <a:rPr sz="1000" b="1" dirty="0">
                          <a:solidFill>
                            <a:srgbClr val="1D1D1B"/>
                          </a:solidFill>
                          <a:latin typeface="Arial"/>
                          <a:cs typeface="Arial"/>
                        </a:rPr>
                        <a:t>Modern</a:t>
                      </a:r>
                      <a:r>
                        <a:rPr sz="1000" b="1" spc="-10" dirty="0">
                          <a:solidFill>
                            <a:srgbClr val="1D1D1B"/>
                          </a:solidFill>
                          <a:latin typeface="Arial"/>
                          <a:cs typeface="Arial"/>
                        </a:rPr>
                        <a:t> Foreign</a:t>
                      </a:r>
                      <a:r>
                        <a:rPr sz="1000" b="1" spc="-15" dirty="0">
                          <a:solidFill>
                            <a:srgbClr val="1D1D1B"/>
                          </a:solidFill>
                          <a:latin typeface="Arial"/>
                          <a:cs typeface="Arial"/>
                        </a:rPr>
                        <a:t> </a:t>
                      </a:r>
                      <a:r>
                        <a:rPr sz="1000" b="1" spc="-10" dirty="0">
                          <a:solidFill>
                            <a:srgbClr val="1D1D1B"/>
                          </a:solidFill>
                          <a:latin typeface="Arial"/>
                          <a:cs typeface="Arial"/>
                        </a:rPr>
                        <a:t>Languages</a:t>
                      </a:r>
                      <a:endParaRPr sz="1000" dirty="0">
                        <a:latin typeface="Arial"/>
                        <a:cs typeface="Arial"/>
                      </a:endParaRPr>
                    </a:p>
                    <a:p>
                      <a:pPr marL="635">
                        <a:lnSpc>
                          <a:spcPct val="100000"/>
                        </a:lnSpc>
                        <a:spcBef>
                          <a:spcPts val="120"/>
                        </a:spcBef>
                      </a:pPr>
                      <a:r>
                        <a:rPr lang="en-GB" sz="1000" spc="-10" dirty="0" err="1">
                          <a:solidFill>
                            <a:srgbClr val="E9473E"/>
                          </a:solidFill>
                          <a:latin typeface="Arial"/>
                          <a:cs typeface="Arial"/>
                          <a:hlinkClick r:id="rId11"/>
                        </a:rPr>
                        <a:t>timothy.rowntree</a:t>
                      </a:r>
                      <a:r>
                        <a:rPr sz="1000" spc="-10" dirty="0">
                          <a:solidFill>
                            <a:srgbClr val="E9473E"/>
                          </a:solidFill>
                          <a:latin typeface="Arial"/>
                          <a:cs typeface="Arial"/>
                          <a:hlinkClick r:id="rId11"/>
                        </a:rPr>
                        <a:t>@mar.mmat.co.uk</a:t>
                      </a:r>
                      <a:endParaRPr sz="1000" dirty="0">
                        <a:latin typeface="Arial"/>
                        <a:cs typeface="Arial"/>
                      </a:endParaRPr>
                    </a:p>
                  </a:txBody>
                  <a:tcPr marL="0" marR="0" marT="254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2"/>
                  </a:ext>
                </a:extLst>
              </a:tr>
              <a:tr h="786130">
                <a:tc>
                  <a:txBody>
                    <a:bodyPr/>
                    <a:lstStyle/>
                    <a:p>
                      <a:pPr>
                        <a:lnSpc>
                          <a:spcPct val="100000"/>
                        </a:lnSpc>
                        <a:spcBef>
                          <a:spcPts val="20"/>
                        </a:spcBef>
                      </a:pPr>
                      <a:endParaRPr sz="1000">
                        <a:latin typeface="Times New Roman"/>
                        <a:cs typeface="Times New Roman"/>
                      </a:endParaRPr>
                    </a:p>
                    <a:p>
                      <a:pPr marL="635">
                        <a:lnSpc>
                          <a:spcPct val="100000"/>
                        </a:lnSpc>
                      </a:pPr>
                      <a:r>
                        <a:rPr sz="1000" spc="-10" dirty="0">
                          <a:solidFill>
                            <a:srgbClr val="1D1D1B"/>
                          </a:solidFill>
                          <a:latin typeface="Arial"/>
                          <a:cs typeface="Arial"/>
                        </a:rPr>
                        <a:t>Neal</a:t>
                      </a:r>
                      <a:r>
                        <a:rPr sz="1000" spc="-40" dirty="0">
                          <a:solidFill>
                            <a:srgbClr val="1D1D1B"/>
                          </a:solidFill>
                          <a:latin typeface="Arial"/>
                          <a:cs typeface="Arial"/>
                        </a:rPr>
                        <a:t> </a:t>
                      </a:r>
                      <a:r>
                        <a:rPr sz="1000" spc="-10" dirty="0">
                          <a:solidFill>
                            <a:srgbClr val="1D1D1B"/>
                          </a:solidFill>
                          <a:latin typeface="Arial"/>
                          <a:cs typeface="Arial"/>
                        </a:rPr>
                        <a:t>Martin</a:t>
                      </a:r>
                      <a:endParaRPr sz="1000">
                        <a:latin typeface="Arial"/>
                        <a:cs typeface="Arial"/>
                      </a:endParaRPr>
                    </a:p>
                    <a:p>
                      <a:pPr marL="635">
                        <a:lnSpc>
                          <a:spcPct val="100000"/>
                        </a:lnSpc>
                        <a:spcBef>
                          <a:spcPts val="120"/>
                        </a:spcBef>
                      </a:pPr>
                      <a:r>
                        <a:rPr sz="1000" b="1" dirty="0">
                          <a:solidFill>
                            <a:srgbClr val="1D1D1B"/>
                          </a:solidFill>
                          <a:latin typeface="Arial"/>
                          <a:cs typeface="Arial"/>
                        </a:rPr>
                        <a:t>Director</a:t>
                      </a:r>
                      <a:r>
                        <a:rPr sz="1000" b="1" spc="-45" dirty="0">
                          <a:solidFill>
                            <a:srgbClr val="1D1D1B"/>
                          </a:solidFill>
                          <a:latin typeface="Arial"/>
                          <a:cs typeface="Arial"/>
                        </a:rPr>
                        <a:t> </a:t>
                      </a:r>
                      <a:r>
                        <a:rPr sz="1000" b="1" dirty="0">
                          <a:solidFill>
                            <a:srgbClr val="1D1D1B"/>
                          </a:solidFill>
                          <a:latin typeface="Arial"/>
                          <a:cs typeface="Arial"/>
                        </a:rPr>
                        <a:t>of</a:t>
                      </a:r>
                      <a:r>
                        <a:rPr sz="1000" b="1" spc="-25" dirty="0">
                          <a:solidFill>
                            <a:srgbClr val="1D1D1B"/>
                          </a:solidFill>
                          <a:latin typeface="Arial"/>
                          <a:cs typeface="Arial"/>
                        </a:rPr>
                        <a:t> </a:t>
                      </a:r>
                      <a:r>
                        <a:rPr sz="1000" b="1" spc="-20" dirty="0">
                          <a:solidFill>
                            <a:srgbClr val="1D1D1B"/>
                          </a:solidFill>
                          <a:latin typeface="Arial"/>
                          <a:cs typeface="Arial"/>
                        </a:rPr>
                        <a:t>Physical</a:t>
                      </a:r>
                      <a:r>
                        <a:rPr sz="1000" b="1" spc="-30" dirty="0">
                          <a:solidFill>
                            <a:srgbClr val="1D1D1B"/>
                          </a:solidFill>
                          <a:latin typeface="Arial"/>
                          <a:cs typeface="Arial"/>
                        </a:rPr>
                        <a:t> </a:t>
                      </a:r>
                      <a:r>
                        <a:rPr sz="1000" b="1" spc="-10" dirty="0">
                          <a:solidFill>
                            <a:srgbClr val="1D1D1B"/>
                          </a:solidFill>
                          <a:latin typeface="Arial"/>
                          <a:cs typeface="Arial"/>
                        </a:rPr>
                        <a:t>Education</a:t>
                      </a:r>
                      <a:endParaRPr sz="1000">
                        <a:latin typeface="Arial"/>
                        <a:cs typeface="Arial"/>
                      </a:endParaRPr>
                    </a:p>
                    <a:p>
                      <a:pPr marL="635">
                        <a:lnSpc>
                          <a:spcPct val="100000"/>
                        </a:lnSpc>
                        <a:spcBef>
                          <a:spcPts val="120"/>
                        </a:spcBef>
                      </a:pPr>
                      <a:r>
                        <a:rPr sz="1000" spc="-10" dirty="0">
                          <a:solidFill>
                            <a:srgbClr val="E9473E"/>
                          </a:solidFill>
                          <a:latin typeface="Arial"/>
                          <a:cs typeface="Arial"/>
                          <a:hlinkClick r:id="rId12"/>
                        </a:rPr>
                        <a:t>neal.martin@mar.mmat.co.uk</a:t>
                      </a:r>
                      <a:endParaRPr sz="1000">
                        <a:latin typeface="Arial"/>
                        <a:cs typeface="Arial"/>
                      </a:endParaRPr>
                    </a:p>
                  </a:txBody>
                  <a:tcPr marL="0" marR="0" marT="254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3"/>
                  </a:ext>
                </a:extLst>
              </a:tr>
              <a:tr h="786130">
                <a:tc>
                  <a:txBody>
                    <a:bodyPr/>
                    <a:lstStyle/>
                    <a:p>
                      <a:pPr>
                        <a:lnSpc>
                          <a:spcPct val="100000"/>
                        </a:lnSpc>
                        <a:spcBef>
                          <a:spcPts val="20"/>
                        </a:spcBef>
                      </a:pPr>
                      <a:endParaRPr sz="1000">
                        <a:latin typeface="Times New Roman"/>
                        <a:cs typeface="Times New Roman"/>
                      </a:endParaRPr>
                    </a:p>
                    <a:p>
                      <a:pPr marL="635">
                        <a:lnSpc>
                          <a:spcPct val="100000"/>
                        </a:lnSpc>
                      </a:pPr>
                      <a:r>
                        <a:rPr sz="1000" dirty="0">
                          <a:solidFill>
                            <a:srgbClr val="1D1D1B"/>
                          </a:solidFill>
                          <a:latin typeface="Arial"/>
                          <a:cs typeface="Arial"/>
                        </a:rPr>
                        <a:t>Claire</a:t>
                      </a:r>
                      <a:r>
                        <a:rPr sz="1000" spc="-45" dirty="0">
                          <a:solidFill>
                            <a:srgbClr val="1D1D1B"/>
                          </a:solidFill>
                          <a:latin typeface="Arial"/>
                          <a:cs typeface="Arial"/>
                        </a:rPr>
                        <a:t> </a:t>
                      </a:r>
                      <a:r>
                        <a:rPr sz="1000" spc="-10" dirty="0">
                          <a:solidFill>
                            <a:srgbClr val="1D1D1B"/>
                          </a:solidFill>
                          <a:latin typeface="Arial"/>
                          <a:cs typeface="Arial"/>
                        </a:rPr>
                        <a:t>Tompsett</a:t>
                      </a:r>
                      <a:endParaRPr sz="1000">
                        <a:latin typeface="Arial"/>
                        <a:cs typeface="Arial"/>
                      </a:endParaRPr>
                    </a:p>
                    <a:p>
                      <a:pPr marL="635">
                        <a:lnSpc>
                          <a:spcPct val="100000"/>
                        </a:lnSpc>
                        <a:spcBef>
                          <a:spcPts val="120"/>
                        </a:spcBef>
                      </a:pPr>
                      <a:r>
                        <a:rPr sz="1000" b="1" spc="-10" dirty="0">
                          <a:solidFill>
                            <a:srgbClr val="1D1D1B"/>
                          </a:solidFill>
                          <a:latin typeface="Arial"/>
                          <a:cs typeface="Arial"/>
                        </a:rPr>
                        <a:t>SENCO</a:t>
                      </a:r>
                      <a:endParaRPr sz="1000">
                        <a:latin typeface="Arial"/>
                        <a:cs typeface="Arial"/>
                      </a:endParaRPr>
                    </a:p>
                    <a:p>
                      <a:pPr marL="635">
                        <a:lnSpc>
                          <a:spcPct val="100000"/>
                        </a:lnSpc>
                        <a:spcBef>
                          <a:spcPts val="120"/>
                        </a:spcBef>
                      </a:pPr>
                      <a:r>
                        <a:rPr sz="1000" spc="-10" dirty="0">
                          <a:solidFill>
                            <a:srgbClr val="E9473E"/>
                          </a:solidFill>
                          <a:latin typeface="Arial"/>
                          <a:cs typeface="Arial"/>
                          <a:hlinkClick r:id="rId13"/>
                        </a:rPr>
                        <a:t>claire.tompsett@mar.mmat.co.uk</a:t>
                      </a:r>
                      <a:endParaRPr sz="1000">
                        <a:latin typeface="Arial"/>
                        <a:cs typeface="Arial"/>
                      </a:endParaRPr>
                    </a:p>
                  </a:txBody>
                  <a:tcPr marL="0" marR="0" marT="254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4"/>
                  </a:ext>
                </a:extLst>
              </a:tr>
              <a:tr h="786130">
                <a:tc>
                  <a:txBody>
                    <a:bodyPr/>
                    <a:lstStyle/>
                    <a:p>
                      <a:pPr>
                        <a:lnSpc>
                          <a:spcPct val="100000"/>
                        </a:lnSpc>
                        <a:spcBef>
                          <a:spcPts val="20"/>
                        </a:spcBef>
                      </a:pPr>
                      <a:endParaRPr sz="1000">
                        <a:latin typeface="Times New Roman"/>
                        <a:cs typeface="Times New Roman"/>
                      </a:endParaRPr>
                    </a:p>
                    <a:p>
                      <a:pPr marL="635">
                        <a:lnSpc>
                          <a:spcPct val="100000"/>
                        </a:lnSpc>
                      </a:pPr>
                      <a:r>
                        <a:rPr sz="1000" spc="-10" dirty="0">
                          <a:solidFill>
                            <a:srgbClr val="1D1D1B"/>
                          </a:solidFill>
                          <a:latin typeface="Arial"/>
                          <a:cs typeface="Arial"/>
                        </a:rPr>
                        <a:t>Pam</a:t>
                      </a:r>
                      <a:r>
                        <a:rPr sz="1000" spc="-55" dirty="0">
                          <a:solidFill>
                            <a:srgbClr val="1D1D1B"/>
                          </a:solidFill>
                          <a:latin typeface="Arial"/>
                          <a:cs typeface="Arial"/>
                        </a:rPr>
                        <a:t> </a:t>
                      </a:r>
                      <a:r>
                        <a:rPr sz="1000" spc="-10" dirty="0">
                          <a:solidFill>
                            <a:srgbClr val="1D1D1B"/>
                          </a:solidFill>
                          <a:latin typeface="Arial"/>
                          <a:cs typeface="Arial"/>
                        </a:rPr>
                        <a:t>Robinson</a:t>
                      </a:r>
                      <a:endParaRPr sz="1000">
                        <a:latin typeface="Arial"/>
                        <a:cs typeface="Arial"/>
                      </a:endParaRPr>
                    </a:p>
                    <a:p>
                      <a:pPr marL="635">
                        <a:lnSpc>
                          <a:spcPct val="100000"/>
                        </a:lnSpc>
                        <a:spcBef>
                          <a:spcPts val="120"/>
                        </a:spcBef>
                      </a:pPr>
                      <a:r>
                        <a:rPr sz="1000" b="1" dirty="0">
                          <a:solidFill>
                            <a:srgbClr val="1D1D1B"/>
                          </a:solidFill>
                          <a:latin typeface="Arial"/>
                          <a:cs typeface="Arial"/>
                        </a:rPr>
                        <a:t>Careers</a:t>
                      </a:r>
                      <a:r>
                        <a:rPr sz="1000" b="1" spc="-35" dirty="0">
                          <a:solidFill>
                            <a:srgbClr val="1D1D1B"/>
                          </a:solidFill>
                          <a:latin typeface="Arial"/>
                          <a:cs typeface="Arial"/>
                        </a:rPr>
                        <a:t> </a:t>
                      </a:r>
                      <a:r>
                        <a:rPr sz="1000" b="1" dirty="0">
                          <a:solidFill>
                            <a:srgbClr val="1D1D1B"/>
                          </a:solidFill>
                          <a:latin typeface="Arial"/>
                          <a:cs typeface="Arial"/>
                        </a:rPr>
                        <a:t>and</a:t>
                      </a:r>
                      <a:r>
                        <a:rPr sz="1000" b="1" spc="-20" dirty="0">
                          <a:solidFill>
                            <a:srgbClr val="1D1D1B"/>
                          </a:solidFill>
                          <a:latin typeface="Arial"/>
                          <a:cs typeface="Arial"/>
                        </a:rPr>
                        <a:t> </a:t>
                      </a:r>
                      <a:r>
                        <a:rPr sz="1000" b="1" spc="-10" dirty="0">
                          <a:solidFill>
                            <a:srgbClr val="1D1D1B"/>
                          </a:solidFill>
                          <a:latin typeface="Arial"/>
                          <a:cs typeface="Arial"/>
                        </a:rPr>
                        <a:t>Inspiration</a:t>
                      </a:r>
                      <a:r>
                        <a:rPr sz="1000" b="1" spc="-20" dirty="0">
                          <a:solidFill>
                            <a:srgbClr val="1D1D1B"/>
                          </a:solidFill>
                          <a:latin typeface="Arial"/>
                          <a:cs typeface="Arial"/>
                        </a:rPr>
                        <a:t> </a:t>
                      </a:r>
                      <a:r>
                        <a:rPr sz="1000" b="1" spc="-10" dirty="0">
                          <a:solidFill>
                            <a:srgbClr val="1D1D1B"/>
                          </a:solidFill>
                          <a:latin typeface="Arial"/>
                          <a:cs typeface="Arial"/>
                        </a:rPr>
                        <a:t>Officer</a:t>
                      </a:r>
                      <a:endParaRPr sz="1000">
                        <a:latin typeface="Arial"/>
                        <a:cs typeface="Arial"/>
                      </a:endParaRPr>
                    </a:p>
                    <a:p>
                      <a:pPr marL="635">
                        <a:lnSpc>
                          <a:spcPct val="100000"/>
                        </a:lnSpc>
                        <a:spcBef>
                          <a:spcPts val="120"/>
                        </a:spcBef>
                      </a:pPr>
                      <a:r>
                        <a:rPr sz="1000" spc="-10" dirty="0">
                          <a:solidFill>
                            <a:srgbClr val="E9473E"/>
                          </a:solidFill>
                          <a:latin typeface="Arial"/>
                          <a:cs typeface="Arial"/>
                          <a:hlinkClick r:id="rId14"/>
                        </a:rPr>
                        <a:t>pam.robinson@mmat.co.uk</a:t>
                      </a:r>
                      <a:endParaRPr sz="1000">
                        <a:latin typeface="Arial"/>
                        <a:cs typeface="Arial"/>
                      </a:endParaRPr>
                    </a:p>
                  </a:txBody>
                  <a:tcPr marL="0" marR="0" marT="2540"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5"/>
                  </a:ext>
                </a:extLst>
              </a:tr>
              <a:tr h="896619">
                <a:tc>
                  <a:txBody>
                    <a:bodyPr/>
                    <a:lstStyle/>
                    <a:p>
                      <a:pPr>
                        <a:lnSpc>
                          <a:spcPct val="100000"/>
                        </a:lnSpc>
                        <a:spcBef>
                          <a:spcPts val="455"/>
                        </a:spcBef>
                      </a:pPr>
                      <a:endParaRPr sz="1000" dirty="0">
                        <a:latin typeface="Times New Roman"/>
                        <a:cs typeface="Times New Roman"/>
                      </a:endParaRPr>
                    </a:p>
                    <a:p>
                      <a:pPr marL="635">
                        <a:lnSpc>
                          <a:spcPct val="100000"/>
                        </a:lnSpc>
                        <a:spcBef>
                          <a:spcPts val="5"/>
                        </a:spcBef>
                      </a:pPr>
                      <a:r>
                        <a:rPr sz="1000" dirty="0">
                          <a:solidFill>
                            <a:srgbClr val="1D1D1B"/>
                          </a:solidFill>
                          <a:latin typeface="Arial"/>
                          <a:cs typeface="Arial"/>
                        </a:rPr>
                        <a:t>Liam</a:t>
                      </a:r>
                      <a:r>
                        <a:rPr sz="1000" spc="-50" dirty="0">
                          <a:solidFill>
                            <a:srgbClr val="1D1D1B"/>
                          </a:solidFill>
                          <a:latin typeface="Arial"/>
                          <a:cs typeface="Arial"/>
                        </a:rPr>
                        <a:t> </a:t>
                      </a:r>
                      <a:r>
                        <a:rPr sz="1000" spc="-10" dirty="0">
                          <a:solidFill>
                            <a:srgbClr val="1D1D1B"/>
                          </a:solidFill>
                          <a:latin typeface="Arial"/>
                          <a:cs typeface="Arial"/>
                        </a:rPr>
                        <a:t>Frances</a:t>
                      </a:r>
                      <a:endParaRPr sz="1000" dirty="0">
                        <a:latin typeface="Arial"/>
                        <a:cs typeface="Arial"/>
                      </a:endParaRPr>
                    </a:p>
                    <a:p>
                      <a:pPr marL="635">
                        <a:lnSpc>
                          <a:spcPct val="100000"/>
                        </a:lnSpc>
                        <a:spcBef>
                          <a:spcPts val="120"/>
                        </a:spcBef>
                      </a:pPr>
                      <a:r>
                        <a:rPr sz="1000" b="1" dirty="0">
                          <a:solidFill>
                            <a:srgbClr val="1D1D1B"/>
                          </a:solidFill>
                          <a:latin typeface="Arial"/>
                          <a:cs typeface="Arial"/>
                        </a:rPr>
                        <a:t>Strategic</a:t>
                      </a:r>
                      <a:r>
                        <a:rPr sz="1000" b="1" spc="-30" dirty="0">
                          <a:solidFill>
                            <a:srgbClr val="1D1D1B"/>
                          </a:solidFill>
                          <a:latin typeface="Arial"/>
                          <a:cs typeface="Arial"/>
                        </a:rPr>
                        <a:t> </a:t>
                      </a:r>
                      <a:r>
                        <a:rPr sz="1000" b="1" dirty="0">
                          <a:solidFill>
                            <a:srgbClr val="1D1D1B"/>
                          </a:solidFill>
                          <a:latin typeface="Arial"/>
                          <a:cs typeface="Arial"/>
                        </a:rPr>
                        <a:t>Lead</a:t>
                      </a:r>
                      <a:r>
                        <a:rPr sz="1000" b="1" spc="-20" dirty="0">
                          <a:solidFill>
                            <a:srgbClr val="1D1D1B"/>
                          </a:solidFill>
                          <a:latin typeface="Arial"/>
                          <a:cs typeface="Arial"/>
                        </a:rPr>
                        <a:t> </a:t>
                      </a:r>
                      <a:r>
                        <a:rPr sz="1000" b="1" dirty="0">
                          <a:solidFill>
                            <a:srgbClr val="1D1D1B"/>
                          </a:solidFill>
                          <a:latin typeface="Arial"/>
                          <a:cs typeface="Arial"/>
                        </a:rPr>
                        <a:t>for</a:t>
                      </a:r>
                      <a:r>
                        <a:rPr sz="1000" b="1" spc="-45" dirty="0">
                          <a:solidFill>
                            <a:srgbClr val="1D1D1B"/>
                          </a:solidFill>
                          <a:latin typeface="Arial"/>
                          <a:cs typeface="Arial"/>
                        </a:rPr>
                        <a:t> </a:t>
                      </a:r>
                      <a:r>
                        <a:rPr sz="1000" b="1" dirty="0">
                          <a:solidFill>
                            <a:srgbClr val="1D1D1B"/>
                          </a:solidFill>
                          <a:latin typeface="Arial"/>
                          <a:cs typeface="Arial"/>
                        </a:rPr>
                        <a:t>Careers</a:t>
                      </a:r>
                      <a:r>
                        <a:rPr sz="1000" b="1" spc="-30" dirty="0">
                          <a:solidFill>
                            <a:srgbClr val="1D1D1B"/>
                          </a:solidFill>
                          <a:latin typeface="Arial"/>
                          <a:cs typeface="Arial"/>
                        </a:rPr>
                        <a:t> </a:t>
                      </a:r>
                      <a:r>
                        <a:rPr sz="1000" b="1" spc="-10" dirty="0">
                          <a:solidFill>
                            <a:srgbClr val="1D1D1B"/>
                          </a:solidFill>
                          <a:latin typeface="Arial"/>
                          <a:cs typeface="Arial"/>
                        </a:rPr>
                        <a:t>Education</a:t>
                      </a:r>
                      <a:endParaRPr sz="1000" dirty="0">
                        <a:latin typeface="Arial"/>
                        <a:cs typeface="Arial"/>
                      </a:endParaRPr>
                    </a:p>
                    <a:p>
                      <a:pPr marL="635">
                        <a:lnSpc>
                          <a:spcPct val="100000"/>
                        </a:lnSpc>
                        <a:spcBef>
                          <a:spcPts val="120"/>
                        </a:spcBef>
                      </a:pPr>
                      <a:r>
                        <a:rPr sz="1000" spc="-10" dirty="0">
                          <a:solidFill>
                            <a:srgbClr val="E9473E"/>
                          </a:solidFill>
                          <a:latin typeface="Arial"/>
                          <a:cs typeface="Arial"/>
                          <a:hlinkClick r:id="rId15"/>
                        </a:rPr>
                        <a:t>liam.frances@mar.mmat.co.uk</a:t>
                      </a:r>
                      <a:endParaRPr sz="1000" dirty="0">
                        <a:latin typeface="Arial"/>
                        <a:cs typeface="Arial"/>
                      </a:endParaRPr>
                    </a:p>
                  </a:txBody>
                  <a:tcPr marL="0" marR="0" marT="5778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6"/>
                  </a:ext>
                </a:extLst>
              </a:tr>
            </a:tbl>
          </a:graphicData>
        </a:graphic>
      </p:graphicFrame>
      <p:sp>
        <p:nvSpPr>
          <p:cNvPr id="20" name="object 20"/>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t>5</a:t>
            </a:fld>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78607"/>
            <a:ext cx="4279265" cy="3607435"/>
          </a:xfrm>
          <a:prstGeom prst="rect">
            <a:avLst/>
          </a:prstGeom>
        </p:spPr>
        <p:txBody>
          <a:bodyPr vert="horz" wrap="square" lIns="0" tIns="12700" rIns="0" bIns="0" rtlCol="0">
            <a:spAutoFit/>
          </a:bodyPr>
          <a:lstStyle/>
          <a:p>
            <a:pPr marL="12700" marR="18415">
              <a:lnSpc>
                <a:spcPct val="110000"/>
              </a:lnSpc>
              <a:spcBef>
                <a:spcPts val="100"/>
              </a:spcBef>
            </a:pPr>
            <a:r>
              <a:rPr sz="1000" spc="-10" dirty="0">
                <a:solidFill>
                  <a:srgbClr val="1D1D1B"/>
                </a:solidFill>
                <a:latin typeface="Arial"/>
                <a:cs typeface="Arial"/>
              </a:rPr>
              <a:t>When</a:t>
            </a:r>
            <a:r>
              <a:rPr sz="1000" spc="-30" dirty="0">
                <a:solidFill>
                  <a:srgbClr val="1D1D1B"/>
                </a:solidFill>
                <a:latin typeface="Arial"/>
                <a:cs typeface="Arial"/>
              </a:rPr>
              <a:t> </a:t>
            </a:r>
            <a:r>
              <a:rPr sz="1000" dirty="0">
                <a:solidFill>
                  <a:srgbClr val="1D1D1B"/>
                </a:solidFill>
                <a:latin typeface="Arial"/>
                <a:cs typeface="Arial"/>
              </a:rPr>
              <a:t>students</a:t>
            </a:r>
            <a:r>
              <a:rPr sz="1000" spc="-20" dirty="0">
                <a:solidFill>
                  <a:srgbClr val="1D1D1B"/>
                </a:solidFill>
                <a:latin typeface="Arial"/>
                <a:cs typeface="Arial"/>
              </a:rPr>
              <a:t> </a:t>
            </a:r>
            <a:r>
              <a:rPr sz="1000" dirty="0">
                <a:solidFill>
                  <a:srgbClr val="1D1D1B"/>
                </a:solidFill>
                <a:latin typeface="Arial"/>
                <a:cs typeface="Arial"/>
              </a:rPr>
              <a:t>enter</a:t>
            </a:r>
            <a:r>
              <a:rPr sz="1000" spc="-15" dirty="0">
                <a:solidFill>
                  <a:srgbClr val="1D1D1B"/>
                </a:solidFill>
                <a:latin typeface="Arial"/>
                <a:cs typeface="Arial"/>
              </a:rPr>
              <a:t> </a:t>
            </a:r>
            <a:r>
              <a:rPr sz="1000" dirty="0">
                <a:solidFill>
                  <a:srgbClr val="1D1D1B"/>
                </a:solidFill>
                <a:latin typeface="Arial"/>
                <a:cs typeface="Arial"/>
              </a:rPr>
              <a:t>Year</a:t>
            </a:r>
            <a:r>
              <a:rPr sz="1000" spc="-10" dirty="0">
                <a:solidFill>
                  <a:srgbClr val="1D1D1B"/>
                </a:solidFill>
                <a:latin typeface="Arial"/>
                <a:cs typeface="Arial"/>
              </a:rPr>
              <a:t> </a:t>
            </a:r>
            <a:r>
              <a:rPr sz="1000" dirty="0">
                <a:solidFill>
                  <a:srgbClr val="1D1D1B"/>
                </a:solidFill>
                <a:latin typeface="Arial"/>
                <a:cs typeface="Arial"/>
              </a:rPr>
              <a:t>10</a:t>
            </a:r>
            <a:r>
              <a:rPr sz="1000" spc="-30"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dirty="0">
                <a:solidFill>
                  <a:srgbClr val="1D1D1B"/>
                </a:solidFill>
                <a:latin typeface="Arial"/>
                <a:cs typeface="Arial"/>
              </a:rPr>
              <a:t>September</a:t>
            </a:r>
            <a:r>
              <a:rPr sz="1000" spc="25" dirty="0">
                <a:solidFill>
                  <a:srgbClr val="1D1D1B"/>
                </a:solidFill>
                <a:latin typeface="Arial"/>
                <a:cs typeface="Arial"/>
              </a:rPr>
              <a:t> </a:t>
            </a:r>
            <a:r>
              <a:rPr sz="1000" dirty="0">
                <a:solidFill>
                  <a:srgbClr val="1D1D1B"/>
                </a:solidFill>
                <a:latin typeface="Arial"/>
                <a:cs typeface="Arial"/>
              </a:rPr>
              <a:t>202</a:t>
            </a:r>
            <a:r>
              <a:rPr lang="en-GB" sz="1000" dirty="0">
                <a:solidFill>
                  <a:srgbClr val="1D1D1B"/>
                </a:solidFill>
                <a:latin typeface="Arial"/>
                <a:cs typeface="Arial"/>
              </a:rPr>
              <a:t>5</a:t>
            </a:r>
            <a:r>
              <a:rPr sz="1000" dirty="0">
                <a:solidFill>
                  <a:srgbClr val="1D1D1B"/>
                </a:solidFill>
                <a:latin typeface="Arial"/>
                <a:cs typeface="Arial"/>
              </a:rPr>
              <a:t>,</a:t>
            </a:r>
            <a:r>
              <a:rPr sz="1000" spc="-40" dirty="0">
                <a:solidFill>
                  <a:srgbClr val="1D1D1B"/>
                </a:solidFill>
                <a:latin typeface="Arial"/>
                <a:cs typeface="Arial"/>
              </a:rPr>
              <a:t> </a:t>
            </a:r>
            <a:r>
              <a:rPr sz="1000" dirty="0">
                <a:solidFill>
                  <a:srgbClr val="1D1D1B"/>
                </a:solidFill>
                <a:latin typeface="Arial"/>
                <a:cs typeface="Arial"/>
              </a:rPr>
              <a:t>they</a:t>
            </a:r>
            <a:r>
              <a:rPr sz="1000" spc="-25" dirty="0">
                <a:solidFill>
                  <a:srgbClr val="1D1D1B"/>
                </a:solidFill>
                <a:latin typeface="Arial"/>
                <a:cs typeface="Arial"/>
              </a:rPr>
              <a:t> </a:t>
            </a:r>
            <a:r>
              <a:rPr sz="1000" dirty="0">
                <a:solidFill>
                  <a:srgbClr val="1D1D1B"/>
                </a:solidFill>
                <a:latin typeface="Arial"/>
                <a:cs typeface="Arial"/>
              </a:rPr>
              <a:t>move</a:t>
            </a:r>
            <a:r>
              <a:rPr sz="1000" spc="-35" dirty="0">
                <a:solidFill>
                  <a:srgbClr val="1D1D1B"/>
                </a:solidFill>
                <a:latin typeface="Arial"/>
                <a:cs typeface="Arial"/>
              </a:rPr>
              <a:t> </a:t>
            </a:r>
            <a:r>
              <a:rPr sz="1000" dirty="0">
                <a:solidFill>
                  <a:srgbClr val="1D1D1B"/>
                </a:solidFill>
                <a:latin typeface="Arial"/>
                <a:cs typeface="Arial"/>
              </a:rPr>
              <a:t>into</a:t>
            </a:r>
            <a:r>
              <a:rPr sz="1000" spc="-45" dirty="0">
                <a:solidFill>
                  <a:srgbClr val="1D1D1B"/>
                </a:solidFill>
                <a:latin typeface="Arial"/>
                <a:cs typeface="Arial"/>
              </a:rPr>
              <a:t> </a:t>
            </a:r>
            <a:r>
              <a:rPr sz="1000" dirty="0">
                <a:solidFill>
                  <a:srgbClr val="1D1D1B"/>
                </a:solidFill>
                <a:latin typeface="Arial"/>
                <a:cs typeface="Arial"/>
              </a:rPr>
              <a:t>Key</a:t>
            </a:r>
            <a:r>
              <a:rPr sz="1000" spc="-15" dirty="0">
                <a:solidFill>
                  <a:srgbClr val="1D1D1B"/>
                </a:solidFill>
                <a:latin typeface="Arial"/>
                <a:cs typeface="Arial"/>
              </a:rPr>
              <a:t> </a:t>
            </a:r>
            <a:r>
              <a:rPr sz="1000" spc="-10" dirty="0">
                <a:solidFill>
                  <a:srgbClr val="1D1D1B"/>
                </a:solidFill>
                <a:latin typeface="Arial"/>
                <a:cs typeface="Arial"/>
              </a:rPr>
              <a:t>Stage </a:t>
            </a:r>
            <a:r>
              <a:rPr sz="1000" dirty="0">
                <a:solidFill>
                  <a:srgbClr val="1D1D1B"/>
                </a:solidFill>
                <a:latin typeface="Arial"/>
                <a:cs typeface="Arial"/>
              </a:rPr>
              <a:t>4,</a:t>
            </a:r>
            <a:r>
              <a:rPr sz="1000" spc="-15"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final</a:t>
            </a:r>
            <a:r>
              <a:rPr sz="1000" spc="-10" dirty="0">
                <a:solidFill>
                  <a:srgbClr val="1D1D1B"/>
                </a:solidFill>
                <a:latin typeface="Arial"/>
                <a:cs typeface="Arial"/>
              </a:rPr>
              <a:t> </a:t>
            </a:r>
            <a:r>
              <a:rPr sz="1000" dirty="0">
                <a:solidFill>
                  <a:srgbClr val="1D1D1B"/>
                </a:solidFill>
                <a:latin typeface="Arial"/>
                <a:cs typeface="Arial"/>
              </a:rPr>
              <a:t>part</a:t>
            </a:r>
            <a:r>
              <a:rPr sz="1000" spc="10" dirty="0">
                <a:solidFill>
                  <a:srgbClr val="1D1D1B"/>
                </a:solidFill>
                <a:latin typeface="Arial"/>
                <a:cs typeface="Arial"/>
              </a:rPr>
              <a:t> </a:t>
            </a:r>
            <a:r>
              <a:rPr sz="1000" dirty="0">
                <a:solidFill>
                  <a:srgbClr val="1D1D1B"/>
                </a:solidFill>
                <a:latin typeface="Arial"/>
                <a:cs typeface="Arial"/>
              </a:rPr>
              <a:t>of</a:t>
            </a:r>
            <a:r>
              <a:rPr sz="1000" spc="-25" dirty="0">
                <a:solidFill>
                  <a:srgbClr val="1D1D1B"/>
                </a:solidFill>
                <a:latin typeface="Arial"/>
                <a:cs typeface="Arial"/>
              </a:rPr>
              <a:t> </a:t>
            </a:r>
            <a:r>
              <a:rPr sz="1000" dirty="0">
                <a:solidFill>
                  <a:srgbClr val="1D1D1B"/>
                </a:solidFill>
                <a:latin typeface="Arial"/>
                <a:cs typeface="Arial"/>
              </a:rPr>
              <a:t>their compulsory</a:t>
            </a:r>
            <a:r>
              <a:rPr sz="1000" spc="-10" dirty="0">
                <a:solidFill>
                  <a:srgbClr val="1D1D1B"/>
                </a:solidFill>
                <a:latin typeface="Arial"/>
                <a:cs typeface="Arial"/>
              </a:rPr>
              <a:t> </a:t>
            </a:r>
            <a:r>
              <a:rPr sz="1000" dirty="0">
                <a:solidFill>
                  <a:srgbClr val="1D1D1B"/>
                </a:solidFill>
                <a:latin typeface="Arial"/>
                <a:cs typeface="Arial"/>
              </a:rPr>
              <a:t>school</a:t>
            </a:r>
            <a:r>
              <a:rPr sz="1000" spc="-15" dirty="0">
                <a:solidFill>
                  <a:srgbClr val="1D1D1B"/>
                </a:solidFill>
                <a:latin typeface="Arial"/>
                <a:cs typeface="Arial"/>
              </a:rPr>
              <a:t> </a:t>
            </a:r>
            <a:r>
              <a:rPr sz="1000" dirty="0">
                <a:solidFill>
                  <a:srgbClr val="1D1D1B"/>
                </a:solidFill>
                <a:latin typeface="Arial"/>
                <a:cs typeface="Arial"/>
              </a:rPr>
              <a:t>education.</a:t>
            </a:r>
            <a:r>
              <a:rPr sz="1000" spc="10" dirty="0">
                <a:solidFill>
                  <a:srgbClr val="1D1D1B"/>
                </a:solidFill>
                <a:latin typeface="Arial"/>
                <a:cs typeface="Arial"/>
              </a:rPr>
              <a:t> </a:t>
            </a:r>
            <a:r>
              <a:rPr sz="1000" dirty="0">
                <a:solidFill>
                  <a:srgbClr val="1D1D1B"/>
                </a:solidFill>
                <a:latin typeface="Arial"/>
                <a:cs typeface="Arial"/>
              </a:rPr>
              <a:t>At</a:t>
            </a:r>
            <a:r>
              <a:rPr sz="1000" spc="-10" dirty="0">
                <a:solidFill>
                  <a:srgbClr val="1D1D1B"/>
                </a:solidFill>
                <a:latin typeface="Arial"/>
                <a:cs typeface="Arial"/>
              </a:rPr>
              <a:t> </a:t>
            </a:r>
            <a:r>
              <a:rPr sz="1000" dirty="0">
                <a:solidFill>
                  <a:srgbClr val="1D1D1B"/>
                </a:solidFill>
                <a:latin typeface="Arial"/>
                <a:cs typeface="Arial"/>
              </a:rPr>
              <a:t>the</a:t>
            </a:r>
            <a:r>
              <a:rPr sz="1000" spc="-20" dirty="0">
                <a:solidFill>
                  <a:srgbClr val="1D1D1B"/>
                </a:solidFill>
                <a:latin typeface="Arial"/>
                <a:cs typeface="Arial"/>
              </a:rPr>
              <a:t> </a:t>
            </a:r>
            <a:r>
              <a:rPr sz="1000" dirty="0">
                <a:solidFill>
                  <a:srgbClr val="1D1D1B"/>
                </a:solidFill>
                <a:latin typeface="Arial"/>
                <a:cs typeface="Arial"/>
              </a:rPr>
              <a:t>end of</a:t>
            </a:r>
            <a:r>
              <a:rPr sz="1000" spc="-15" dirty="0">
                <a:solidFill>
                  <a:srgbClr val="1D1D1B"/>
                </a:solidFill>
                <a:latin typeface="Arial"/>
                <a:cs typeface="Arial"/>
              </a:rPr>
              <a:t> </a:t>
            </a:r>
            <a:r>
              <a:rPr sz="1000" spc="-20" dirty="0">
                <a:solidFill>
                  <a:srgbClr val="1D1D1B"/>
                </a:solidFill>
                <a:latin typeface="Arial"/>
                <a:cs typeface="Arial"/>
              </a:rPr>
              <a:t>this</a:t>
            </a:r>
            <a:endParaRPr sz="1000" dirty="0">
              <a:latin typeface="Arial"/>
              <a:cs typeface="Arial"/>
            </a:endParaRPr>
          </a:p>
          <a:p>
            <a:pPr marL="12700" marR="326390">
              <a:lnSpc>
                <a:spcPct val="110000"/>
              </a:lnSpc>
            </a:pPr>
            <a:r>
              <a:rPr sz="1000" spc="-10" dirty="0">
                <a:solidFill>
                  <a:srgbClr val="1D1D1B"/>
                </a:solidFill>
                <a:latin typeface="Arial"/>
                <a:cs typeface="Arial"/>
              </a:rPr>
              <a:t>two-</a:t>
            </a:r>
            <a:r>
              <a:rPr sz="1000" dirty="0">
                <a:solidFill>
                  <a:srgbClr val="1D1D1B"/>
                </a:solidFill>
                <a:latin typeface="Arial"/>
                <a:cs typeface="Arial"/>
              </a:rPr>
              <a:t>year</a:t>
            </a:r>
            <a:r>
              <a:rPr sz="1000" spc="5" dirty="0">
                <a:solidFill>
                  <a:srgbClr val="1D1D1B"/>
                </a:solidFill>
                <a:latin typeface="Arial"/>
                <a:cs typeface="Arial"/>
              </a:rPr>
              <a:t> </a:t>
            </a:r>
            <a:r>
              <a:rPr sz="1000" dirty="0">
                <a:solidFill>
                  <a:srgbClr val="1D1D1B"/>
                </a:solidFill>
                <a:latin typeface="Arial"/>
                <a:cs typeface="Arial"/>
              </a:rPr>
              <a:t>period,</a:t>
            </a:r>
            <a:r>
              <a:rPr sz="1000" spc="10" dirty="0">
                <a:solidFill>
                  <a:srgbClr val="1D1D1B"/>
                </a:solidFill>
                <a:latin typeface="Arial"/>
                <a:cs typeface="Arial"/>
              </a:rPr>
              <a:t> </a:t>
            </a:r>
            <a:r>
              <a:rPr sz="1000" dirty="0">
                <a:solidFill>
                  <a:srgbClr val="1D1D1B"/>
                </a:solidFill>
                <a:latin typeface="Arial"/>
                <a:cs typeface="Arial"/>
              </a:rPr>
              <a:t>public</a:t>
            </a:r>
            <a:r>
              <a:rPr sz="1000" spc="5" dirty="0">
                <a:solidFill>
                  <a:srgbClr val="1D1D1B"/>
                </a:solidFill>
                <a:latin typeface="Arial"/>
                <a:cs typeface="Arial"/>
              </a:rPr>
              <a:t> </a:t>
            </a:r>
            <a:r>
              <a:rPr sz="1000" spc="-10" dirty="0">
                <a:solidFill>
                  <a:srgbClr val="1D1D1B"/>
                </a:solidFill>
                <a:latin typeface="Arial"/>
                <a:cs typeface="Arial"/>
              </a:rPr>
              <a:t>examinations </a:t>
            </a:r>
            <a:r>
              <a:rPr sz="1000" dirty="0">
                <a:solidFill>
                  <a:srgbClr val="1D1D1B"/>
                </a:solidFill>
                <a:latin typeface="Arial"/>
                <a:cs typeface="Arial"/>
              </a:rPr>
              <a:t>are </a:t>
            </a:r>
            <a:r>
              <a:rPr sz="1000" spc="-10" dirty="0">
                <a:solidFill>
                  <a:srgbClr val="1D1D1B"/>
                </a:solidFill>
                <a:latin typeface="Arial"/>
                <a:cs typeface="Arial"/>
              </a:rPr>
              <a:t>taken.</a:t>
            </a:r>
            <a:r>
              <a:rPr sz="1000" spc="-15" dirty="0">
                <a:solidFill>
                  <a:srgbClr val="1D1D1B"/>
                </a:solidFill>
                <a:latin typeface="Arial"/>
                <a:cs typeface="Arial"/>
              </a:rPr>
              <a:t> </a:t>
            </a:r>
            <a:r>
              <a:rPr sz="1000" dirty="0">
                <a:solidFill>
                  <a:srgbClr val="1D1D1B"/>
                </a:solidFill>
                <a:latin typeface="Arial"/>
                <a:cs typeface="Arial"/>
              </a:rPr>
              <a:t>By</a:t>
            </a:r>
            <a:r>
              <a:rPr sz="1000" spc="-1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a:t>
            </a:r>
            <a:r>
              <a:rPr sz="1000" dirty="0">
                <a:solidFill>
                  <a:srgbClr val="1D1D1B"/>
                </a:solidFill>
                <a:latin typeface="Arial"/>
                <a:cs typeface="Arial"/>
              </a:rPr>
              <a:t>end</a:t>
            </a:r>
            <a:r>
              <a:rPr sz="1000" spc="-10"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Year</a:t>
            </a:r>
            <a:r>
              <a:rPr sz="1000" spc="5" dirty="0">
                <a:solidFill>
                  <a:srgbClr val="1D1D1B"/>
                </a:solidFill>
                <a:latin typeface="Arial"/>
                <a:cs typeface="Arial"/>
              </a:rPr>
              <a:t> </a:t>
            </a:r>
            <a:r>
              <a:rPr sz="1000" spc="-25" dirty="0">
                <a:solidFill>
                  <a:srgbClr val="1D1D1B"/>
                </a:solidFill>
                <a:latin typeface="Arial"/>
                <a:cs typeface="Arial"/>
              </a:rPr>
              <a:t>11, </a:t>
            </a:r>
            <a:r>
              <a:rPr sz="1000" dirty="0">
                <a:solidFill>
                  <a:srgbClr val="1D1D1B"/>
                </a:solidFill>
                <a:latin typeface="Arial"/>
                <a:cs typeface="Arial"/>
              </a:rPr>
              <a:t>all</a:t>
            </a:r>
            <a:r>
              <a:rPr sz="1000" spc="-30" dirty="0">
                <a:solidFill>
                  <a:srgbClr val="1D1D1B"/>
                </a:solidFill>
                <a:latin typeface="Arial"/>
                <a:cs typeface="Arial"/>
              </a:rPr>
              <a:t> </a:t>
            </a:r>
            <a:r>
              <a:rPr sz="1000" dirty="0">
                <a:solidFill>
                  <a:srgbClr val="1D1D1B"/>
                </a:solidFill>
                <a:latin typeface="Arial"/>
                <a:cs typeface="Arial"/>
              </a:rPr>
              <a:t>public</a:t>
            </a:r>
            <a:r>
              <a:rPr sz="1000" spc="-15" dirty="0">
                <a:solidFill>
                  <a:srgbClr val="1D1D1B"/>
                </a:solidFill>
                <a:latin typeface="Arial"/>
                <a:cs typeface="Arial"/>
              </a:rPr>
              <a:t> </a:t>
            </a:r>
            <a:r>
              <a:rPr sz="1000" spc="-10" dirty="0">
                <a:solidFill>
                  <a:srgbClr val="1D1D1B"/>
                </a:solidFill>
                <a:latin typeface="Arial"/>
                <a:cs typeface="Arial"/>
              </a:rPr>
              <a:t>exams</a:t>
            </a:r>
            <a:r>
              <a:rPr sz="1000" spc="-30" dirty="0">
                <a:solidFill>
                  <a:srgbClr val="1D1D1B"/>
                </a:solidFill>
                <a:latin typeface="Arial"/>
                <a:cs typeface="Arial"/>
              </a:rPr>
              <a:t> </a:t>
            </a:r>
            <a:r>
              <a:rPr sz="1000" dirty="0">
                <a:solidFill>
                  <a:srgbClr val="1D1D1B"/>
                </a:solidFill>
                <a:latin typeface="Arial"/>
                <a:cs typeface="Arial"/>
              </a:rPr>
              <a:t>will</a:t>
            </a:r>
            <a:r>
              <a:rPr sz="1000" spc="-25" dirty="0">
                <a:solidFill>
                  <a:srgbClr val="1D1D1B"/>
                </a:solidFill>
                <a:latin typeface="Arial"/>
                <a:cs typeface="Arial"/>
              </a:rPr>
              <a:t> </a:t>
            </a:r>
            <a:r>
              <a:rPr sz="1000" dirty="0">
                <a:solidFill>
                  <a:srgbClr val="1D1D1B"/>
                </a:solidFill>
                <a:latin typeface="Arial"/>
                <a:cs typeface="Arial"/>
              </a:rPr>
              <a:t>have</a:t>
            </a:r>
            <a:r>
              <a:rPr sz="1000" spc="-25" dirty="0">
                <a:solidFill>
                  <a:srgbClr val="1D1D1B"/>
                </a:solidFill>
                <a:latin typeface="Arial"/>
                <a:cs typeface="Arial"/>
              </a:rPr>
              <a:t> </a:t>
            </a:r>
            <a:r>
              <a:rPr sz="1000" dirty="0">
                <a:solidFill>
                  <a:srgbClr val="1D1D1B"/>
                </a:solidFill>
                <a:latin typeface="Arial"/>
                <a:cs typeface="Arial"/>
              </a:rPr>
              <a:t>been</a:t>
            </a:r>
            <a:r>
              <a:rPr sz="1000" spc="-15" dirty="0">
                <a:solidFill>
                  <a:srgbClr val="1D1D1B"/>
                </a:solidFill>
                <a:latin typeface="Arial"/>
                <a:cs typeface="Arial"/>
              </a:rPr>
              <a:t> </a:t>
            </a:r>
            <a:r>
              <a:rPr sz="1000" spc="-10" dirty="0">
                <a:solidFill>
                  <a:srgbClr val="1D1D1B"/>
                </a:solidFill>
                <a:latin typeface="Arial"/>
                <a:cs typeface="Arial"/>
              </a:rPr>
              <a:t>completed.</a:t>
            </a:r>
            <a:endParaRPr sz="1000" dirty="0">
              <a:latin typeface="Arial"/>
              <a:cs typeface="Arial"/>
            </a:endParaRPr>
          </a:p>
          <a:p>
            <a:pPr>
              <a:lnSpc>
                <a:spcPct val="100000"/>
              </a:lnSpc>
              <a:spcBef>
                <a:spcPts val="170"/>
              </a:spcBef>
            </a:pPr>
            <a:endParaRPr sz="1000" dirty="0">
              <a:latin typeface="Arial"/>
              <a:cs typeface="Arial"/>
            </a:endParaRPr>
          </a:p>
          <a:p>
            <a:pPr marL="12700" marR="13335">
              <a:lnSpc>
                <a:spcPct val="110000"/>
              </a:lnSpc>
            </a:pPr>
            <a:r>
              <a:rPr sz="1000" dirty="0">
                <a:solidFill>
                  <a:srgbClr val="1D1D1B"/>
                </a:solidFill>
                <a:latin typeface="Arial"/>
                <a:cs typeface="Arial"/>
              </a:rPr>
              <a:t>The</a:t>
            </a:r>
            <a:r>
              <a:rPr sz="1000" spc="-15" dirty="0">
                <a:solidFill>
                  <a:srgbClr val="1D1D1B"/>
                </a:solidFill>
                <a:latin typeface="Arial"/>
                <a:cs typeface="Arial"/>
              </a:rPr>
              <a:t> </a:t>
            </a:r>
            <a:r>
              <a:rPr sz="1000" spc="-10" dirty="0">
                <a:solidFill>
                  <a:srgbClr val="1D1D1B"/>
                </a:solidFill>
                <a:latin typeface="Arial"/>
                <a:cs typeface="Arial"/>
              </a:rPr>
              <a:t>National</a:t>
            </a:r>
            <a:r>
              <a:rPr sz="1000" spc="-25" dirty="0">
                <a:solidFill>
                  <a:srgbClr val="1D1D1B"/>
                </a:solidFill>
                <a:latin typeface="Arial"/>
                <a:cs typeface="Arial"/>
              </a:rPr>
              <a:t> </a:t>
            </a:r>
            <a:r>
              <a:rPr sz="1000" dirty="0">
                <a:solidFill>
                  <a:srgbClr val="1D1D1B"/>
                </a:solidFill>
                <a:latin typeface="Arial"/>
                <a:cs typeface="Arial"/>
              </a:rPr>
              <a:t>Curriculum</a:t>
            </a:r>
            <a:r>
              <a:rPr sz="1000" spc="-5" dirty="0">
                <a:solidFill>
                  <a:srgbClr val="1D1D1B"/>
                </a:solidFill>
                <a:latin typeface="Arial"/>
                <a:cs typeface="Arial"/>
              </a:rPr>
              <a:t> </a:t>
            </a:r>
            <a:r>
              <a:rPr sz="1000" dirty="0">
                <a:solidFill>
                  <a:srgbClr val="1D1D1B"/>
                </a:solidFill>
                <a:latin typeface="Arial"/>
                <a:cs typeface="Arial"/>
              </a:rPr>
              <a:t>requires</a:t>
            </a:r>
            <a:r>
              <a:rPr sz="1000" spc="10" dirty="0">
                <a:solidFill>
                  <a:srgbClr val="1D1D1B"/>
                </a:solidFill>
                <a:latin typeface="Arial"/>
                <a:cs typeface="Arial"/>
              </a:rPr>
              <a:t> </a:t>
            </a:r>
            <a:r>
              <a:rPr sz="1000" dirty="0">
                <a:solidFill>
                  <a:srgbClr val="1D1D1B"/>
                </a:solidFill>
                <a:latin typeface="Arial"/>
                <a:cs typeface="Arial"/>
              </a:rPr>
              <a:t>all</a:t>
            </a:r>
            <a:r>
              <a:rPr sz="1000" spc="-15"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dirty="0">
                <a:solidFill>
                  <a:srgbClr val="1D1D1B"/>
                </a:solidFill>
                <a:latin typeface="Arial"/>
                <a:cs typeface="Arial"/>
              </a:rPr>
              <a:t>study</a:t>
            </a:r>
            <a:r>
              <a:rPr sz="1000" spc="-15" dirty="0">
                <a:solidFill>
                  <a:srgbClr val="1D1D1B"/>
                </a:solidFill>
                <a:latin typeface="Arial"/>
                <a:cs typeface="Arial"/>
              </a:rPr>
              <a:t> </a:t>
            </a:r>
            <a:r>
              <a:rPr sz="1000" dirty="0">
                <a:solidFill>
                  <a:srgbClr val="1D1D1B"/>
                </a:solidFill>
                <a:latin typeface="Arial"/>
                <a:cs typeface="Arial"/>
              </a:rPr>
              <a:t>the</a:t>
            </a:r>
            <a:r>
              <a:rPr sz="1000" spc="-30" dirty="0">
                <a:solidFill>
                  <a:srgbClr val="1D1D1B"/>
                </a:solidFill>
                <a:latin typeface="Arial"/>
                <a:cs typeface="Arial"/>
              </a:rPr>
              <a:t> </a:t>
            </a:r>
            <a:r>
              <a:rPr sz="1000" dirty="0">
                <a:solidFill>
                  <a:srgbClr val="1D1D1B"/>
                </a:solidFill>
                <a:latin typeface="Arial"/>
                <a:cs typeface="Arial"/>
              </a:rPr>
              <a:t>following</a:t>
            </a:r>
            <a:r>
              <a:rPr sz="1000" spc="-25" dirty="0">
                <a:solidFill>
                  <a:srgbClr val="1D1D1B"/>
                </a:solidFill>
                <a:latin typeface="Arial"/>
                <a:cs typeface="Arial"/>
              </a:rPr>
              <a:t> </a:t>
            </a:r>
            <a:r>
              <a:rPr sz="1000" spc="-10" dirty="0">
                <a:solidFill>
                  <a:srgbClr val="1D1D1B"/>
                </a:solidFill>
                <a:latin typeface="Arial"/>
                <a:cs typeface="Arial"/>
              </a:rPr>
              <a:t>subjects </a:t>
            </a:r>
            <a:r>
              <a:rPr sz="1000" dirty="0">
                <a:solidFill>
                  <a:srgbClr val="1D1D1B"/>
                </a:solidFill>
                <a:latin typeface="Arial"/>
                <a:cs typeface="Arial"/>
              </a:rPr>
              <a:t>throughout</a:t>
            </a:r>
            <a:r>
              <a:rPr sz="1000" spc="-35" dirty="0">
                <a:solidFill>
                  <a:srgbClr val="1D1D1B"/>
                </a:solidFill>
                <a:latin typeface="Arial"/>
                <a:cs typeface="Arial"/>
              </a:rPr>
              <a:t> </a:t>
            </a:r>
            <a:r>
              <a:rPr sz="1000" dirty="0">
                <a:solidFill>
                  <a:srgbClr val="1D1D1B"/>
                </a:solidFill>
                <a:latin typeface="Arial"/>
                <a:cs typeface="Arial"/>
              </a:rPr>
              <a:t>Key</a:t>
            </a:r>
            <a:r>
              <a:rPr sz="1000" spc="-15" dirty="0">
                <a:solidFill>
                  <a:srgbClr val="1D1D1B"/>
                </a:solidFill>
                <a:latin typeface="Arial"/>
                <a:cs typeface="Arial"/>
              </a:rPr>
              <a:t> </a:t>
            </a:r>
            <a:r>
              <a:rPr sz="1000" dirty="0">
                <a:solidFill>
                  <a:srgbClr val="1D1D1B"/>
                </a:solidFill>
                <a:latin typeface="Arial"/>
                <a:cs typeface="Arial"/>
              </a:rPr>
              <a:t>Stage 4</a:t>
            </a:r>
            <a:r>
              <a:rPr sz="1000" spc="-20" dirty="0">
                <a:solidFill>
                  <a:srgbClr val="1D1D1B"/>
                </a:solidFill>
                <a:latin typeface="Arial"/>
                <a:cs typeface="Arial"/>
              </a:rPr>
              <a:t> </a:t>
            </a:r>
            <a:r>
              <a:rPr sz="1000" dirty="0">
                <a:solidFill>
                  <a:srgbClr val="1D1D1B"/>
                </a:solidFill>
                <a:latin typeface="Arial"/>
                <a:cs typeface="Arial"/>
              </a:rPr>
              <a:t>(although</a:t>
            </a:r>
            <a:r>
              <a:rPr sz="1000" spc="-30" dirty="0">
                <a:solidFill>
                  <a:srgbClr val="1D1D1B"/>
                </a:solidFill>
                <a:latin typeface="Arial"/>
                <a:cs typeface="Arial"/>
              </a:rPr>
              <a:t> </a:t>
            </a:r>
            <a:r>
              <a:rPr sz="1000" dirty="0">
                <a:solidFill>
                  <a:srgbClr val="1D1D1B"/>
                </a:solidFill>
                <a:latin typeface="Arial"/>
                <a:cs typeface="Arial"/>
              </a:rPr>
              <a:t>not</a:t>
            </a:r>
            <a:r>
              <a:rPr sz="1000" spc="-20" dirty="0">
                <a:solidFill>
                  <a:srgbClr val="1D1D1B"/>
                </a:solidFill>
                <a:latin typeface="Arial"/>
                <a:cs typeface="Arial"/>
              </a:rPr>
              <a:t> </a:t>
            </a:r>
            <a:r>
              <a:rPr sz="1000" spc="-10" dirty="0">
                <a:solidFill>
                  <a:srgbClr val="1D1D1B"/>
                </a:solidFill>
                <a:latin typeface="Arial"/>
                <a:cs typeface="Arial"/>
              </a:rPr>
              <a:t>necessarily</a:t>
            </a:r>
            <a:r>
              <a:rPr sz="1000" spc="-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spc="-30" dirty="0">
                <a:solidFill>
                  <a:srgbClr val="1D1D1B"/>
                </a:solidFill>
                <a:latin typeface="Arial"/>
                <a:cs typeface="Arial"/>
              </a:rPr>
              <a:t>GCSE</a:t>
            </a:r>
            <a:r>
              <a:rPr sz="1000" spc="-20" dirty="0">
                <a:solidFill>
                  <a:srgbClr val="1D1D1B"/>
                </a:solidFill>
                <a:latin typeface="Arial"/>
                <a:cs typeface="Arial"/>
              </a:rPr>
              <a:t> </a:t>
            </a:r>
            <a:r>
              <a:rPr sz="1000" spc="-10" dirty="0">
                <a:solidFill>
                  <a:srgbClr val="1D1D1B"/>
                </a:solidFill>
                <a:latin typeface="Arial"/>
                <a:cs typeface="Arial"/>
              </a:rPr>
              <a:t>level):</a:t>
            </a:r>
            <a:endParaRPr sz="1000" dirty="0">
              <a:latin typeface="Arial"/>
              <a:cs typeface="Arial"/>
            </a:endParaRPr>
          </a:p>
          <a:p>
            <a:pPr>
              <a:lnSpc>
                <a:spcPct val="100000"/>
              </a:lnSpc>
              <a:spcBef>
                <a:spcPts val="290"/>
              </a:spcBef>
            </a:pPr>
            <a:endParaRPr sz="1000" dirty="0">
              <a:latin typeface="Arial"/>
              <a:cs typeface="Arial"/>
            </a:endParaRPr>
          </a:p>
          <a:p>
            <a:pPr marL="192405" indent="-179705">
              <a:lnSpc>
                <a:spcPct val="100000"/>
              </a:lnSpc>
              <a:buClr>
                <a:srgbClr val="E9473E"/>
              </a:buClr>
              <a:buFont typeface="Cambria"/>
              <a:buChar char="•"/>
              <a:tabLst>
                <a:tab pos="192405" algn="l"/>
              </a:tabLst>
            </a:pPr>
            <a:r>
              <a:rPr sz="1000" spc="-10" dirty="0">
                <a:solidFill>
                  <a:srgbClr val="1D1D1B"/>
                </a:solidFill>
                <a:latin typeface="Arial"/>
                <a:cs typeface="Arial"/>
              </a:rPr>
              <a:t>English</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Mathematics</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Science</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Physical</a:t>
            </a:r>
            <a:r>
              <a:rPr sz="1000" spc="-35" dirty="0">
                <a:solidFill>
                  <a:srgbClr val="1D1D1B"/>
                </a:solidFill>
                <a:latin typeface="Arial"/>
                <a:cs typeface="Arial"/>
              </a:rPr>
              <a:t> </a:t>
            </a:r>
            <a:r>
              <a:rPr sz="1000" spc="-10" dirty="0">
                <a:solidFill>
                  <a:srgbClr val="1D1D1B"/>
                </a:solidFill>
                <a:latin typeface="Arial"/>
                <a:cs typeface="Arial"/>
              </a:rPr>
              <a:t>Education</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20" dirty="0">
                <a:solidFill>
                  <a:srgbClr val="1D1D1B"/>
                </a:solidFill>
                <a:latin typeface="Arial"/>
                <a:cs typeface="Arial"/>
              </a:rPr>
              <a:t>Religious</a:t>
            </a:r>
            <a:r>
              <a:rPr sz="1000" spc="25" dirty="0">
                <a:solidFill>
                  <a:srgbClr val="1D1D1B"/>
                </a:solidFill>
                <a:latin typeface="Arial"/>
                <a:cs typeface="Arial"/>
              </a:rPr>
              <a:t> </a:t>
            </a:r>
            <a:r>
              <a:rPr sz="1000" spc="-10" dirty="0">
                <a:solidFill>
                  <a:srgbClr val="1D1D1B"/>
                </a:solidFill>
                <a:latin typeface="Arial"/>
                <a:cs typeface="Arial"/>
              </a:rPr>
              <a:t>Education</a:t>
            </a:r>
            <a:endParaRPr sz="1000" dirty="0">
              <a:latin typeface="Arial"/>
              <a:cs typeface="Arial"/>
            </a:endParaRPr>
          </a:p>
          <a:p>
            <a:pPr marL="192405" indent="-179705">
              <a:lnSpc>
                <a:spcPct val="100000"/>
              </a:lnSpc>
              <a:spcBef>
                <a:spcPts val="420"/>
              </a:spcBef>
              <a:buClr>
                <a:srgbClr val="E9473E"/>
              </a:buClr>
              <a:buFont typeface="Cambria"/>
              <a:buChar char="•"/>
              <a:tabLst>
                <a:tab pos="192405" algn="l"/>
              </a:tabLst>
            </a:pPr>
            <a:r>
              <a:rPr sz="1000" spc="-10" dirty="0">
                <a:solidFill>
                  <a:srgbClr val="1D1D1B"/>
                </a:solidFill>
                <a:latin typeface="Arial"/>
                <a:cs typeface="Arial"/>
              </a:rPr>
              <a:t>Citizenship</a:t>
            </a:r>
            <a:endParaRPr sz="1000" dirty="0">
              <a:latin typeface="Arial"/>
              <a:cs typeface="Arial"/>
            </a:endParaRPr>
          </a:p>
          <a:p>
            <a:pPr>
              <a:lnSpc>
                <a:spcPct val="100000"/>
              </a:lnSpc>
              <a:spcBef>
                <a:spcPts val="470"/>
              </a:spcBef>
            </a:pPr>
            <a:endParaRPr sz="1000" dirty="0">
              <a:latin typeface="Arial"/>
              <a:cs typeface="Arial"/>
            </a:endParaRPr>
          </a:p>
          <a:p>
            <a:pPr marL="12700" marR="5080">
              <a:lnSpc>
                <a:spcPct val="110100"/>
              </a:lnSpc>
            </a:pPr>
            <a:r>
              <a:rPr sz="1000" dirty="0">
                <a:solidFill>
                  <a:srgbClr val="1D1D1B"/>
                </a:solidFill>
                <a:latin typeface="Arial"/>
                <a:cs typeface="Arial"/>
              </a:rPr>
              <a:t>There is</a:t>
            </a:r>
            <a:r>
              <a:rPr sz="1000" spc="-20" dirty="0">
                <a:solidFill>
                  <a:srgbClr val="1D1D1B"/>
                </a:solidFill>
                <a:latin typeface="Arial"/>
                <a:cs typeface="Arial"/>
              </a:rPr>
              <a:t> </a:t>
            </a:r>
            <a:r>
              <a:rPr sz="1000" spc="-10" dirty="0">
                <a:solidFill>
                  <a:srgbClr val="1D1D1B"/>
                </a:solidFill>
                <a:latin typeface="Arial"/>
                <a:cs typeface="Arial"/>
              </a:rPr>
              <a:t>also</a:t>
            </a:r>
            <a:r>
              <a:rPr sz="1000" spc="-15" dirty="0">
                <a:solidFill>
                  <a:srgbClr val="1D1D1B"/>
                </a:solidFill>
                <a:latin typeface="Arial"/>
                <a:cs typeface="Arial"/>
              </a:rPr>
              <a:t> </a:t>
            </a:r>
            <a:r>
              <a:rPr sz="1000" dirty="0">
                <a:solidFill>
                  <a:srgbClr val="1D1D1B"/>
                </a:solidFill>
                <a:latin typeface="Arial"/>
                <a:cs typeface="Arial"/>
              </a:rPr>
              <a:t>a</a:t>
            </a:r>
            <a:r>
              <a:rPr sz="1000" spc="-20" dirty="0">
                <a:solidFill>
                  <a:srgbClr val="1D1D1B"/>
                </a:solidFill>
                <a:latin typeface="Arial"/>
                <a:cs typeface="Arial"/>
              </a:rPr>
              <a:t> </a:t>
            </a:r>
            <a:r>
              <a:rPr sz="1000" dirty="0">
                <a:solidFill>
                  <a:srgbClr val="1D1D1B"/>
                </a:solidFill>
                <a:latin typeface="Arial"/>
                <a:cs typeface="Arial"/>
              </a:rPr>
              <a:t>requirement</a:t>
            </a:r>
            <a:r>
              <a:rPr sz="1000" spc="1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spc="-10" dirty="0">
                <a:solidFill>
                  <a:srgbClr val="1D1D1B"/>
                </a:solidFill>
                <a:latin typeface="Arial"/>
                <a:cs typeface="Arial"/>
              </a:rPr>
              <a:t>maintain</a:t>
            </a:r>
            <a:r>
              <a:rPr sz="1000" spc="-20"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a:t>
            </a:r>
            <a:r>
              <a:rPr sz="1000" dirty="0">
                <a:solidFill>
                  <a:srgbClr val="1D1D1B"/>
                </a:solidFill>
                <a:latin typeface="Arial"/>
                <a:cs typeface="Arial"/>
              </a:rPr>
              <a:t>balanced</a:t>
            </a:r>
            <a:r>
              <a:rPr sz="1000" spc="25" dirty="0">
                <a:solidFill>
                  <a:srgbClr val="1D1D1B"/>
                </a:solidFill>
                <a:latin typeface="Arial"/>
                <a:cs typeface="Arial"/>
              </a:rPr>
              <a:t> </a:t>
            </a:r>
            <a:r>
              <a:rPr sz="1000" dirty="0">
                <a:solidFill>
                  <a:srgbClr val="1D1D1B"/>
                </a:solidFill>
                <a:latin typeface="Arial"/>
                <a:cs typeface="Arial"/>
              </a:rPr>
              <a:t>curriculum through</a:t>
            </a:r>
            <a:r>
              <a:rPr sz="1000" spc="-25" dirty="0">
                <a:solidFill>
                  <a:srgbClr val="1D1D1B"/>
                </a:solidFill>
                <a:latin typeface="Arial"/>
                <a:cs typeface="Arial"/>
              </a:rPr>
              <a:t> to</a:t>
            </a:r>
            <a:r>
              <a:rPr sz="1000" spc="500" dirty="0">
                <a:solidFill>
                  <a:srgbClr val="1D1D1B"/>
                </a:solidFill>
                <a:latin typeface="Arial"/>
                <a:cs typeface="Arial"/>
              </a:rPr>
              <a:t> </a:t>
            </a:r>
            <a:r>
              <a:rPr sz="1000" dirty="0">
                <a:solidFill>
                  <a:srgbClr val="1D1D1B"/>
                </a:solidFill>
                <a:latin typeface="Arial"/>
                <a:cs typeface="Arial"/>
              </a:rPr>
              <a:t>the</a:t>
            </a:r>
            <a:r>
              <a:rPr sz="1000" spc="-15" dirty="0">
                <a:solidFill>
                  <a:srgbClr val="1D1D1B"/>
                </a:solidFill>
                <a:latin typeface="Arial"/>
                <a:cs typeface="Arial"/>
              </a:rPr>
              <a:t> </a:t>
            </a:r>
            <a:r>
              <a:rPr sz="1000" dirty="0">
                <a:solidFill>
                  <a:srgbClr val="1D1D1B"/>
                </a:solidFill>
                <a:latin typeface="Arial"/>
                <a:cs typeface="Arial"/>
              </a:rPr>
              <a:t>age</a:t>
            </a:r>
            <a:r>
              <a:rPr sz="1000" spc="-15"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16.</a:t>
            </a:r>
            <a:r>
              <a:rPr sz="1000" spc="-30" dirty="0">
                <a:solidFill>
                  <a:srgbClr val="1D1D1B"/>
                </a:solidFill>
                <a:latin typeface="Arial"/>
                <a:cs typeface="Arial"/>
              </a:rPr>
              <a:t> </a:t>
            </a:r>
            <a:r>
              <a:rPr sz="1000" dirty="0">
                <a:solidFill>
                  <a:srgbClr val="1D1D1B"/>
                </a:solidFill>
                <a:latin typeface="Arial"/>
                <a:cs typeface="Arial"/>
              </a:rPr>
              <a:t>Our</a:t>
            </a:r>
            <a:r>
              <a:rPr sz="1000" spc="-10" dirty="0">
                <a:solidFill>
                  <a:srgbClr val="1D1D1B"/>
                </a:solidFill>
                <a:latin typeface="Arial"/>
                <a:cs typeface="Arial"/>
              </a:rPr>
              <a:t> </a:t>
            </a:r>
            <a:r>
              <a:rPr sz="1000" dirty="0">
                <a:solidFill>
                  <a:srgbClr val="1D1D1B"/>
                </a:solidFill>
                <a:latin typeface="Arial"/>
                <a:cs typeface="Arial"/>
              </a:rPr>
              <a:t>school</a:t>
            </a:r>
            <a:r>
              <a:rPr sz="1000" spc="-25" dirty="0">
                <a:solidFill>
                  <a:srgbClr val="1D1D1B"/>
                </a:solidFill>
                <a:latin typeface="Arial"/>
                <a:cs typeface="Arial"/>
              </a:rPr>
              <a:t> </a:t>
            </a:r>
            <a:r>
              <a:rPr sz="1000" dirty="0">
                <a:solidFill>
                  <a:srgbClr val="1D1D1B"/>
                </a:solidFill>
                <a:latin typeface="Arial"/>
                <a:cs typeface="Arial"/>
              </a:rPr>
              <a:t>curriculum</a:t>
            </a:r>
            <a:r>
              <a:rPr sz="1000" spc="-5" dirty="0">
                <a:solidFill>
                  <a:srgbClr val="1D1D1B"/>
                </a:solidFill>
                <a:latin typeface="Arial"/>
                <a:cs typeface="Arial"/>
              </a:rPr>
              <a:t> </a:t>
            </a:r>
            <a:r>
              <a:rPr sz="1000" dirty="0">
                <a:solidFill>
                  <a:srgbClr val="1D1D1B"/>
                </a:solidFill>
                <a:latin typeface="Arial"/>
                <a:cs typeface="Arial"/>
              </a:rPr>
              <a:t>for</a:t>
            </a:r>
            <a:r>
              <a:rPr sz="1000" spc="-20" dirty="0">
                <a:solidFill>
                  <a:srgbClr val="1D1D1B"/>
                </a:solidFill>
                <a:latin typeface="Arial"/>
                <a:cs typeface="Arial"/>
              </a:rPr>
              <a:t> </a:t>
            </a:r>
            <a:r>
              <a:rPr sz="1000" dirty="0">
                <a:solidFill>
                  <a:srgbClr val="1D1D1B"/>
                </a:solidFill>
                <a:latin typeface="Arial"/>
                <a:cs typeface="Arial"/>
              </a:rPr>
              <a:t>Key</a:t>
            </a:r>
            <a:r>
              <a:rPr sz="1000" spc="-10" dirty="0">
                <a:solidFill>
                  <a:srgbClr val="1D1D1B"/>
                </a:solidFill>
                <a:latin typeface="Arial"/>
                <a:cs typeface="Arial"/>
              </a:rPr>
              <a:t> </a:t>
            </a:r>
            <a:r>
              <a:rPr sz="1000" dirty="0">
                <a:solidFill>
                  <a:srgbClr val="1D1D1B"/>
                </a:solidFill>
                <a:latin typeface="Arial"/>
                <a:cs typeface="Arial"/>
              </a:rPr>
              <a:t>Stage</a:t>
            </a:r>
            <a:r>
              <a:rPr sz="1000" spc="-5" dirty="0">
                <a:solidFill>
                  <a:srgbClr val="1D1D1B"/>
                </a:solidFill>
                <a:latin typeface="Arial"/>
                <a:cs typeface="Arial"/>
              </a:rPr>
              <a:t> </a:t>
            </a:r>
            <a:r>
              <a:rPr sz="1000" dirty="0">
                <a:solidFill>
                  <a:srgbClr val="1D1D1B"/>
                </a:solidFill>
                <a:latin typeface="Arial"/>
                <a:cs typeface="Arial"/>
              </a:rPr>
              <a:t>4</a:t>
            </a:r>
            <a:r>
              <a:rPr sz="1000" spc="-30" dirty="0">
                <a:solidFill>
                  <a:srgbClr val="1D1D1B"/>
                </a:solidFill>
                <a:latin typeface="Arial"/>
                <a:cs typeface="Arial"/>
              </a:rPr>
              <a:t> </a:t>
            </a:r>
            <a:r>
              <a:rPr sz="1000" dirty="0">
                <a:solidFill>
                  <a:srgbClr val="1D1D1B"/>
                </a:solidFill>
                <a:latin typeface="Arial"/>
                <a:cs typeface="Arial"/>
              </a:rPr>
              <a:t>is</a:t>
            </a:r>
            <a:r>
              <a:rPr sz="1000" spc="-15" dirty="0">
                <a:solidFill>
                  <a:srgbClr val="1D1D1B"/>
                </a:solidFill>
                <a:latin typeface="Arial"/>
                <a:cs typeface="Arial"/>
              </a:rPr>
              <a:t> </a:t>
            </a:r>
            <a:r>
              <a:rPr sz="1000" dirty="0">
                <a:solidFill>
                  <a:srgbClr val="1D1D1B"/>
                </a:solidFill>
                <a:latin typeface="Arial"/>
                <a:cs typeface="Arial"/>
              </a:rPr>
              <a:t>intended</a:t>
            </a:r>
            <a:r>
              <a:rPr sz="1000" spc="-5" dirty="0">
                <a:solidFill>
                  <a:srgbClr val="1D1D1B"/>
                </a:solidFill>
                <a:latin typeface="Arial"/>
                <a:cs typeface="Arial"/>
              </a:rPr>
              <a:t> </a:t>
            </a:r>
            <a:r>
              <a:rPr sz="1000" dirty="0">
                <a:solidFill>
                  <a:srgbClr val="1D1D1B"/>
                </a:solidFill>
                <a:latin typeface="Arial"/>
                <a:cs typeface="Arial"/>
              </a:rPr>
              <a:t>to</a:t>
            </a:r>
            <a:r>
              <a:rPr sz="1000" spc="-20" dirty="0">
                <a:solidFill>
                  <a:srgbClr val="1D1D1B"/>
                </a:solidFill>
                <a:latin typeface="Arial"/>
                <a:cs typeface="Arial"/>
              </a:rPr>
              <a:t> </a:t>
            </a:r>
            <a:r>
              <a:rPr sz="1000" spc="-10" dirty="0">
                <a:solidFill>
                  <a:srgbClr val="1D1D1B"/>
                </a:solidFill>
                <a:latin typeface="Arial"/>
                <a:cs typeface="Arial"/>
              </a:rPr>
              <a:t>combine </a:t>
            </a:r>
            <a:r>
              <a:rPr sz="1000" dirty="0">
                <a:solidFill>
                  <a:srgbClr val="1D1D1B"/>
                </a:solidFill>
                <a:latin typeface="Arial"/>
                <a:cs typeface="Arial"/>
              </a:rPr>
              <a:t>this</a:t>
            </a:r>
            <a:r>
              <a:rPr sz="1000" spc="-20" dirty="0">
                <a:solidFill>
                  <a:srgbClr val="1D1D1B"/>
                </a:solidFill>
                <a:latin typeface="Arial"/>
                <a:cs typeface="Arial"/>
              </a:rPr>
              <a:t> </a:t>
            </a:r>
            <a:r>
              <a:rPr sz="1000" dirty="0">
                <a:solidFill>
                  <a:srgbClr val="1D1D1B"/>
                </a:solidFill>
                <a:latin typeface="Arial"/>
                <a:cs typeface="Arial"/>
              </a:rPr>
              <a:t>important</a:t>
            </a:r>
            <a:r>
              <a:rPr sz="1000" spc="-10" dirty="0">
                <a:solidFill>
                  <a:srgbClr val="1D1D1B"/>
                </a:solidFill>
                <a:latin typeface="Arial"/>
                <a:cs typeface="Arial"/>
              </a:rPr>
              <a:t> </a:t>
            </a:r>
            <a:r>
              <a:rPr sz="1000" dirty="0">
                <a:solidFill>
                  <a:srgbClr val="1D1D1B"/>
                </a:solidFill>
                <a:latin typeface="Arial"/>
                <a:cs typeface="Arial"/>
              </a:rPr>
              <a:t>principle</a:t>
            </a:r>
            <a:r>
              <a:rPr sz="1000" spc="15" dirty="0">
                <a:solidFill>
                  <a:srgbClr val="1D1D1B"/>
                </a:solidFill>
                <a:latin typeface="Arial"/>
                <a:cs typeface="Arial"/>
              </a:rPr>
              <a:t> </a:t>
            </a:r>
            <a:r>
              <a:rPr sz="1000" dirty="0">
                <a:solidFill>
                  <a:srgbClr val="1D1D1B"/>
                </a:solidFill>
                <a:latin typeface="Arial"/>
                <a:cs typeface="Arial"/>
              </a:rPr>
              <a:t>of</a:t>
            </a:r>
            <a:r>
              <a:rPr sz="1000" spc="-30" dirty="0">
                <a:solidFill>
                  <a:srgbClr val="1D1D1B"/>
                </a:solidFill>
                <a:latin typeface="Arial"/>
                <a:cs typeface="Arial"/>
              </a:rPr>
              <a:t> </a:t>
            </a:r>
            <a:r>
              <a:rPr sz="1000" dirty="0">
                <a:solidFill>
                  <a:srgbClr val="1D1D1B"/>
                </a:solidFill>
                <a:latin typeface="Arial"/>
                <a:cs typeface="Arial"/>
              </a:rPr>
              <a:t>balance</a:t>
            </a:r>
            <a:r>
              <a:rPr sz="1000" spc="25" dirty="0">
                <a:solidFill>
                  <a:srgbClr val="1D1D1B"/>
                </a:solidFill>
                <a:latin typeface="Arial"/>
                <a:cs typeface="Arial"/>
              </a:rPr>
              <a:t> </a:t>
            </a:r>
            <a:r>
              <a:rPr sz="1000" dirty="0">
                <a:solidFill>
                  <a:srgbClr val="1D1D1B"/>
                </a:solidFill>
                <a:latin typeface="Arial"/>
                <a:cs typeface="Arial"/>
              </a:rPr>
              <a:t>together with</a:t>
            </a:r>
            <a:r>
              <a:rPr sz="1000" spc="-20" dirty="0">
                <a:solidFill>
                  <a:srgbClr val="1D1D1B"/>
                </a:solidFill>
                <a:latin typeface="Arial"/>
                <a:cs typeface="Arial"/>
              </a:rPr>
              <a:t> </a:t>
            </a:r>
            <a:r>
              <a:rPr sz="1000" dirty="0">
                <a:solidFill>
                  <a:srgbClr val="1D1D1B"/>
                </a:solidFill>
                <a:latin typeface="Arial"/>
                <a:cs typeface="Arial"/>
              </a:rPr>
              <a:t>a</a:t>
            </a:r>
            <a:r>
              <a:rPr sz="1000" spc="-5" dirty="0">
                <a:solidFill>
                  <a:srgbClr val="1D1D1B"/>
                </a:solidFill>
                <a:latin typeface="Arial"/>
                <a:cs typeface="Arial"/>
              </a:rPr>
              <a:t> </a:t>
            </a:r>
            <a:r>
              <a:rPr sz="1000" dirty="0">
                <a:solidFill>
                  <a:srgbClr val="1D1D1B"/>
                </a:solidFill>
                <a:latin typeface="Arial"/>
                <a:cs typeface="Arial"/>
              </a:rPr>
              <a:t>degree</a:t>
            </a:r>
            <a:r>
              <a:rPr sz="1000" spc="10"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dirty="0">
                <a:solidFill>
                  <a:srgbClr val="1D1D1B"/>
                </a:solidFill>
                <a:latin typeface="Arial"/>
                <a:cs typeface="Arial"/>
              </a:rPr>
              <a:t>flexibility</a:t>
            </a:r>
            <a:r>
              <a:rPr sz="1000" spc="-25" dirty="0">
                <a:solidFill>
                  <a:srgbClr val="1D1D1B"/>
                </a:solidFill>
                <a:latin typeface="Arial"/>
                <a:cs typeface="Arial"/>
              </a:rPr>
              <a:t> and </a:t>
            </a:r>
            <a:r>
              <a:rPr sz="1000" dirty="0">
                <a:solidFill>
                  <a:srgbClr val="1D1D1B"/>
                </a:solidFill>
                <a:latin typeface="Arial"/>
                <a:cs typeface="Arial"/>
              </a:rPr>
              <a:t>choice.</a:t>
            </a:r>
            <a:r>
              <a:rPr sz="1000" spc="-20" dirty="0">
                <a:solidFill>
                  <a:srgbClr val="1D1D1B"/>
                </a:solidFill>
                <a:latin typeface="Arial"/>
                <a:cs typeface="Arial"/>
              </a:rPr>
              <a:t> </a:t>
            </a:r>
            <a:r>
              <a:rPr sz="1000" spc="-10" dirty="0">
                <a:solidFill>
                  <a:srgbClr val="1D1D1B"/>
                </a:solidFill>
                <a:latin typeface="Arial"/>
                <a:cs typeface="Arial"/>
              </a:rPr>
              <a:t>This</a:t>
            </a:r>
            <a:r>
              <a:rPr sz="1000" spc="-25" dirty="0">
                <a:solidFill>
                  <a:srgbClr val="1D1D1B"/>
                </a:solidFill>
                <a:latin typeface="Arial"/>
                <a:cs typeface="Arial"/>
              </a:rPr>
              <a:t> </a:t>
            </a:r>
            <a:r>
              <a:rPr sz="1000" dirty="0">
                <a:solidFill>
                  <a:srgbClr val="1D1D1B"/>
                </a:solidFill>
                <a:latin typeface="Arial"/>
                <a:cs typeface="Arial"/>
              </a:rPr>
              <a:t>booklet</a:t>
            </a:r>
            <a:r>
              <a:rPr sz="1000" spc="-30" dirty="0">
                <a:solidFill>
                  <a:srgbClr val="1D1D1B"/>
                </a:solidFill>
                <a:latin typeface="Arial"/>
                <a:cs typeface="Arial"/>
              </a:rPr>
              <a:t> </a:t>
            </a:r>
            <a:r>
              <a:rPr sz="1000" spc="-10" dirty="0">
                <a:solidFill>
                  <a:srgbClr val="1D1D1B"/>
                </a:solidFill>
                <a:latin typeface="Arial"/>
                <a:cs typeface="Arial"/>
              </a:rPr>
              <a:t>aims</a:t>
            </a:r>
            <a:r>
              <a:rPr sz="1000" spc="-30" dirty="0">
                <a:solidFill>
                  <a:srgbClr val="1D1D1B"/>
                </a:solidFill>
                <a:latin typeface="Arial"/>
                <a:cs typeface="Arial"/>
              </a:rPr>
              <a:t> </a:t>
            </a:r>
            <a:r>
              <a:rPr sz="1000" dirty="0">
                <a:solidFill>
                  <a:srgbClr val="1D1D1B"/>
                </a:solidFill>
                <a:latin typeface="Arial"/>
                <a:cs typeface="Arial"/>
              </a:rPr>
              <a:t>to</a:t>
            </a:r>
            <a:r>
              <a:rPr sz="1000" spc="-30" dirty="0">
                <a:solidFill>
                  <a:srgbClr val="1D1D1B"/>
                </a:solidFill>
                <a:latin typeface="Arial"/>
                <a:cs typeface="Arial"/>
              </a:rPr>
              <a:t> </a:t>
            </a:r>
            <a:r>
              <a:rPr sz="1000" dirty="0">
                <a:solidFill>
                  <a:srgbClr val="1D1D1B"/>
                </a:solidFill>
                <a:latin typeface="Arial"/>
                <a:cs typeface="Arial"/>
              </a:rPr>
              <a:t>explain</a:t>
            </a:r>
            <a:r>
              <a:rPr sz="1000" spc="-20" dirty="0">
                <a:solidFill>
                  <a:srgbClr val="1D1D1B"/>
                </a:solidFill>
                <a:latin typeface="Arial"/>
                <a:cs typeface="Arial"/>
              </a:rPr>
              <a:t> </a:t>
            </a:r>
            <a:r>
              <a:rPr sz="1000" dirty="0">
                <a:solidFill>
                  <a:srgbClr val="1D1D1B"/>
                </a:solidFill>
                <a:latin typeface="Arial"/>
                <a:cs typeface="Arial"/>
              </a:rPr>
              <a:t>how</a:t>
            </a:r>
            <a:r>
              <a:rPr sz="1000" spc="-35" dirty="0">
                <a:solidFill>
                  <a:srgbClr val="1D1D1B"/>
                </a:solidFill>
                <a:latin typeface="Arial"/>
                <a:cs typeface="Arial"/>
              </a:rPr>
              <a:t> </a:t>
            </a:r>
            <a:r>
              <a:rPr sz="1000" dirty="0">
                <a:solidFill>
                  <a:srgbClr val="1D1D1B"/>
                </a:solidFill>
                <a:latin typeface="Arial"/>
                <a:cs typeface="Arial"/>
              </a:rPr>
              <a:t>this</a:t>
            </a:r>
            <a:r>
              <a:rPr sz="1000" spc="-35" dirty="0">
                <a:solidFill>
                  <a:srgbClr val="1D1D1B"/>
                </a:solidFill>
                <a:latin typeface="Arial"/>
                <a:cs typeface="Arial"/>
              </a:rPr>
              <a:t> </a:t>
            </a:r>
            <a:r>
              <a:rPr sz="1000" dirty="0">
                <a:solidFill>
                  <a:srgbClr val="1D1D1B"/>
                </a:solidFill>
                <a:latin typeface="Arial"/>
                <a:cs typeface="Arial"/>
              </a:rPr>
              <a:t>applies</a:t>
            </a:r>
            <a:r>
              <a:rPr sz="1000" spc="5" dirty="0">
                <a:solidFill>
                  <a:srgbClr val="1D1D1B"/>
                </a:solidFill>
                <a:latin typeface="Arial"/>
                <a:cs typeface="Arial"/>
              </a:rPr>
              <a:t> </a:t>
            </a:r>
            <a:r>
              <a:rPr sz="1000" dirty="0">
                <a:solidFill>
                  <a:srgbClr val="1D1D1B"/>
                </a:solidFill>
                <a:latin typeface="Arial"/>
                <a:cs typeface="Arial"/>
              </a:rPr>
              <a:t>to</a:t>
            </a:r>
            <a:r>
              <a:rPr sz="1000" spc="-45" dirty="0">
                <a:solidFill>
                  <a:srgbClr val="1D1D1B"/>
                </a:solidFill>
                <a:latin typeface="Arial"/>
                <a:cs typeface="Arial"/>
              </a:rPr>
              <a:t> </a:t>
            </a:r>
            <a:r>
              <a:rPr sz="1000" dirty="0">
                <a:solidFill>
                  <a:srgbClr val="1D1D1B"/>
                </a:solidFill>
                <a:latin typeface="Arial"/>
                <a:cs typeface="Arial"/>
              </a:rPr>
              <a:t>each</a:t>
            </a:r>
            <a:r>
              <a:rPr sz="1000" spc="-10" dirty="0">
                <a:solidFill>
                  <a:srgbClr val="1D1D1B"/>
                </a:solidFill>
                <a:latin typeface="Arial"/>
                <a:cs typeface="Arial"/>
              </a:rPr>
              <a:t> </a:t>
            </a:r>
            <a:r>
              <a:rPr sz="1000" dirty="0">
                <a:solidFill>
                  <a:srgbClr val="1D1D1B"/>
                </a:solidFill>
                <a:latin typeface="Arial"/>
                <a:cs typeface="Arial"/>
              </a:rPr>
              <a:t>student</a:t>
            </a:r>
            <a:r>
              <a:rPr sz="1000" spc="-25" dirty="0">
                <a:solidFill>
                  <a:srgbClr val="1D1D1B"/>
                </a:solidFill>
                <a:latin typeface="Arial"/>
                <a:cs typeface="Arial"/>
              </a:rPr>
              <a:t> </a:t>
            </a:r>
            <a:r>
              <a:rPr sz="1000" dirty="0">
                <a:solidFill>
                  <a:srgbClr val="1D1D1B"/>
                </a:solidFill>
                <a:latin typeface="Arial"/>
                <a:cs typeface="Arial"/>
              </a:rPr>
              <a:t>in</a:t>
            </a:r>
            <a:r>
              <a:rPr sz="1000" spc="-30" dirty="0">
                <a:solidFill>
                  <a:srgbClr val="1D1D1B"/>
                </a:solidFill>
                <a:latin typeface="Arial"/>
                <a:cs typeface="Arial"/>
              </a:rPr>
              <a:t> </a:t>
            </a:r>
            <a:r>
              <a:rPr sz="1000" spc="-20" dirty="0">
                <a:solidFill>
                  <a:srgbClr val="1D1D1B"/>
                </a:solidFill>
                <a:latin typeface="Arial"/>
                <a:cs typeface="Arial"/>
              </a:rPr>
              <a:t>Year</a:t>
            </a:r>
            <a:endParaRPr sz="1000" dirty="0">
              <a:latin typeface="Arial"/>
              <a:cs typeface="Arial"/>
            </a:endParaRPr>
          </a:p>
          <a:p>
            <a:pPr marL="12700">
              <a:lnSpc>
                <a:spcPct val="100000"/>
              </a:lnSpc>
              <a:spcBef>
                <a:spcPts val="120"/>
              </a:spcBef>
            </a:pPr>
            <a:r>
              <a:rPr sz="1000" dirty="0">
                <a:solidFill>
                  <a:srgbClr val="1D1D1B"/>
                </a:solidFill>
                <a:latin typeface="Arial"/>
                <a:cs typeface="Arial"/>
              </a:rPr>
              <a:t>10.</a:t>
            </a:r>
            <a:r>
              <a:rPr sz="1000" spc="-35" dirty="0">
                <a:solidFill>
                  <a:srgbClr val="1D1D1B"/>
                </a:solidFill>
                <a:latin typeface="Arial"/>
                <a:cs typeface="Arial"/>
              </a:rPr>
              <a:t> </a:t>
            </a:r>
            <a:r>
              <a:rPr sz="1000" dirty="0">
                <a:solidFill>
                  <a:srgbClr val="1D1D1B"/>
                </a:solidFill>
                <a:latin typeface="Arial"/>
                <a:cs typeface="Arial"/>
              </a:rPr>
              <a:t>It</a:t>
            </a:r>
            <a:r>
              <a:rPr sz="1000" spc="-20" dirty="0">
                <a:solidFill>
                  <a:srgbClr val="1D1D1B"/>
                </a:solidFill>
                <a:latin typeface="Arial"/>
                <a:cs typeface="Arial"/>
              </a:rPr>
              <a:t> </a:t>
            </a:r>
            <a:r>
              <a:rPr sz="1000" dirty="0">
                <a:solidFill>
                  <a:srgbClr val="1D1D1B"/>
                </a:solidFill>
                <a:latin typeface="Arial"/>
                <a:cs typeface="Arial"/>
              </a:rPr>
              <a:t>is</a:t>
            </a:r>
            <a:r>
              <a:rPr sz="1000" spc="-25" dirty="0">
                <a:solidFill>
                  <a:srgbClr val="1D1D1B"/>
                </a:solidFill>
                <a:latin typeface="Arial"/>
                <a:cs typeface="Arial"/>
              </a:rPr>
              <a:t> </a:t>
            </a:r>
            <a:r>
              <a:rPr sz="1000" spc="-10" dirty="0">
                <a:solidFill>
                  <a:srgbClr val="1D1D1B"/>
                </a:solidFill>
                <a:latin typeface="Arial"/>
                <a:cs typeface="Arial"/>
              </a:rPr>
              <a:t>also</a:t>
            </a:r>
            <a:r>
              <a:rPr sz="1000" spc="-20" dirty="0">
                <a:solidFill>
                  <a:srgbClr val="1D1D1B"/>
                </a:solidFill>
                <a:latin typeface="Arial"/>
                <a:cs typeface="Arial"/>
              </a:rPr>
              <a:t> </a:t>
            </a:r>
            <a:r>
              <a:rPr sz="1000" dirty="0">
                <a:solidFill>
                  <a:srgbClr val="1D1D1B"/>
                </a:solidFill>
                <a:latin typeface="Arial"/>
                <a:cs typeface="Arial"/>
              </a:rPr>
              <a:t>intended</a:t>
            </a:r>
            <a:r>
              <a:rPr sz="1000" spc="5" dirty="0">
                <a:solidFill>
                  <a:srgbClr val="1D1D1B"/>
                </a:solidFill>
                <a:latin typeface="Arial"/>
                <a:cs typeface="Arial"/>
              </a:rPr>
              <a:t> </a:t>
            </a:r>
            <a:r>
              <a:rPr sz="1000" dirty="0">
                <a:solidFill>
                  <a:srgbClr val="1D1D1B"/>
                </a:solidFill>
                <a:latin typeface="Arial"/>
                <a:cs typeface="Arial"/>
              </a:rPr>
              <a:t>to</a:t>
            </a:r>
            <a:r>
              <a:rPr sz="1000" spc="-25" dirty="0">
                <a:solidFill>
                  <a:srgbClr val="1D1D1B"/>
                </a:solidFill>
                <a:latin typeface="Arial"/>
                <a:cs typeface="Arial"/>
              </a:rPr>
              <a:t> </a:t>
            </a:r>
            <a:r>
              <a:rPr sz="1000" dirty="0">
                <a:solidFill>
                  <a:srgbClr val="1D1D1B"/>
                </a:solidFill>
                <a:latin typeface="Arial"/>
                <a:cs typeface="Arial"/>
              </a:rPr>
              <a:t>act</a:t>
            </a:r>
            <a:r>
              <a:rPr sz="1000" spc="-10" dirty="0">
                <a:solidFill>
                  <a:srgbClr val="1D1D1B"/>
                </a:solidFill>
                <a:latin typeface="Arial"/>
                <a:cs typeface="Arial"/>
              </a:rPr>
              <a:t> </a:t>
            </a:r>
            <a:r>
              <a:rPr sz="1000" dirty="0">
                <a:solidFill>
                  <a:srgbClr val="1D1D1B"/>
                </a:solidFill>
                <a:latin typeface="Arial"/>
                <a:cs typeface="Arial"/>
              </a:rPr>
              <a:t>as</a:t>
            </a:r>
            <a:r>
              <a:rPr sz="1000" spc="-20" dirty="0">
                <a:solidFill>
                  <a:srgbClr val="1D1D1B"/>
                </a:solidFill>
                <a:latin typeface="Arial"/>
                <a:cs typeface="Arial"/>
              </a:rPr>
              <a:t> </a:t>
            </a:r>
            <a:r>
              <a:rPr sz="1000" dirty="0">
                <a:solidFill>
                  <a:srgbClr val="1D1D1B"/>
                </a:solidFill>
                <a:latin typeface="Arial"/>
                <a:cs typeface="Arial"/>
              </a:rPr>
              <a:t>a</a:t>
            </a:r>
            <a:r>
              <a:rPr sz="1000" spc="-10" dirty="0">
                <a:solidFill>
                  <a:srgbClr val="1D1D1B"/>
                </a:solidFill>
                <a:latin typeface="Arial"/>
                <a:cs typeface="Arial"/>
              </a:rPr>
              <a:t> </a:t>
            </a:r>
            <a:r>
              <a:rPr sz="1000" dirty="0">
                <a:solidFill>
                  <a:srgbClr val="1D1D1B"/>
                </a:solidFill>
                <a:latin typeface="Arial"/>
                <a:cs typeface="Arial"/>
              </a:rPr>
              <a:t>handbook</a:t>
            </a:r>
            <a:r>
              <a:rPr sz="1000" spc="5" dirty="0">
                <a:solidFill>
                  <a:srgbClr val="1D1D1B"/>
                </a:solidFill>
                <a:latin typeface="Arial"/>
                <a:cs typeface="Arial"/>
              </a:rPr>
              <a:t> </a:t>
            </a:r>
            <a:r>
              <a:rPr sz="1000" dirty="0">
                <a:solidFill>
                  <a:srgbClr val="1D1D1B"/>
                </a:solidFill>
                <a:latin typeface="Arial"/>
                <a:cs typeface="Arial"/>
              </a:rPr>
              <a:t>for</a:t>
            </a:r>
            <a:r>
              <a:rPr sz="1000" spc="-35" dirty="0">
                <a:solidFill>
                  <a:srgbClr val="1D1D1B"/>
                </a:solidFill>
                <a:latin typeface="Arial"/>
                <a:cs typeface="Arial"/>
              </a:rPr>
              <a:t> </a:t>
            </a:r>
            <a:r>
              <a:rPr sz="1000" dirty="0">
                <a:solidFill>
                  <a:srgbClr val="1D1D1B"/>
                </a:solidFill>
                <a:latin typeface="Arial"/>
                <a:cs typeface="Arial"/>
              </a:rPr>
              <a:t>future</a:t>
            </a:r>
            <a:r>
              <a:rPr sz="1000" spc="-15" dirty="0">
                <a:solidFill>
                  <a:srgbClr val="1D1D1B"/>
                </a:solidFill>
                <a:latin typeface="Arial"/>
                <a:cs typeface="Arial"/>
              </a:rPr>
              <a:t> </a:t>
            </a:r>
            <a:r>
              <a:rPr sz="1000" spc="-10" dirty="0">
                <a:solidFill>
                  <a:srgbClr val="1D1D1B"/>
                </a:solidFill>
                <a:latin typeface="Arial"/>
                <a:cs typeface="Arial"/>
              </a:rPr>
              <a:t>reference.</a:t>
            </a:r>
            <a:endParaRPr sz="1000" dirty="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5" dirty="0"/>
              <a:t>Key</a:t>
            </a:r>
            <a:r>
              <a:rPr spc="-130" dirty="0"/>
              <a:t> </a:t>
            </a:r>
            <a:r>
              <a:rPr dirty="0"/>
              <a:t>Stage</a:t>
            </a:r>
            <a:r>
              <a:rPr spc="-100" dirty="0"/>
              <a:t> </a:t>
            </a:r>
            <a:r>
              <a:rPr dirty="0"/>
              <a:t>4</a:t>
            </a:r>
            <a:r>
              <a:rPr spc="-95" dirty="0"/>
              <a:t> </a:t>
            </a:r>
            <a:r>
              <a:rPr spc="-10" dirty="0"/>
              <a:t>Courses</a:t>
            </a:r>
          </a:p>
        </p:txBody>
      </p:sp>
      <p:sp>
        <p:nvSpPr>
          <p:cNvPr id="10" name="object 10"/>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t>6</a:t>
            </a:fld>
            <a:endParaRPr spc="-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46506"/>
            <a:ext cx="7312659" cy="10199370"/>
            <a:chOff x="0" y="246506"/>
            <a:chExt cx="7312659" cy="10199370"/>
          </a:xfrm>
        </p:grpSpPr>
        <p:sp>
          <p:nvSpPr>
            <p:cNvPr id="3" name="object 3"/>
            <p:cNvSpPr/>
            <p:nvPr/>
          </p:nvSpPr>
          <p:spPr>
            <a:xfrm>
              <a:off x="717804" y="7309496"/>
              <a:ext cx="1148080" cy="238760"/>
            </a:xfrm>
            <a:custGeom>
              <a:avLst/>
              <a:gdLst/>
              <a:ahLst/>
              <a:cxnLst/>
              <a:rect l="l" t="t" r="r" b="b"/>
              <a:pathLst>
                <a:path w="1148080" h="238759">
                  <a:moveTo>
                    <a:pt x="1147820" y="2"/>
                  </a:moveTo>
                  <a:lnTo>
                    <a:pt x="0" y="2"/>
                  </a:lnTo>
                  <a:lnTo>
                    <a:pt x="0" y="238725"/>
                  </a:lnTo>
                  <a:lnTo>
                    <a:pt x="1147820" y="238725"/>
                  </a:lnTo>
                  <a:lnTo>
                    <a:pt x="1147820" y="2"/>
                  </a:lnTo>
                  <a:close/>
                </a:path>
              </a:pathLst>
            </a:custGeom>
            <a:solidFill>
              <a:srgbClr val="9642FB">
                <a:alpha val="39999"/>
              </a:srgbClr>
            </a:solidFill>
          </p:spPr>
          <p:txBody>
            <a:bodyPr wrap="square" lIns="0" tIns="0" rIns="0" bIns="0" rtlCol="0"/>
            <a:lstStyle/>
            <a:p>
              <a:endParaRPr/>
            </a:p>
          </p:txBody>
        </p:sp>
        <p:sp>
          <p:nvSpPr>
            <p:cNvPr id="4" name="object 4"/>
            <p:cNvSpPr/>
            <p:nvPr/>
          </p:nvSpPr>
          <p:spPr>
            <a:xfrm>
              <a:off x="0" y="246506"/>
              <a:ext cx="7312659" cy="10199370"/>
            </a:xfrm>
            <a:custGeom>
              <a:avLst/>
              <a:gdLst/>
              <a:ahLst/>
              <a:cxnLst/>
              <a:rect l="l" t="t" r="r" b="b"/>
              <a:pathLst>
                <a:path w="7312659" h="10199370">
                  <a:moveTo>
                    <a:pt x="0" y="10199370"/>
                  </a:moveTo>
                  <a:lnTo>
                    <a:pt x="7312279" y="10199370"/>
                  </a:lnTo>
                  <a:lnTo>
                    <a:pt x="7312279" y="0"/>
                  </a:lnTo>
                  <a:lnTo>
                    <a:pt x="0" y="0"/>
                  </a:lnTo>
                  <a:lnTo>
                    <a:pt x="0" y="10199370"/>
                  </a:lnTo>
                  <a:close/>
                </a:path>
              </a:pathLst>
            </a:custGeom>
            <a:solidFill>
              <a:srgbClr val="D7CEAE"/>
            </a:solidFill>
          </p:spPr>
          <p:txBody>
            <a:bodyPr wrap="square" lIns="0" tIns="0" rIns="0" bIns="0" rtlCol="0"/>
            <a:lstStyle/>
            <a:p>
              <a:endParaRPr/>
            </a:p>
          </p:txBody>
        </p:sp>
      </p:grpSp>
      <p:grpSp>
        <p:nvGrpSpPr>
          <p:cNvPr id="6" name="object 6"/>
          <p:cNvGrpSpPr/>
          <p:nvPr/>
        </p:nvGrpSpPr>
        <p:grpSpPr>
          <a:xfrm>
            <a:off x="0" y="126"/>
            <a:ext cx="7559040" cy="10692130"/>
            <a:chOff x="0" y="126"/>
            <a:chExt cx="7559040" cy="10692130"/>
          </a:xfrm>
        </p:grpSpPr>
        <p:sp>
          <p:nvSpPr>
            <p:cNvPr id="7" name="object 7"/>
            <p:cNvSpPr/>
            <p:nvPr/>
          </p:nvSpPr>
          <p:spPr>
            <a:xfrm>
              <a:off x="6385559" y="9523475"/>
              <a:ext cx="927100" cy="922655"/>
            </a:xfrm>
            <a:custGeom>
              <a:avLst/>
              <a:gdLst/>
              <a:ahLst/>
              <a:cxnLst/>
              <a:rect l="l" t="t" r="r" b="b"/>
              <a:pathLst>
                <a:path w="927100" h="922654">
                  <a:moveTo>
                    <a:pt x="0" y="922401"/>
                  </a:moveTo>
                  <a:lnTo>
                    <a:pt x="926719" y="922401"/>
                  </a:lnTo>
                  <a:lnTo>
                    <a:pt x="926719" y="0"/>
                  </a:lnTo>
                  <a:lnTo>
                    <a:pt x="0" y="0"/>
                  </a:lnTo>
                  <a:lnTo>
                    <a:pt x="0" y="922401"/>
                  </a:lnTo>
                  <a:close/>
                </a:path>
              </a:pathLst>
            </a:custGeom>
            <a:solidFill>
              <a:srgbClr val="D7CEAE"/>
            </a:solidFill>
          </p:spPr>
          <p:txBody>
            <a:bodyPr wrap="square" lIns="0" tIns="0" rIns="0" bIns="0" rtlCol="0"/>
            <a:lstStyle/>
            <a:p>
              <a:endParaRPr/>
            </a:p>
          </p:txBody>
        </p:sp>
        <p:sp>
          <p:nvSpPr>
            <p:cNvPr id="8" name="object 8"/>
            <p:cNvSpPr/>
            <p:nvPr/>
          </p:nvSpPr>
          <p:spPr>
            <a:xfrm>
              <a:off x="0" y="126"/>
              <a:ext cx="7559040" cy="10692130"/>
            </a:xfrm>
            <a:custGeom>
              <a:avLst/>
              <a:gdLst/>
              <a:ahLst/>
              <a:cxnLst/>
              <a:rect l="l" t="t" r="r" b="b"/>
              <a:pathLst>
                <a:path w="7559040" h="10692130">
                  <a:moveTo>
                    <a:pt x="7059168" y="815213"/>
                  </a:moveTo>
                  <a:lnTo>
                    <a:pt x="7054240" y="766381"/>
                  </a:lnTo>
                  <a:lnTo>
                    <a:pt x="7040118" y="720890"/>
                  </a:lnTo>
                  <a:lnTo>
                    <a:pt x="7026732" y="696214"/>
                  </a:lnTo>
                  <a:lnTo>
                    <a:pt x="7017791" y="679729"/>
                  </a:lnTo>
                  <a:lnTo>
                    <a:pt x="6993890" y="650760"/>
                  </a:lnTo>
                  <a:lnTo>
                    <a:pt x="6993890" y="934212"/>
                  </a:lnTo>
                  <a:lnTo>
                    <a:pt x="6930263" y="934212"/>
                  </a:lnTo>
                  <a:lnTo>
                    <a:pt x="6930136" y="791629"/>
                  </a:lnTo>
                  <a:lnTo>
                    <a:pt x="6927139" y="768324"/>
                  </a:lnTo>
                  <a:lnTo>
                    <a:pt x="6927088" y="768096"/>
                  </a:lnTo>
                  <a:lnTo>
                    <a:pt x="6921754" y="757936"/>
                  </a:lnTo>
                  <a:lnTo>
                    <a:pt x="6917817" y="753872"/>
                  </a:lnTo>
                  <a:lnTo>
                    <a:pt x="6912610" y="750951"/>
                  </a:lnTo>
                  <a:lnTo>
                    <a:pt x="6907276" y="747903"/>
                  </a:lnTo>
                  <a:lnTo>
                    <a:pt x="6900164" y="746379"/>
                  </a:lnTo>
                  <a:lnTo>
                    <a:pt x="6882257" y="746379"/>
                  </a:lnTo>
                  <a:lnTo>
                    <a:pt x="6875018" y="748157"/>
                  </a:lnTo>
                  <a:lnTo>
                    <a:pt x="6869557" y="751586"/>
                  </a:lnTo>
                  <a:lnTo>
                    <a:pt x="6863969" y="755015"/>
                  </a:lnTo>
                  <a:lnTo>
                    <a:pt x="6849237" y="790829"/>
                  </a:lnTo>
                  <a:lnTo>
                    <a:pt x="6848729" y="934212"/>
                  </a:lnTo>
                  <a:lnTo>
                    <a:pt x="6785102" y="934212"/>
                  </a:lnTo>
                  <a:lnTo>
                    <a:pt x="6785013" y="795147"/>
                  </a:lnTo>
                  <a:lnTo>
                    <a:pt x="6778599" y="759841"/>
                  </a:lnTo>
                  <a:lnTo>
                    <a:pt x="6778498" y="759587"/>
                  </a:lnTo>
                  <a:lnTo>
                    <a:pt x="6774815" y="755015"/>
                  </a:lnTo>
                  <a:lnTo>
                    <a:pt x="6769608" y="751586"/>
                  </a:lnTo>
                  <a:lnTo>
                    <a:pt x="6764274" y="748157"/>
                  </a:lnTo>
                  <a:lnTo>
                    <a:pt x="6756654" y="746379"/>
                  </a:lnTo>
                  <a:lnTo>
                    <a:pt x="6743573" y="746379"/>
                  </a:lnTo>
                  <a:lnTo>
                    <a:pt x="6708394" y="772160"/>
                  </a:lnTo>
                  <a:lnTo>
                    <a:pt x="6703847" y="790829"/>
                  </a:lnTo>
                  <a:lnTo>
                    <a:pt x="6703746" y="791629"/>
                  </a:lnTo>
                  <a:lnTo>
                    <a:pt x="6703606" y="795147"/>
                  </a:lnTo>
                  <a:lnTo>
                    <a:pt x="6703517" y="797433"/>
                  </a:lnTo>
                  <a:lnTo>
                    <a:pt x="6703441" y="934212"/>
                  </a:lnTo>
                  <a:lnTo>
                    <a:pt x="6639814" y="934212"/>
                  </a:lnTo>
                  <a:lnTo>
                    <a:pt x="6639814" y="702564"/>
                  </a:lnTo>
                  <a:lnTo>
                    <a:pt x="6699885" y="702564"/>
                  </a:lnTo>
                  <a:lnTo>
                    <a:pt x="6699885" y="733806"/>
                  </a:lnTo>
                  <a:lnTo>
                    <a:pt x="6700774" y="733806"/>
                  </a:lnTo>
                  <a:lnTo>
                    <a:pt x="6731000" y="706120"/>
                  </a:lnTo>
                  <a:lnTo>
                    <a:pt x="6759956" y="696937"/>
                  </a:lnTo>
                  <a:lnTo>
                    <a:pt x="6758737" y="696937"/>
                  </a:lnTo>
                  <a:lnTo>
                    <a:pt x="6771640" y="696214"/>
                  </a:lnTo>
                  <a:lnTo>
                    <a:pt x="6786562" y="696937"/>
                  </a:lnTo>
                  <a:lnTo>
                    <a:pt x="6783806" y="696937"/>
                  </a:lnTo>
                  <a:lnTo>
                    <a:pt x="6792785" y="698334"/>
                  </a:lnTo>
                  <a:lnTo>
                    <a:pt x="6827660" y="716470"/>
                  </a:lnTo>
                  <a:lnTo>
                    <a:pt x="6839204" y="734695"/>
                  </a:lnTo>
                  <a:lnTo>
                    <a:pt x="6844817" y="727316"/>
                  </a:lnTo>
                  <a:lnTo>
                    <a:pt x="6876529" y="702754"/>
                  </a:lnTo>
                  <a:lnTo>
                    <a:pt x="6909181" y="696214"/>
                  </a:lnTo>
                  <a:lnTo>
                    <a:pt x="6918172" y="696506"/>
                  </a:lnTo>
                  <a:lnTo>
                    <a:pt x="6957822" y="706501"/>
                  </a:lnTo>
                  <a:lnTo>
                    <a:pt x="6987667" y="740791"/>
                  </a:lnTo>
                  <a:lnTo>
                    <a:pt x="6993699" y="774065"/>
                  </a:lnTo>
                  <a:lnTo>
                    <a:pt x="6993801" y="776859"/>
                  </a:lnTo>
                  <a:lnTo>
                    <a:pt x="6993890" y="934212"/>
                  </a:lnTo>
                  <a:lnTo>
                    <a:pt x="6993890" y="650760"/>
                  </a:lnTo>
                  <a:lnTo>
                    <a:pt x="6952335" y="614273"/>
                  </a:lnTo>
                  <a:lnTo>
                    <a:pt x="6911175" y="591947"/>
                  </a:lnTo>
                  <a:lnTo>
                    <a:pt x="6865683" y="577824"/>
                  </a:lnTo>
                  <a:lnTo>
                    <a:pt x="6816852" y="572897"/>
                  </a:lnTo>
                  <a:lnTo>
                    <a:pt x="6768008" y="577824"/>
                  </a:lnTo>
                  <a:lnTo>
                    <a:pt x="6722516" y="591947"/>
                  </a:lnTo>
                  <a:lnTo>
                    <a:pt x="6681356" y="614273"/>
                  </a:lnTo>
                  <a:lnTo>
                    <a:pt x="6645491" y="643864"/>
                  </a:lnTo>
                  <a:lnTo>
                    <a:pt x="6615900" y="679729"/>
                  </a:lnTo>
                  <a:lnTo>
                    <a:pt x="6593573" y="720890"/>
                  </a:lnTo>
                  <a:lnTo>
                    <a:pt x="6579451" y="766381"/>
                  </a:lnTo>
                  <a:lnTo>
                    <a:pt x="6574536" y="815213"/>
                  </a:lnTo>
                  <a:lnTo>
                    <a:pt x="6579451" y="864057"/>
                  </a:lnTo>
                  <a:lnTo>
                    <a:pt x="6593573" y="909548"/>
                  </a:lnTo>
                  <a:lnTo>
                    <a:pt x="6615900" y="950709"/>
                  </a:lnTo>
                  <a:lnTo>
                    <a:pt x="6645491" y="986574"/>
                  </a:lnTo>
                  <a:lnTo>
                    <a:pt x="6681356" y="1016165"/>
                  </a:lnTo>
                  <a:lnTo>
                    <a:pt x="6722516" y="1038491"/>
                  </a:lnTo>
                  <a:lnTo>
                    <a:pt x="6768008" y="1052614"/>
                  </a:lnTo>
                  <a:lnTo>
                    <a:pt x="6816852" y="1057529"/>
                  </a:lnTo>
                  <a:lnTo>
                    <a:pt x="6865683" y="1052614"/>
                  </a:lnTo>
                  <a:lnTo>
                    <a:pt x="6911175" y="1038491"/>
                  </a:lnTo>
                  <a:lnTo>
                    <a:pt x="6952335" y="1016165"/>
                  </a:lnTo>
                  <a:lnTo>
                    <a:pt x="6988200" y="986574"/>
                  </a:lnTo>
                  <a:lnTo>
                    <a:pt x="7017791" y="950709"/>
                  </a:lnTo>
                  <a:lnTo>
                    <a:pt x="7026732" y="934212"/>
                  </a:lnTo>
                  <a:lnTo>
                    <a:pt x="7040118" y="909548"/>
                  </a:lnTo>
                  <a:lnTo>
                    <a:pt x="7054240" y="864057"/>
                  </a:lnTo>
                  <a:lnTo>
                    <a:pt x="7059168" y="815213"/>
                  </a:lnTo>
                  <a:close/>
                </a:path>
                <a:path w="7559040" h="10692130">
                  <a:moveTo>
                    <a:pt x="7559040" y="0"/>
                  </a:moveTo>
                  <a:lnTo>
                    <a:pt x="0" y="0"/>
                  </a:lnTo>
                  <a:lnTo>
                    <a:pt x="0" y="246380"/>
                  </a:lnTo>
                  <a:lnTo>
                    <a:pt x="0" y="10445750"/>
                  </a:lnTo>
                  <a:lnTo>
                    <a:pt x="0" y="10692130"/>
                  </a:lnTo>
                  <a:lnTo>
                    <a:pt x="7559040" y="10692130"/>
                  </a:lnTo>
                  <a:lnTo>
                    <a:pt x="7559040" y="10445750"/>
                  </a:lnTo>
                  <a:lnTo>
                    <a:pt x="246710" y="10445750"/>
                  </a:lnTo>
                  <a:lnTo>
                    <a:pt x="246710" y="246380"/>
                  </a:lnTo>
                  <a:lnTo>
                    <a:pt x="7559040" y="246380"/>
                  </a:lnTo>
                  <a:lnTo>
                    <a:pt x="7559040" y="0"/>
                  </a:lnTo>
                  <a:close/>
                </a:path>
              </a:pathLst>
            </a:custGeom>
            <a:solidFill>
              <a:srgbClr val="FFFFFF"/>
            </a:solidFill>
          </p:spPr>
          <p:txBody>
            <a:bodyPr wrap="square" lIns="0" tIns="0" rIns="0" bIns="0" rtlCol="0"/>
            <a:lstStyle/>
            <a:p>
              <a:endParaRPr/>
            </a:p>
          </p:txBody>
        </p:sp>
      </p:grpSp>
      <p:sp>
        <p:nvSpPr>
          <p:cNvPr id="10" name="object 10"/>
          <p:cNvSpPr txBox="1">
            <a:spLocks noGrp="1"/>
          </p:cNvSpPr>
          <p:nvPr>
            <p:ph type="title"/>
          </p:nvPr>
        </p:nvSpPr>
        <p:spPr>
          <a:xfrm>
            <a:off x="705104" y="2197734"/>
            <a:ext cx="3039745" cy="482600"/>
          </a:xfrm>
          <a:prstGeom prst="rect">
            <a:avLst/>
          </a:prstGeom>
        </p:spPr>
        <p:txBody>
          <a:bodyPr vert="horz" wrap="square" lIns="0" tIns="12700" rIns="0" bIns="0" rtlCol="0">
            <a:spAutoFit/>
          </a:bodyPr>
          <a:lstStyle/>
          <a:p>
            <a:pPr marL="12700">
              <a:lnSpc>
                <a:spcPct val="100000"/>
              </a:lnSpc>
              <a:spcBef>
                <a:spcPts val="100"/>
              </a:spcBef>
            </a:pPr>
            <a:r>
              <a:rPr dirty="0"/>
              <a:t>Optional</a:t>
            </a:r>
            <a:r>
              <a:rPr spc="-90" dirty="0"/>
              <a:t> </a:t>
            </a:r>
            <a:r>
              <a:rPr spc="-20" dirty="0"/>
              <a:t>Courses:</a:t>
            </a:r>
          </a:p>
        </p:txBody>
      </p:sp>
      <p:sp>
        <p:nvSpPr>
          <p:cNvPr id="11" name="object 11"/>
          <p:cNvSpPr txBox="1"/>
          <p:nvPr/>
        </p:nvSpPr>
        <p:spPr>
          <a:xfrm>
            <a:off x="705104" y="3173703"/>
            <a:ext cx="3858260" cy="4384675"/>
          </a:xfrm>
          <a:prstGeom prst="rect">
            <a:avLst/>
          </a:prstGeom>
        </p:spPr>
        <p:txBody>
          <a:bodyPr vert="horz" wrap="square" lIns="0" tIns="12700" rIns="0" bIns="0" rtlCol="0">
            <a:spAutoFit/>
          </a:bodyPr>
          <a:lstStyle/>
          <a:p>
            <a:pPr marL="12700" marR="5080">
              <a:lnSpc>
                <a:spcPct val="110000"/>
              </a:lnSpc>
              <a:spcBef>
                <a:spcPts val="100"/>
              </a:spcBef>
            </a:pPr>
            <a:r>
              <a:rPr sz="2000" dirty="0">
                <a:solidFill>
                  <a:srgbClr val="1D1D1B"/>
                </a:solidFill>
                <a:latin typeface="Arial"/>
                <a:cs typeface="Arial"/>
              </a:rPr>
              <a:t>Art</a:t>
            </a:r>
            <a:r>
              <a:rPr sz="2000" spc="5" dirty="0">
                <a:solidFill>
                  <a:srgbClr val="1D1D1B"/>
                </a:solidFill>
                <a:latin typeface="Arial"/>
                <a:cs typeface="Arial"/>
              </a:rPr>
              <a:t> </a:t>
            </a:r>
            <a:r>
              <a:rPr sz="2000" dirty="0">
                <a:solidFill>
                  <a:srgbClr val="1D1D1B"/>
                </a:solidFill>
                <a:latin typeface="Arial"/>
                <a:cs typeface="Arial"/>
              </a:rPr>
              <a:t>I</a:t>
            </a:r>
            <a:r>
              <a:rPr sz="2000" spc="-25" dirty="0">
                <a:solidFill>
                  <a:srgbClr val="1D1D1B"/>
                </a:solidFill>
                <a:latin typeface="Arial"/>
                <a:cs typeface="Arial"/>
              </a:rPr>
              <a:t> </a:t>
            </a:r>
            <a:r>
              <a:rPr sz="2000" spc="-10" dirty="0">
                <a:solidFill>
                  <a:srgbClr val="1D1D1B"/>
                </a:solidFill>
                <a:latin typeface="Arial"/>
                <a:cs typeface="Arial"/>
              </a:rPr>
              <a:t>Business </a:t>
            </a:r>
            <a:r>
              <a:rPr sz="2000" dirty="0">
                <a:solidFill>
                  <a:srgbClr val="1D1D1B"/>
                </a:solidFill>
                <a:latin typeface="Arial"/>
                <a:cs typeface="Arial"/>
              </a:rPr>
              <a:t>Studies</a:t>
            </a:r>
            <a:r>
              <a:rPr sz="2000" spc="-30" dirty="0">
                <a:solidFill>
                  <a:srgbClr val="1D1D1B"/>
                </a:solidFill>
                <a:latin typeface="Arial"/>
                <a:cs typeface="Arial"/>
              </a:rPr>
              <a:t> </a:t>
            </a:r>
            <a:r>
              <a:rPr sz="2000" dirty="0">
                <a:solidFill>
                  <a:srgbClr val="FFFFFF"/>
                </a:solidFill>
                <a:latin typeface="Arial"/>
                <a:cs typeface="Arial"/>
              </a:rPr>
              <a:t>I</a:t>
            </a:r>
            <a:r>
              <a:rPr sz="2000" spc="-35" dirty="0">
                <a:solidFill>
                  <a:srgbClr val="FFFFFF"/>
                </a:solidFill>
                <a:latin typeface="Arial"/>
                <a:cs typeface="Arial"/>
              </a:rPr>
              <a:t> </a:t>
            </a:r>
            <a:r>
              <a:rPr sz="2000" dirty="0">
                <a:solidFill>
                  <a:srgbClr val="1D1D1B"/>
                </a:solidFill>
                <a:latin typeface="Arial"/>
                <a:cs typeface="Arial"/>
              </a:rPr>
              <a:t>Computer</a:t>
            </a:r>
            <a:r>
              <a:rPr sz="2000" spc="-45" dirty="0">
                <a:solidFill>
                  <a:srgbClr val="1D1D1B"/>
                </a:solidFill>
                <a:latin typeface="Arial"/>
                <a:cs typeface="Arial"/>
              </a:rPr>
              <a:t> </a:t>
            </a:r>
            <a:r>
              <a:rPr sz="2000" dirty="0">
                <a:solidFill>
                  <a:srgbClr val="1D1D1B"/>
                </a:solidFill>
                <a:latin typeface="Arial"/>
                <a:cs typeface="Arial"/>
              </a:rPr>
              <a:t>Science</a:t>
            </a:r>
            <a:r>
              <a:rPr sz="2000" spc="-5" dirty="0">
                <a:solidFill>
                  <a:srgbClr val="1D1D1B"/>
                </a:solidFill>
                <a:latin typeface="Arial"/>
                <a:cs typeface="Arial"/>
              </a:rPr>
              <a:t> </a:t>
            </a:r>
            <a:r>
              <a:rPr sz="2000" spc="-50" dirty="0">
                <a:solidFill>
                  <a:srgbClr val="FFFFFF"/>
                </a:solidFill>
                <a:latin typeface="Arial"/>
                <a:cs typeface="Arial"/>
              </a:rPr>
              <a:t>I </a:t>
            </a:r>
            <a:r>
              <a:rPr sz="2000" dirty="0">
                <a:solidFill>
                  <a:srgbClr val="1D1D1B"/>
                </a:solidFill>
                <a:latin typeface="Arial"/>
                <a:cs typeface="Arial"/>
              </a:rPr>
              <a:t>Drama</a:t>
            </a:r>
            <a:r>
              <a:rPr sz="2000" spc="-75" dirty="0">
                <a:solidFill>
                  <a:srgbClr val="1D1D1B"/>
                </a:solidFill>
                <a:latin typeface="Arial"/>
                <a:cs typeface="Arial"/>
              </a:rPr>
              <a:t> </a:t>
            </a:r>
            <a:r>
              <a:rPr sz="2000" dirty="0">
                <a:solidFill>
                  <a:srgbClr val="FFFFFF"/>
                </a:solidFill>
                <a:latin typeface="Arial"/>
                <a:cs typeface="Arial"/>
              </a:rPr>
              <a:t>I</a:t>
            </a:r>
            <a:r>
              <a:rPr sz="2000" spc="-70" dirty="0">
                <a:solidFill>
                  <a:srgbClr val="FFFFFF"/>
                </a:solidFill>
                <a:latin typeface="Arial"/>
                <a:cs typeface="Arial"/>
              </a:rPr>
              <a:t> </a:t>
            </a:r>
            <a:r>
              <a:rPr sz="2000" spc="-10" dirty="0">
                <a:solidFill>
                  <a:srgbClr val="1D1D1B"/>
                </a:solidFill>
                <a:latin typeface="Arial"/>
                <a:cs typeface="Arial"/>
              </a:rPr>
              <a:t>Food</a:t>
            </a:r>
            <a:r>
              <a:rPr sz="2000" spc="-80" dirty="0">
                <a:solidFill>
                  <a:srgbClr val="1D1D1B"/>
                </a:solidFill>
                <a:latin typeface="Arial"/>
                <a:cs typeface="Arial"/>
              </a:rPr>
              <a:t> </a:t>
            </a:r>
            <a:r>
              <a:rPr sz="2000" dirty="0">
                <a:solidFill>
                  <a:srgbClr val="1D1D1B"/>
                </a:solidFill>
                <a:latin typeface="Arial"/>
                <a:cs typeface="Arial"/>
              </a:rPr>
              <a:t>Production</a:t>
            </a:r>
            <a:r>
              <a:rPr sz="2000" spc="-70" dirty="0">
                <a:solidFill>
                  <a:srgbClr val="1D1D1B"/>
                </a:solidFill>
                <a:latin typeface="Arial"/>
                <a:cs typeface="Arial"/>
              </a:rPr>
              <a:t> </a:t>
            </a:r>
            <a:r>
              <a:rPr sz="2000" spc="-50" dirty="0">
                <a:solidFill>
                  <a:srgbClr val="1D1D1B"/>
                </a:solidFill>
                <a:latin typeface="Arial"/>
                <a:cs typeface="Arial"/>
              </a:rPr>
              <a:t>&amp; </a:t>
            </a:r>
            <a:r>
              <a:rPr sz="2000" dirty="0">
                <a:solidFill>
                  <a:srgbClr val="1D1D1B"/>
                </a:solidFill>
                <a:latin typeface="Arial"/>
                <a:cs typeface="Arial"/>
              </a:rPr>
              <a:t>Nutrition</a:t>
            </a:r>
            <a:r>
              <a:rPr sz="2000" spc="-30" dirty="0">
                <a:solidFill>
                  <a:srgbClr val="1D1D1B"/>
                </a:solidFill>
                <a:latin typeface="Arial"/>
                <a:cs typeface="Arial"/>
              </a:rPr>
              <a:t> </a:t>
            </a:r>
            <a:r>
              <a:rPr sz="2000" dirty="0">
                <a:solidFill>
                  <a:srgbClr val="FFFFFF"/>
                </a:solidFill>
                <a:latin typeface="Arial"/>
                <a:cs typeface="Arial"/>
              </a:rPr>
              <a:t>I</a:t>
            </a:r>
            <a:r>
              <a:rPr sz="2000" spc="-35" dirty="0">
                <a:solidFill>
                  <a:srgbClr val="FFFFFF"/>
                </a:solidFill>
                <a:latin typeface="Arial"/>
                <a:cs typeface="Arial"/>
              </a:rPr>
              <a:t> </a:t>
            </a:r>
            <a:r>
              <a:rPr sz="2000" dirty="0">
                <a:solidFill>
                  <a:srgbClr val="1D1D1B"/>
                </a:solidFill>
                <a:latin typeface="Arial"/>
                <a:cs typeface="Arial"/>
              </a:rPr>
              <a:t>Geography</a:t>
            </a:r>
            <a:r>
              <a:rPr sz="2000" spc="-25" dirty="0">
                <a:solidFill>
                  <a:srgbClr val="1D1D1B"/>
                </a:solidFill>
                <a:latin typeface="Arial"/>
                <a:cs typeface="Arial"/>
              </a:rPr>
              <a:t> </a:t>
            </a:r>
            <a:r>
              <a:rPr sz="2000" dirty="0">
                <a:solidFill>
                  <a:srgbClr val="FFFFFF"/>
                </a:solidFill>
                <a:latin typeface="Arial"/>
                <a:cs typeface="Arial"/>
              </a:rPr>
              <a:t>I</a:t>
            </a:r>
            <a:r>
              <a:rPr sz="2000" spc="-25" dirty="0">
                <a:solidFill>
                  <a:srgbClr val="FFFFFF"/>
                </a:solidFill>
                <a:latin typeface="Arial"/>
                <a:cs typeface="Arial"/>
              </a:rPr>
              <a:t> </a:t>
            </a:r>
            <a:r>
              <a:rPr sz="2000" spc="-10" dirty="0">
                <a:solidFill>
                  <a:srgbClr val="1D1D1B"/>
                </a:solidFill>
                <a:latin typeface="Arial"/>
                <a:cs typeface="Arial"/>
              </a:rPr>
              <a:t>Creative </a:t>
            </a:r>
            <a:r>
              <a:rPr sz="2000" dirty="0">
                <a:solidFill>
                  <a:srgbClr val="1D1D1B"/>
                </a:solidFill>
                <a:latin typeface="Arial"/>
                <a:cs typeface="Arial"/>
              </a:rPr>
              <a:t>iMedia</a:t>
            </a:r>
            <a:r>
              <a:rPr sz="2000" spc="-85" dirty="0">
                <a:solidFill>
                  <a:srgbClr val="1D1D1B"/>
                </a:solidFill>
                <a:latin typeface="Arial"/>
                <a:cs typeface="Arial"/>
              </a:rPr>
              <a:t> </a:t>
            </a:r>
            <a:r>
              <a:rPr sz="2000" dirty="0">
                <a:solidFill>
                  <a:srgbClr val="FFFFFF"/>
                </a:solidFill>
                <a:latin typeface="Arial"/>
                <a:cs typeface="Arial"/>
              </a:rPr>
              <a:t>I</a:t>
            </a:r>
            <a:r>
              <a:rPr sz="2000" spc="-80" dirty="0">
                <a:solidFill>
                  <a:srgbClr val="FFFFFF"/>
                </a:solidFill>
                <a:latin typeface="Arial"/>
                <a:cs typeface="Arial"/>
              </a:rPr>
              <a:t> </a:t>
            </a:r>
            <a:r>
              <a:rPr sz="2000" dirty="0">
                <a:solidFill>
                  <a:srgbClr val="1D1D1B"/>
                </a:solidFill>
                <a:latin typeface="Arial"/>
                <a:cs typeface="Arial"/>
              </a:rPr>
              <a:t>Health</a:t>
            </a:r>
            <a:r>
              <a:rPr sz="2000" spc="-65" dirty="0">
                <a:solidFill>
                  <a:srgbClr val="1D1D1B"/>
                </a:solidFill>
                <a:latin typeface="Arial"/>
                <a:cs typeface="Arial"/>
              </a:rPr>
              <a:t> </a:t>
            </a:r>
            <a:r>
              <a:rPr sz="2000" dirty="0">
                <a:solidFill>
                  <a:srgbClr val="1D1D1B"/>
                </a:solidFill>
                <a:latin typeface="Arial"/>
                <a:cs typeface="Arial"/>
              </a:rPr>
              <a:t>&amp;</a:t>
            </a:r>
            <a:r>
              <a:rPr sz="2000" spc="-90" dirty="0">
                <a:solidFill>
                  <a:srgbClr val="1D1D1B"/>
                </a:solidFill>
                <a:latin typeface="Arial"/>
                <a:cs typeface="Arial"/>
              </a:rPr>
              <a:t> </a:t>
            </a:r>
            <a:r>
              <a:rPr sz="2000" dirty="0">
                <a:solidFill>
                  <a:srgbClr val="1D1D1B"/>
                </a:solidFill>
                <a:latin typeface="Arial"/>
                <a:cs typeface="Arial"/>
              </a:rPr>
              <a:t>Social</a:t>
            </a:r>
            <a:r>
              <a:rPr sz="2000" spc="-65" dirty="0">
                <a:solidFill>
                  <a:srgbClr val="1D1D1B"/>
                </a:solidFill>
                <a:latin typeface="Arial"/>
                <a:cs typeface="Arial"/>
              </a:rPr>
              <a:t> </a:t>
            </a:r>
            <a:r>
              <a:rPr sz="2000" dirty="0">
                <a:solidFill>
                  <a:srgbClr val="1D1D1B"/>
                </a:solidFill>
                <a:latin typeface="Arial"/>
                <a:cs typeface="Arial"/>
              </a:rPr>
              <a:t>Care</a:t>
            </a:r>
            <a:r>
              <a:rPr sz="2000" spc="-85" dirty="0">
                <a:solidFill>
                  <a:srgbClr val="1D1D1B"/>
                </a:solidFill>
                <a:latin typeface="Arial"/>
                <a:cs typeface="Arial"/>
              </a:rPr>
              <a:t> </a:t>
            </a:r>
            <a:r>
              <a:rPr sz="2000" spc="-50" dirty="0">
                <a:solidFill>
                  <a:srgbClr val="FFFFFF"/>
                </a:solidFill>
                <a:latin typeface="Arial"/>
                <a:cs typeface="Arial"/>
              </a:rPr>
              <a:t>I </a:t>
            </a:r>
            <a:r>
              <a:rPr sz="2000" dirty="0">
                <a:solidFill>
                  <a:srgbClr val="1D1D1B"/>
                </a:solidFill>
                <a:latin typeface="Arial"/>
                <a:cs typeface="Arial"/>
              </a:rPr>
              <a:t>History</a:t>
            </a:r>
            <a:r>
              <a:rPr sz="2000" spc="-90" dirty="0">
                <a:solidFill>
                  <a:srgbClr val="1D1D1B"/>
                </a:solidFill>
                <a:latin typeface="Arial"/>
                <a:cs typeface="Arial"/>
              </a:rPr>
              <a:t> </a:t>
            </a:r>
            <a:r>
              <a:rPr sz="2000" dirty="0">
                <a:solidFill>
                  <a:srgbClr val="FFFFFF"/>
                </a:solidFill>
                <a:latin typeface="Arial"/>
                <a:cs typeface="Arial"/>
              </a:rPr>
              <a:t>I</a:t>
            </a:r>
            <a:r>
              <a:rPr sz="2000" spc="-75" dirty="0">
                <a:solidFill>
                  <a:srgbClr val="FFFFFF"/>
                </a:solidFill>
                <a:latin typeface="Arial"/>
                <a:cs typeface="Arial"/>
              </a:rPr>
              <a:t> </a:t>
            </a:r>
            <a:r>
              <a:rPr sz="2000" spc="-20" dirty="0">
                <a:solidFill>
                  <a:srgbClr val="1D1D1B"/>
                </a:solidFill>
                <a:latin typeface="Arial"/>
                <a:cs typeface="Arial"/>
              </a:rPr>
              <a:t>ICT</a:t>
            </a:r>
            <a:r>
              <a:rPr sz="2000" spc="-80" dirty="0">
                <a:solidFill>
                  <a:srgbClr val="1D1D1B"/>
                </a:solidFill>
                <a:latin typeface="Arial"/>
                <a:cs typeface="Arial"/>
              </a:rPr>
              <a:t> </a:t>
            </a:r>
            <a:r>
              <a:rPr sz="2000" dirty="0">
                <a:solidFill>
                  <a:srgbClr val="FFFFFF"/>
                </a:solidFill>
                <a:latin typeface="Arial"/>
                <a:cs typeface="Arial"/>
              </a:rPr>
              <a:t>I</a:t>
            </a:r>
            <a:r>
              <a:rPr sz="2000" spc="-75" dirty="0">
                <a:solidFill>
                  <a:srgbClr val="FFFFFF"/>
                </a:solidFill>
                <a:latin typeface="Arial"/>
                <a:cs typeface="Arial"/>
              </a:rPr>
              <a:t> </a:t>
            </a:r>
            <a:r>
              <a:rPr sz="2000" dirty="0">
                <a:solidFill>
                  <a:srgbClr val="1D1D1B"/>
                </a:solidFill>
                <a:latin typeface="Arial"/>
                <a:cs typeface="Arial"/>
              </a:rPr>
              <a:t>Media</a:t>
            </a:r>
            <a:r>
              <a:rPr sz="2000" spc="-80" dirty="0">
                <a:solidFill>
                  <a:srgbClr val="1D1D1B"/>
                </a:solidFill>
                <a:latin typeface="Arial"/>
                <a:cs typeface="Arial"/>
              </a:rPr>
              <a:t> </a:t>
            </a:r>
            <a:r>
              <a:rPr sz="2000" dirty="0">
                <a:solidFill>
                  <a:srgbClr val="1D1D1B"/>
                </a:solidFill>
                <a:latin typeface="Arial"/>
                <a:cs typeface="Arial"/>
              </a:rPr>
              <a:t>Studies</a:t>
            </a:r>
            <a:r>
              <a:rPr sz="2000" spc="-55" dirty="0">
                <a:solidFill>
                  <a:srgbClr val="1D1D1B"/>
                </a:solidFill>
                <a:latin typeface="Arial"/>
                <a:cs typeface="Arial"/>
              </a:rPr>
              <a:t> </a:t>
            </a:r>
            <a:r>
              <a:rPr sz="2000" spc="-50" dirty="0">
                <a:solidFill>
                  <a:srgbClr val="FFFFFF"/>
                </a:solidFill>
                <a:latin typeface="Arial"/>
                <a:cs typeface="Arial"/>
              </a:rPr>
              <a:t>I </a:t>
            </a:r>
            <a:r>
              <a:rPr sz="2000" dirty="0">
                <a:solidFill>
                  <a:srgbClr val="1D1D1B"/>
                </a:solidFill>
                <a:latin typeface="Arial"/>
                <a:cs typeface="Arial"/>
              </a:rPr>
              <a:t>Modern</a:t>
            </a:r>
            <a:r>
              <a:rPr sz="2000" spc="-50" dirty="0">
                <a:solidFill>
                  <a:srgbClr val="1D1D1B"/>
                </a:solidFill>
                <a:latin typeface="Arial"/>
                <a:cs typeface="Arial"/>
              </a:rPr>
              <a:t> </a:t>
            </a:r>
            <a:r>
              <a:rPr sz="2000" spc="-10" dirty="0">
                <a:solidFill>
                  <a:srgbClr val="1D1D1B"/>
                </a:solidFill>
                <a:latin typeface="Arial"/>
                <a:cs typeface="Arial"/>
              </a:rPr>
              <a:t>Foreign</a:t>
            </a:r>
            <a:r>
              <a:rPr sz="2000" spc="-50" dirty="0">
                <a:solidFill>
                  <a:srgbClr val="1D1D1B"/>
                </a:solidFill>
                <a:latin typeface="Arial"/>
                <a:cs typeface="Arial"/>
              </a:rPr>
              <a:t> </a:t>
            </a:r>
            <a:r>
              <a:rPr sz="2000" spc="-10" dirty="0">
                <a:solidFill>
                  <a:srgbClr val="1D1D1B"/>
                </a:solidFill>
                <a:latin typeface="Arial"/>
                <a:cs typeface="Arial"/>
              </a:rPr>
              <a:t>Languages</a:t>
            </a:r>
            <a:r>
              <a:rPr sz="2000" spc="-45" dirty="0">
                <a:solidFill>
                  <a:srgbClr val="1D1D1B"/>
                </a:solidFill>
                <a:latin typeface="Arial"/>
                <a:cs typeface="Arial"/>
              </a:rPr>
              <a:t> </a:t>
            </a:r>
            <a:r>
              <a:rPr sz="2000" spc="-50" dirty="0">
                <a:solidFill>
                  <a:srgbClr val="FFFFFF"/>
                </a:solidFill>
                <a:latin typeface="Arial"/>
                <a:cs typeface="Arial"/>
              </a:rPr>
              <a:t>I </a:t>
            </a:r>
            <a:r>
              <a:rPr sz="2000" dirty="0">
                <a:solidFill>
                  <a:srgbClr val="1D1D1B"/>
                </a:solidFill>
                <a:latin typeface="Arial"/>
                <a:cs typeface="Arial"/>
              </a:rPr>
              <a:t>Music</a:t>
            </a:r>
            <a:r>
              <a:rPr sz="2000" spc="-70" dirty="0">
                <a:solidFill>
                  <a:srgbClr val="1D1D1B"/>
                </a:solidFill>
                <a:latin typeface="Arial"/>
                <a:cs typeface="Arial"/>
              </a:rPr>
              <a:t> </a:t>
            </a:r>
            <a:r>
              <a:rPr sz="2000" dirty="0">
                <a:solidFill>
                  <a:srgbClr val="FFFFFF"/>
                </a:solidFill>
                <a:latin typeface="Arial"/>
                <a:cs typeface="Arial"/>
              </a:rPr>
              <a:t>I</a:t>
            </a:r>
            <a:r>
              <a:rPr sz="2000" spc="-45" dirty="0">
                <a:solidFill>
                  <a:srgbClr val="FFFFFF"/>
                </a:solidFill>
                <a:latin typeface="Arial"/>
                <a:cs typeface="Arial"/>
              </a:rPr>
              <a:t> </a:t>
            </a:r>
            <a:r>
              <a:rPr sz="2000" spc="-30" dirty="0">
                <a:solidFill>
                  <a:srgbClr val="1D1D1B"/>
                </a:solidFill>
                <a:latin typeface="Arial"/>
                <a:cs typeface="Arial"/>
              </a:rPr>
              <a:t>Philosophy,</a:t>
            </a:r>
            <a:r>
              <a:rPr sz="2000" spc="-80" dirty="0">
                <a:solidFill>
                  <a:srgbClr val="1D1D1B"/>
                </a:solidFill>
                <a:latin typeface="Arial"/>
                <a:cs typeface="Arial"/>
              </a:rPr>
              <a:t> </a:t>
            </a:r>
            <a:r>
              <a:rPr sz="2000" spc="-20" dirty="0">
                <a:solidFill>
                  <a:srgbClr val="1D1D1B"/>
                </a:solidFill>
                <a:latin typeface="Arial"/>
                <a:cs typeface="Arial"/>
              </a:rPr>
              <a:t>Religion</a:t>
            </a:r>
            <a:r>
              <a:rPr sz="2000" spc="-25" dirty="0">
                <a:solidFill>
                  <a:srgbClr val="1D1D1B"/>
                </a:solidFill>
                <a:latin typeface="Arial"/>
                <a:cs typeface="Arial"/>
              </a:rPr>
              <a:t> and </a:t>
            </a:r>
            <a:r>
              <a:rPr sz="2000" spc="-10" dirty="0">
                <a:solidFill>
                  <a:srgbClr val="1D1D1B"/>
                </a:solidFill>
                <a:latin typeface="Arial"/>
                <a:cs typeface="Arial"/>
              </a:rPr>
              <a:t>Ethics</a:t>
            </a:r>
            <a:r>
              <a:rPr sz="2000" spc="-75" dirty="0">
                <a:solidFill>
                  <a:srgbClr val="1D1D1B"/>
                </a:solidFill>
                <a:latin typeface="Arial"/>
                <a:cs typeface="Arial"/>
              </a:rPr>
              <a:t> </a:t>
            </a:r>
            <a:r>
              <a:rPr sz="2000" dirty="0">
                <a:solidFill>
                  <a:srgbClr val="FFFFFF"/>
                </a:solidFill>
                <a:latin typeface="Arial"/>
                <a:cs typeface="Arial"/>
              </a:rPr>
              <a:t>I</a:t>
            </a:r>
            <a:r>
              <a:rPr sz="2000" spc="-90" dirty="0">
                <a:solidFill>
                  <a:srgbClr val="FFFFFF"/>
                </a:solidFill>
                <a:latin typeface="Arial"/>
                <a:cs typeface="Arial"/>
              </a:rPr>
              <a:t> </a:t>
            </a:r>
            <a:r>
              <a:rPr sz="2000" dirty="0">
                <a:solidFill>
                  <a:srgbClr val="1D1D1B"/>
                </a:solidFill>
                <a:latin typeface="Arial"/>
                <a:cs typeface="Arial"/>
              </a:rPr>
              <a:t>Photography</a:t>
            </a:r>
            <a:r>
              <a:rPr sz="2000" spc="-105" dirty="0">
                <a:solidFill>
                  <a:srgbClr val="1D1D1B"/>
                </a:solidFill>
                <a:latin typeface="Arial"/>
                <a:cs typeface="Arial"/>
              </a:rPr>
              <a:t> </a:t>
            </a:r>
            <a:r>
              <a:rPr sz="2000" dirty="0">
                <a:solidFill>
                  <a:srgbClr val="FFFFFF"/>
                </a:solidFill>
                <a:latin typeface="Arial"/>
                <a:cs typeface="Arial"/>
              </a:rPr>
              <a:t>I</a:t>
            </a:r>
            <a:r>
              <a:rPr sz="2000" spc="-75" dirty="0">
                <a:solidFill>
                  <a:srgbClr val="FFFFFF"/>
                </a:solidFill>
                <a:latin typeface="Arial"/>
                <a:cs typeface="Arial"/>
              </a:rPr>
              <a:t> </a:t>
            </a:r>
            <a:r>
              <a:rPr sz="2000" spc="-10" dirty="0">
                <a:solidFill>
                  <a:srgbClr val="1D1D1B"/>
                </a:solidFill>
                <a:latin typeface="Arial"/>
                <a:cs typeface="Arial"/>
              </a:rPr>
              <a:t>Physical Education</a:t>
            </a:r>
            <a:r>
              <a:rPr sz="2000" spc="-80" dirty="0">
                <a:solidFill>
                  <a:srgbClr val="1D1D1B"/>
                </a:solidFill>
                <a:latin typeface="Arial"/>
                <a:cs typeface="Arial"/>
              </a:rPr>
              <a:t> </a:t>
            </a:r>
            <a:r>
              <a:rPr sz="2000" dirty="0">
                <a:solidFill>
                  <a:srgbClr val="FFFFFF"/>
                </a:solidFill>
                <a:latin typeface="Arial"/>
                <a:cs typeface="Arial"/>
              </a:rPr>
              <a:t>I</a:t>
            </a:r>
            <a:r>
              <a:rPr sz="2000" spc="-110" dirty="0">
                <a:solidFill>
                  <a:srgbClr val="FFFFFF"/>
                </a:solidFill>
                <a:latin typeface="Arial"/>
                <a:cs typeface="Arial"/>
              </a:rPr>
              <a:t> </a:t>
            </a:r>
            <a:r>
              <a:rPr sz="2000" spc="-30" dirty="0">
                <a:solidFill>
                  <a:srgbClr val="1D1D1B"/>
                </a:solidFill>
                <a:latin typeface="Arial"/>
                <a:cs typeface="Arial"/>
              </a:rPr>
              <a:t>Retail</a:t>
            </a:r>
            <a:r>
              <a:rPr sz="2000" spc="-70" dirty="0">
                <a:solidFill>
                  <a:srgbClr val="1D1D1B"/>
                </a:solidFill>
                <a:latin typeface="Arial"/>
                <a:cs typeface="Arial"/>
              </a:rPr>
              <a:t> </a:t>
            </a:r>
            <a:r>
              <a:rPr sz="2000" spc="-20" dirty="0">
                <a:solidFill>
                  <a:srgbClr val="1D1D1B"/>
                </a:solidFill>
                <a:latin typeface="Arial"/>
                <a:cs typeface="Arial"/>
              </a:rPr>
              <a:t>Business</a:t>
            </a:r>
            <a:r>
              <a:rPr sz="2000" spc="-110" dirty="0">
                <a:solidFill>
                  <a:srgbClr val="1D1D1B"/>
                </a:solidFill>
                <a:latin typeface="Arial"/>
                <a:cs typeface="Arial"/>
              </a:rPr>
              <a:t> </a:t>
            </a:r>
            <a:r>
              <a:rPr sz="2000" spc="-50" dirty="0">
                <a:solidFill>
                  <a:srgbClr val="FFFFFF"/>
                </a:solidFill>
                <a:latin typeface="Arial"/>
                <a:cs typeface="Arial"/>
              </a:rPr>
              <a:t>I </a:t>
            </a:r>
            <a:r>
              <a:rPr sz="2000" spc="-25" dirty="0">
                <a:solidFill>
                  <a:srgbClr val="1D1D1B"/>
                </a:solidFill>
                <a:latin typeface="Arial"/>
                <a:cs typeface="Arial"/>
              </a:rPr>
              <a:t>Resistant</a:t>
            </a:r>
            <a:r>
              <a:rPr sz="2000" spc="-80" dirty="0">
                <a:solidFill>
                  <a:srgbClr val="1D1D1B"/>
                </a:solidFill>
                <a:latin typeface="Arial"/>
                <a:cs typeface="Arial"/>
              </a:rPr>
              <a:t> </a:t>
            </a:r>
            <a:r>
              <a:rPr sz="2000" spc="-10" dirty="0">
                <a:solidFill>
                  <a:srgbClr val="1D1D1B"/>
                </a:solidFill>
                <a:latin typeface="Arial"/>
                <a:cs typeface="Arial"/>
              </a:rPr>
              <a:t>Materials</a:t>
            </a:r>
            <a:r>
              <a:rPr sz="2000" spc="-60" dirty="0">
                <a:solidFill>
                  <a:srgbClr val="1D1D1B"/>
                </a:solidFill>
                <a:latin typeface="Arial"/>
                <a:cs typeface="Arial"/>
              </a:rPr>
              <a:t> </a:t>
            </a:r>
            <a:r>
              <a:rPr sz="2000" dirty="0">
                <a:solidFill>
                  <a:srgbClr val="FFFFFF"/>
                </a:solidFill>
                <a:latin typeface="Arial"/>
                <a:cs typeface="Arial"/>
              </a:rPr>
              <a:t>I</a:t>
            </a:r>
            <a:r>
              <a:rPr sz="2000" spc="-90" dirty="0">
                <a:solidFill>
                  <a:srgbClr val="FFFFFF"/>
                </a:solidFill>
                <a:latin typeface="Arial"/>
                <a:cs typeface="Arial"/>
              </a:rPr>
              <a:t> </a:t>
            </a:r>
            <a:r>
              <a:rPr sz="2000" spc="-10" dirty="0">
                <a:solidFill>
                  <a:srgbClr val="1D1D1B"/>
                </a:solidFill>
                <a:latin typeface="Arial"/>
                <a:cs typeface="Arial"/>
              </a:rPr>
              <a:t>Separate </a:t>
            </a:r>
            <a:r>
              <a:rPr sz="2000" dirty="0">
                <a:solidFill>
                  <a:srgbClr val="1D1D1B"/>
                </a:solidFill>
                <a:latin typeface="Arial"/>
                <a:cs typeface="Arial"/>
              </a:rPr>
              <a:t>Science</a:t>
            </a:r>
            <a:r>
              <a:rPr sz="2000" spc="20" dirty="0">
                <a:solidFill>
                  <a:srgbClr val="1D1D1B"/>
                </a:solidFill>
                <a:latin typeface="Arial"/>
                <a:cs typeface="Arial"/>
              </a:rPr>
              <a:t> </a:t>
            </a:r>
            <a:r>
              <a:rPr sz="2000" dirty="0">
                <a:solidFill>
                  <a:srgbClr val="FFFFFF"/>
                </a:solidFill>
                <a:latin typeface="Arial"/>
                <a:cs typeface="Arial"/>
              </a:rPr>
              <a:t>I</a:t>
            </a:r>
            <a:r>
              <a:rPr sz="2000" spc="-15" dirty="0">
                <a:solidFill>
                  <a:srgbClr val="FFFFFF"/>
                </a:solidFill>
                <a:latin typeface="Arial"/>
                <a:cs typeface="Arial"/>
              </a:rPr>
              <a:t> </a:t>
            </a:r>
            <a:r>
              <a:rPr sz="2000" dirty="0">
                <a:solidFill>
                  <a:srgbClr val="1D1D1B"/>
                </a:solidFill>
                <a:latin typeface="Arial"/>
                <a:cs typeface="Arial"/>
              </a:rPr>
              <a:t>Sport</a:t>
            </a:r>
            <a:r>
              <a:rPr sz="2000" spc="-5" dirty="0">
                <a:solidFill>
                  <a:srgbClr val="1D1D1B"/>
                </a:solidFill>
                <a:latin typeface="Arial"/>
                <a:cs typeface="Arial"/>
              </a:rPr>
              <a:t> </a:t>
            </a:r>
            <a:r>
              <a:rPr sz="2000" dirty="0">
                <a:solidFill>
                  <a:srgbClr val="1D1D1B"/>
                </a:solidFill>
                <a:latin typeface="Arial"/>
                <a:cs typeface="Arial"/>
              </a:rPr>
              <a:t>Studies</a:t>
            </a:r>
            <a:r>
              <a:rPr sz="2000" spc="10" dirty="0">
                <a:solidFill>
                  <a:srgbClr val="1D1D1B"/>
                </a:solidFill>
                <a:latin typeface="Arial"/>
                <a:cs typeface="Arial"/>
              </a:rPr>
              <a:t> </a:t>
            </a:r>
            <a:r>
              <a:rPr sz="2000" spc="-50" dirty="0">
                <a:solidFill>
                  <a:srgbClr val="FFFFFF"/>
                </a:solidFill>
                <a:latin typeface="Arial"/>
                <a:cs typeface="Arial"/>
              </a:rPr>
              <a:t>I </a:t>
            </a:r>
            <a:r>
              <a:rPr sz="2000" dirty="0">
                <a:solidFill>
                  <a:srgbClr val="1D1D1B"/>
                </a:solidFill>
                <a:latin typeface="Arial"/>
                <a:cs typeface="Arial"/>
              </a:rPr>
              <a:t>Childcare</a:t>
            </a:r>
            <a:r>
              <a:rPr sz="2000" spc="-35" dirty="0">
                <a:solidFill>
                  <a:srgbClr val="1D1D1B"/>
                </a:solidFill>
                <a:latin typeface="Arial"/>
                <a:cs typeface="Arial"/>
              </a:rPr>
              <a:t> </a:t>
            </a:r>
            <a:r>
              <a:rPr sz="2000" dirty="0">
                <a:solidFill>
                  <a:srgbClr val="FFFFFF"/>
                </a:solidFill>
                <a:latin typeface="Arial"/>
                <a:cs typeface="Arial"/>
              </a:rPr>
              <a:t>I</a:t>
            </a:r>
            <a:r>
              <a:rPr sz="2000" spc="-75" dirty="0">
                <a:solidFill>
                  <a:srgbClr val="FFFFFF"/>
                </a:solidFill>
                <a:latin typeface="Arial"/>
                <a:cs typeface="Arial"/>
              </a:rPr>
              <a:t> </a:t>
            </a:r>
            <a:r>
              <a:rPr sz="2000" spc="-55" dirty="0">
                <a:solidFill>
                  <a:srgbClr val="1D1D1B"/>
                </a:solidFill>
                <a:latin typeface="Arial"/>
                <a:cs typeface="Arial"/>
              </a:rPr>
              <a:t>Travel</a:t>
            </a:r>
            <a:r>
              <a:rPr sz="2000" spc="-50" dirty="0">
                <a:solidFill>
                  <a:srgbClr val="1D1D1B"/>
                </a:solidFill>
                <a:latin typeface="Arial"/>
                <a:cs typeface="Arial"/>
              </a:rPr>
              <a:t> </a:t>
            </a:r>
            <a:r>
              <a:rPr sz="2000" dirty="0">
                <a:solidFill>
                  <a:srgbClr val="1D1D1B"/>
                </a:solidFill>
                <a:latin typeface="Arial"/>
                <a:cs typeface="Arial"/>
              </a:rPr>
              <a:t>and</a:t>
            </a:r>
            <a:r>
              <a:rPr sz="2000" spc="-70" dirty="0">
                <a:solidFill>
                  <a:srgbClr val="1D1D1B"/>
                </a:solidFill>
                <a:latin typeface="Arial"/>
                <a:cs typeface="Arial"/>
              </a:rPr>
              <a:t> </a:t>
            </a:r>
            <a:r>
              <a:rPr sz="2000" spc="-10" dirty="0">
                <a:solidFill>
                  <a:srgbClr val="1D1D1B"/>
                </a:solidFill>
                <a:latin typeface="Arial"/>
                <a:cs typeface="Arial"/>
              </a:rPr>
              <a:t>Tourism</a:t>
            </a:r>
            <a:endParaRPr sz="2000" dirty="0">
              <a:latin typeface="Arial"/>
              <a:cs typeface="Arial"/>
            </a:endParaRPr>
          </a:p>
        </p:txBody>
      </p:sp>
      <p:sp>
        <p:nvSpPr>
          <p:cNvPr id="22" name="object 22"/>
          <p:cNvSpPr txBox="1"/>
          <p:nvPr/>
        </p:nvSpPr>
        <p:spPr>
          <a:xfrm>
            <a:off x="6910705" y="9999599"/>
            <a:ext cx="141605" cy="307975"/>
          </a:xfrm>
          <a:prstGeom prst="rect">
            <a:avLst/>
          </a:prstGeom>
        </p:spPr>
        <p:txBody>
          <a:bodyPr vert="horz" wrap="square" lIns="0" tIns="0" rIns="0" bIns="0" rtlCol="0">
            <a:spAutoFit/>
          </a:bodyPr>
          <a:lstStyle/>
          <a:p>
            <a:pPr>
              <a:lnSpc>
                <a:spcPts val="2370"/>
              </a:lnSpc>
            </a:pPr>
            <a:r>
              <a:rPr sz="2000" spc="-50" dirty="0">
                <a:solidFill>
                  <a:srgbClr val="E9473E"/>
                </a:solidFill>
                <a:latin typeface="Arial"/>
                <a:cs typeface="Arial"/>
              </a:rPr>
              <a:t>7</a:t>
            </a:r>
            <a:endParaRPr sz="2000">
              <a:latin typeface="Arial"/>
              <a:cs typeface="Arial"/>
            </a:endParaRPr>
          </a:p>
        </p:txBody>
      </p:sp>
      <p:sp>
        <p:nvSpPr>
          <p:cNvPr id="23" name="object 23"/>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solidFill>
                  <a:srgbClr val="1D1D1B"/>
                </a:solidFill>
              </a:rPr>
              <a:t>7</a:t>
            </a:fld>
            <a:endParaRPr spc="-50" dirty="0">
              <a:solidFill>
                <a:srgbClr val="1D1D1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705104" y="2878607"/>
            <a:ext cx="4249420" cy="864235"/>
          </a:xfrm>
          <a:prstGeom prst="rect">
            <a:avLst/>
          </a:prstGeom>
        </p:spPr>
        <p:txBody>
          <a:bodyPr vert="horz" wrap="square" lIns="0" tIns="12700" rIns="0" bIns="0" rtlCol="0">
            <a:spAutoFit/>
          </a:bodyPr>
          <a:lstStyle/>
          <a:p>
            <a:pPr marL="12700" marR="5080">
              <a:lnSpc>
                <a:spcPct val="110100"/>
              </a:lnSpc>
              <a:spcBef>
                <a:spcPts val="100"/>
              </a:spcBef>
            </a:pPr>
            <a:r>
              <a:rPr sz="1000" dirty="0">
                <a:solidFill>
                  <a:srgbClr val="1D1D1B"/>
                </a:solidFill>
                <a:latin typeface="Arial"/>
                <a:cs typeface="Arial"/>
              </a:rPr>
              <a:t>All</a:t>
            </a:r>
            <a:r>
              <a:rPr sz="1000" spc="-10" dirty="0">
                <a:solidFill>
                  <a:srgbClr val="1D1D1B"/>
                </a:solidFill>
                <a:latin typeface="Arial"/>
                <a:cs typeface="Arial"/>
              </a:rPr>
              <a:t> </a:t>
            </a:r>
            <a:r>
              <a:rPr sz="1000" dirty="0">
                <a:solidFill>
                  <a:srgbClr val="1D1D1B"/>
                </a:solidFill>
                <a:latin typeface="Arial"/>
                <a:cs typeface="Arial"/>
              </a:rPr>
              <a:t>students</a:t>
            </a:r>
            <a:r>
              <a:rPr sz="1000" spc="-10" dirty="0">
                <a:solidFill>
                  <a:srgbClr val="1D1D1B"/>
                </a:solidFill>
                <a:latin typeface="Arial"/>
                <a:cs typeface="Arial"/>
              </a:rPr>
              <a:t> </a:t>
            </a:r>
            <a:r>
              <a:rPr sz="1000" dirty="0">
                <a:solidFill>
                  <a:srgbClr val="1D1D1B"/>
                </a:solidFill>
                <a:latin typeface="Arial"/>
                <a:cs typeface="Arial"/>
              </a:rPr>
              <a:t>study</a:t>
            </a:r>
            <a:r>
              <a:rPr sz="1000" spc="-1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dirty="0">
                <a:solidFill>
                  <a:srgbClr val="1D1D1B"/>
                </a:solidFill>
                <a:latin typeface="Arial"/>
                <a:cs typeface="Arial"/>
              </a:rPr>
              <a:t>five</a:t>
            </a:r>
            <a:r>
              <a:rPr sz="1000" spc="-15" dirty="0">
                <a:solidFill>
                  <a:srgbClr val="1D1D1B"/>
                </a:solidFill>
                <a:latin typeface="Arial"/>
                <a:cs typeface="Arial"/>
              </a:rPr>
              <a:t> </a:t>
            </a:r>
            <a:r>
              <a:rPr sz="1000" dirty="0">
                <a:solidFill>
                  <a:srgbClr val="1D1D1B"/>
                </a:solidFill>
                <a:latin typeface="Arial"/>
                <a:cs typeface="Arial"/>
              </a:rPr>
              <a:t>core subjects of</a:t>
            </a:r>
            <a:r>
              <a:rPr sz="1000" spc="-15" dirty="0">
                <a:solidFill>
                  <a:srgbClr val="1D1D1B"/>
                </a:solidFill>
                <a:latin typeface="Arial"/>
                <a:cs typeface="Arial"/>
              </a:rPr>
              <a:t> </a:t>
            </a:r>
            <a:r>
              <a:rPr sz="1000" spc="-20" dirty="0">
                <a:solidFill>
                  <a:srgbClr val="1D1D1B"/>
                </a:solidFill>
                <a:latin typeface="Arial"/>
                <a:cs typeface="Arial"/>
              </a:rPr>
              <a:t>English,</a:t>
            </a:r>
            <a:r>
              <a:rPr sz="1000" spc="-30" dirty="0">
                <a:solidFill>
                  <a:srgbClr val="1D1D1B"/>
                </a:solidFill>
                <a:latin typeface="Arial"/>
                <a:cs typeface="Arial"/>
              </a:rPr>
              <a:t> </a:t>
            </a:r>
            <a:r>
              <a:rPr sz="1000" spc="-10" dirty="0">
                <a:solidFill>
                  <a:srgbClr val="1D1D1B"/>
                </a:solidFill>
                <a:latin typeface="Arial"/>
                <a:cs typeface="Arial"/>
              </a:rPr>
              <a:t>Mathematics,</a:t>
            </a:r>
            <a:r>
              <a:rPr sz="1000" spc="20" dirty="0">
                <a:solidFill>
                  <a:srgbClr val="1D1D1B"/>
                </a:solidFill>
                <a:latin typeface="Arial"/>
                <a:cs typeface="Arial"/>
              </a:rPr>
              <a:t> </a:t>
            </a:r>
            <a:r>
              <a:rPr sz="1000" spc="-10" dirty="0">
                <a:solidFill>
                  <a:srgbClr val="1D1D1B"/>
                </a:solidFill>
                <a:latin typeface="Arial"/>
                <a:cs typeface="Arial"/>
              </a:rPr>
              <a:t>Science, Physical</a:t>
            </a:r>
            <a:r>
              <a:rPr sz="1000" spc="-60" dirty="0">
                <a:solidFill>
                  <a:srgbClr val="1D1D1B"/>
                </a:solidFill>
                <a:latin typeface="Arial"/>
                <a:cs typeface="Arial"/>
              </a:rPr>
              <a:t> </a:t>
            </a:r>
            <a:r>
              <a:rPr sz="1000" dirty="0">
                <a:solidFill>
                  <a:srgbClr val="1D1D1B"/>
                </a:solidFill>
                <a:latin typeface="Arial"/>
                <a:cs typeface="Arial"/>
              </a:rPr>
              <a:t>Education</a:t>
            </a:r>
            <a:r>
              <a:rPr sz="1000" spc="-35" dirty="0">
                <a:solidFill>
                  <a:srgbClr val="1D1D1B"/>
                </a:solidFill>
                <a:latin typeface="Arial"/>
                <a:cs typeface="Arial"/>
              </a:rPr>
              <a:t> </a:t>
            </a:r>
            <a:r>
              <a:rPr sz="1000" dirty="0">
                <a:solidFill>
                  <a:srgbClr val="1D1D1B"/>
                </a:solidFill>
                <a:latin typeface="Arial"/>
                <a:cs typeface="Arial"/>
              </a:rPr>
              <a:t>and</a:t>
            </a:r>
            <a:r>
              <a:rPr sz="1000" spc="-40" dirty="0">
                <a:solidFill>
                  <a:srgbClr val="1D1D1B"/>
                </a:solidFill>
                <a:latin typeface="Arial"/>
                <a:cs typeface="Arial"/>
              </a:rPr>
              <a:t> </a:t>
            </a:r>
            <a:r>
              <a:rPr sz="1000" spc="-10" dirty="0">
                <a:solidFill>
                  <a:srgbClr val="1D1D1B"/>
                </a:solidFill>
                <a:latin typeface="Arial"/>
                <a:cs typeface="Arial"/>
              </a:rPr>
              <a:t>Humanities</a:t>
            </a:r>
            <a:r>
              <a:rPr sz="1000" spc="-40" dirty="0">
                <a:solidFill>
                  <a:srgbClr val="1D1D1B"/>
                </a:solidFill>
                <a:latin typeface="Arial"/>
                <a:cs typeface="Arial"/>
              </a:rPr>
              <a:t> </a:t>
            </a:r>
            <a:r>
              <a:rPr sz="1000" dirty="0">
                <a:solidFill>
                  <a:srgbClr val="1D1D1B"/>
                </a:solidFill>
                <a:latin typeface="Arial"/>
                <a:cs typeface="Arial"/>
              </a:rPr>
              <a:t>(History</a:t>
            </a:r>
            <a:r>
              <a:rPr sz="1000" spc="-40" dirty="0">
                <a:solidFill>
                  <a:srgbClr val="1D1D1B"/>
                </a:solidFill>
                <a:latin typeface="Arial"/>
                <a:cs typeface="Arial"/>
              </a:rPr>
              <a:t> </a:t>
            </a:r>
            <a:r>
              <a:rPr sz="1000" spc="-45" dirty="0">
                <a:solidFill>
                  <a:srgbClr val="1D1D1B"/>
                </a:solidFill>
                <a:latin typeface="Arial"/>
                <a:cs typeface="Arial"/>
              </a:rPr>
              <a:t>OR</a:t>
            </a:r>
            <a:r>
              <a:rPr sz="1000" spc="-25" dirty="0">
                <a:solidFill>
                  <a:srgbClr val="1D1D1B"/>
                </a:solidFill>
                <a:latin typeface="Arial"/>
                <a:cs typeface="Arial"/>
              </a:rPr>
              <a:t> </a:t>
            </a:r>
            <a:r>
              <a:rPr sz="1000" dirty="0">
                <a:solidFill>
                  <a:srgbClr val="1D1D1B"/>
                </a:solidFill>
                <a:latin typeface="Arial"/>
                <a:cs typeface="Arial"/>
              </a:rPr>
              <a:t>Geography).</a:t>
            </a:r>
            <a:r>
              <a:rPr sz="1000" spc="-25" dirty="0">
                <a:solidFill>
                  <a:srgbClr val="1D1D1B"/>
                </a:solidFill>
                <a:latin typeface="Arial"/>
                <a:cs typeface="Arial"/>
              </a:rPr>
              <a:t> </a:t>
            </a:r>
            <a:r>
              <a:rPr sz="1000" dirty="0">
                <a:solidFill>
                  <a:srgbClr val="1D1D1B"/>
                </a:solidFill>
                <a:latin typeface="Arial"/>
                <a:cs typeface="Arial"/>
              </a:rPr>
              <a:t>In</a:t>
            </a:r>
            <a:r>
              <a:rPr sz="1000" spc="-50" dirty="0">
                <a:solidFill>
                  <a:srgbClr val="1D1D1B"/>
                </a:solidFill>
                <a:latin typeface="Arial"/>
                <a:cs typeface="Arial"/>
              </a:rPr>
              <a:t> </a:t>
            </a:r>
            <a:r>
              <a:rPr sz="1000" dirty="0">
                <a:solidFill>
                  <a:srgbClr val="1D1D1B"/>
                </a:solidFill>
                <a:latin typeface="Arial"/>
                <a:cs typeface="Arial"/>
              </a:rPr>
              <a:t>addition,</a:t>
            </a:r>
            <a:r>
              <a:rPr sz="1000" spc="-25" dirty="0">
                <a:solidFill>
                  <a:srgbClr val="1D1D1B"/>
                </a:solidFill>
                <a:latin typeface="Arial"/>
                <a:cs typeface="Arial"/>
              </a:rPr>
              <a:t> all </a:t>
            </a: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will</a:t>
            </a:r>
            <a:r>
              <a:rPr sz="1000" spc="-10" dirty="0">
                <a:solidFill>
                  <a:srgbClr val="1D1D1B"/>
                </a:solidFill>
                <a:latin typeface="Arial"/>
                <a:cs typeface="Arial"/>
              </a:rPr>
              <a:t> </a:t>
            </a:r>
            <a:r>
              <a:rPr sz="1000" dirty="0">
                <a:solidFill>
                  <a:srgbClr val="1D1D1B"/>
                </a:solidFill>
                <a:latin typeface="Arial"/>
                <a:cs typeface="Arial"/>
              </a:rPr>
              <a:t>continue</a:t>
            </a:r>
            <a:r>
              <a:rPr sz="1000" spc="-15" dirty="0">
                <a:solidFill>
                  <a:srgbClr val="1D1D1B"/>
                </a:solidFill>
                <a:latin typeface="Arial"/>
                <a:cs typeface="Arial"/>
              </a:rPr>
              <a:t> </a:t>
            </a:r>
            <a:r>
              <a:rPr sz="1000" dirty="0">
                <a:solidFill>
                  <a:srgbClr val="1D1D1B"/>
                </a:solidFill>
                <a:latin typeface="Arial"/>
                <a:cs typeface="Arial"/>
              </a:rPr>
              <a:t>with</a:t>
            </a:r>
            <a:r>
              <a:rPr sz="1000" spc="-30" dirty="0">
                <a:solidFill>
                  <a:srgbClr val="1D1D1B"/>
                </a:solidFill>
                <a:latin typeface="Arial"/>
                <a:cs typeface="Arial"/>
              </a:rPr>
              <a:t> </a:t>
            </a:r>
            <a:r>
              <a:rPr sz="1000" dirty="0">
                <a:solidFill>
                  <a:srgbClr val="1D1D1B"/>
                </a:solidFill>
                <a:latin typeface="Arial"/>
                <a:cs typeface="Arial"/>
              </a:rPr>
              <a:t>their</a:t>
            </a:r>
            <a:r>
              <a:rPr sz="1000" spc="-5" dirty="0">
                <a:solidFill>
                  <a:srgbClr val="1D1D1B"/>
                </a:solidFill>
                <a:latin typeface="Arial"/>
                <a:cs typeface="Arial"/>
              </a:rPr>
              <a:t> </a:t>
            </a:r>
            <a:r>
              <a:rPr sz="1000" dirty="0">
                <a:solidFill>
                  <a:srgbClr val="1D1D1B"/>
                </a:solidFill>
                <a:latin typeface="Arial"/>
                <a:cs typeface="Arial"/>
              </a:rPr>
              <a:t>course</a:t>
            </a:r>
            <a:r>
              <a:rPr sz="1000" spc="-10" dirty="0">
                <a:solidFill>
                  <a:srgbClr val="1D1D1B"/>
                </a:solidFill>
                <a:latin typeface="Arial"/>
                <a:cs typeface="Arial"/>
              </a:rPr>
              <a:t> </a:t>
            </a:r>
            <a:r>
              <a:rPr sz="1000" dirty="0">
                <a:solidFill>
                  <a:srgbClr val="1D1D1B"/>
                </a:solidFill>
                <a:latin typeface="Arial"/>
                <a:cs typeface="Arial"/>
              </a:rPr>
              <a:t>of</a:t>
            </a:r>
            <a:r>
              <a:rPr sz="1000" spc="-15" dirty="0">
                <a:solidFill>
                  <a:srgbClr val="1D1D1B"/>
                </a:solidFill>
                <a:latin typeface="Arial"/>
                <a:cs typeface="Arial"/>
              </a:rPr>
              <a:t> </a:t>
            </a:r>
            <a:r>
              <a:rPr sz="1000" spc="-10" dirty="0">
                <a:solidFill>
                  <a:srgbClr val="1D1D1B"/>
                </a:solidFill>
                <a:latin typeface="Arial"/>
                <a:cs typeface="Arial"/>
              </a:rPr>
              <a:t>Citizenship,</a:t>
            </a:r>
            <a:r>
              <a:rPr sz="1000" spc="-20" dirty="0">
                <a:solidFill>
                  <a:srgbClr val="1D1D1B"/>
                </a:solidFill>
                <a:latin typeface="Arial"/>
                <a:cs typeface="Arial"/>
              </a:rPr>
              <a:t> </a:t>
            </a:r>
            <a:r>
              <a:rPr sz="1000" dirty="0">
                <a:solidFill>
                  <a:srgbClr val="1D1D1B"/>
                </a:solidFill>
                <a:latin typeface="Arial"/>
                <a:cs typeface="Arial"/>
              </a:rPr>
              <a:t>which</a:t>
            </a:r>
            <a:r>
              <a:rPr sz="1000" spc="-5" dirty="0">
                <a:solidFill>
                  <a:srgbClr val="1D1D1B"/>
                </a:solidFill>
                <a:latin typeface="Arial"/>
                <a:cs typeface="Arial"/>
              </a:rPr>
              <a:t> </a:t>
            </a:r>
            <a:r>
              <a:rPr sz="1000" dirty="0">
                <a:solidFill>
                  <a:srgbClr val="1D1D1B"/>
                </a:solidFill>
                <a:latin typeface="Arial"/>
                <a:cs typeface="Arial"/>
              </a:rPr>
              <a:t>covers</a:t>
            </a:r>
            <a:r>
              <a:rPr sz="1000" spc="-5" dirty="0">
                <a:solidFill>
                  <a:srgbClr val="1D1D1B"/>
                </a:solidFill>
                <a:latin typeface="Arial"/>
                <a:cs typeface="Arial"/>
              </a:rPr>
              <a:t> </a:t>
            </a:r>
            <a:r>
              <a:rPr sz="1000" spc="-10" dirty="0">
                <a:solidFill>
                  <a:srgbClr val="1D1D1B"/>
                </a:solidFill>
                <a:latin typeface="Arial"/>
                <a:cs typeface="Arial"/>
              </a:rPr>
              <a:t>aspects </a:t>
            </a:r>
            <a:r>
              <a:rPr sz="1000" dirty="0">
                <a:solidFill>
                  <a:srgbClr val="1D1D1B"/>
                </a:solidFill>
                <a:latin typeface="Arial"/>
                <a:cs typeface="Arial"/>
              </a:rPr>
              <a:t>of</a:t>
            </a:r>
            <a:r>
              <a:rPr sz="1000" spc="-30" dirty="0">
                <a:solidFill>
                  <a:srgbClr val="1D1D1B"/>
                </a:solidFill>
                <a:latin typeface="Arial"/>
                <a:cs typeface="Arial"/>
              </a:rPr>
              <a:t> </a:t>
            </a:r>
            <a:r>
              <a:rPr sz="1000" spc="-20" dirty="0">
                <a:solidFill>
                  <a:srgbClr val="1D1D1B"/>
                </a:solidFill>
                <a:latin typeface="Arial"/>
                <a:cs typeface="Arial"/>
              </a:rPr>
              <a:t>Religious</a:t>
            </a:r>
            <a:r>
              <a:rPr sz="1000" spc="-30" dirty="0">
                <a:solidFill>
                  <a:srgbClr val="1D1D1B"/>
                </a:solidFill>
                <a:latin typeface="Arial"/>
                <a:cs typeface="Arial"/>
              </a:rPr>
              <a:t> </a:t>
            </a:r>
            <a:r>
              <a:rPr sz="1000" spc="-10" dirty="0">
                <a:solidFill>
                  <a:srgbClr val="1D1D1B"/>
                </a:solidFill>
                <a:latin typeface="Arial"/>
                <a:cs typeface="Arial"/>
              </a:rPr>
              <a:t>Education, Work-Related</a:t>
            </a:r>
            <a:r>
              <a:rPr sz="1000" spc="5" dirty="0">
                <a:solidFill>
                  <a:srgbClr val="1D1D1B"/>
                </a:solidFill>
                <a:latin typeface="Arial"/>
                <a:cs typeface="Arial"/>
              </a:rPr>
              <a:t> </a:t>
            </a:r>
            <a:r>
              <a:rPr sz="1000" dirty="0">
                <a:solidFill>
                  <a:srgbClr val="1D1D1B"/>
                </a:solidFill>
                <a:latin typeface="Arial"/>
                <a:cs typeface="Arial"/>
              </a:rPr>
              <a:t>Learning</a:t>
            </a:r>
            <a:r>
              <a:rPr sz="1000" spc="-20" dirty="0">
                <a:solidFill>
                  <a:srgbClr val="1D1D1B"/>
                </a:solidFill>
                <a:latin typeface="Arial"/>
                <a:cs typeface="Arial"/>
              </a:rPr>
              <a:t> </a:t>
            </a:r>
            <a:r>
              <a:rPr sz="1000" dirty="0">
                <a:solidFill>
                  <a:srgbClr val="1D1D1B"/>
                </a:solidFill>
                <a:latin typeface="Arial"/>
                <a:cs typeface="Arial"/>
              </a:rPr>
              <a:t>and</a:t>
            </a:r>
            <a:r>
              <a:rPr sz="1000" spc="-10" dirty="0">
                <a:solidFill>
                  <a:srgbClr val="1D1D1B"/>
                </a:solidFill>
                <a:latin typeface="Arial"/>
                <a:cs typeface="Arial"/>
              </a:rPr>
              <a:t> </a:t>
            </a:r>
            <a:r>
              <a:rPr sz="1000" dirty="0">
                <a:solidFill>
                  <a:srgbClr val="1D1D1B"/>
                </a:solidFill>
                <a:latin typeface="Arial"/>
                <a:cs typeface="Arial"/>
              </a:rPr>
              <a:t>Careers</a:t>
            </a:r>
            <a:r>
              <a:rPr sz="1000" spc="5" dirty="0">
                <a:solidFill>
                  <a:srgbClr val="1D1D1B"/>
                </a:solidFill>
                <a:latin typeface="Arial"/>
                <a:cs typeface="Arial"/>
              </a:rPr>
              <a:t> </a:t>
            </a:r>
            <a:r>
              <a:rPr sz="1000" spc="-10" dirty="0">
                <a:solidFill>
                  <a:srgbClr val="1D1D1B"/>
                </a:solidFill>
                <a:latin typeface="Arial"/>
                <a:cs typeface="Arial"/>
              </a:rPr>
              <a:t>Guidance, </a:t>
            </a:r>
            <a:r>
              <a:rPr sz="1000" spc="-25" dirty="0">
                <a:solidFill>
                  <a:srgbClr val="1D1D1B"/>
                </a:solidFill>
                <a:latin typeface="Arial"/>
                <a:cs typeface="Arial"/>
              </a:rPr>
              <a:t>Issues,</a:t>
            </a:r>
            <a:r>
              <a:rPr sz="1000" spc="-45" dirty="0">
                <a:solidFill>
                  <a:srgbClr val="1D1D1B"/>
                </a:solidFill>
                <a:latin typeface="Arial"/>
                <a:cs typeface="Arial"/>
              </a:rPr>
              <a:t> </a:t>
            </a:r>
            <a:r>
              <a:rPr sz="1000" dirty="0">
                <a:solidFill>
                  <a:srgbClr val="1D1D1B"/>
                </a:solidFill>
                <a:latin typeface="Arial"/>
                <a:cs typeface="Arial"/>
              </a:rPr>
              <a:t>Drugs</a:t>
            </a:r>
            <a:r>
              <a:rPr sz="1000" spc="-35" dirty="0">
                <a:solidFill>
                  <a:srgbClr val="1D1D1B"/>
                </a:solidFill>
                <a:latin typeface="Arial"/>
                <a:cs typeface="Arial"/>
              </a:rPr>
              <a:t> </a:t>
            </a:r>
            <a:r>
              <a:rPr sz="1000" spc="-10" dirty="0">
                <a:solidFill>
                  <a:srgbClr val="1D1D1B"/>
                </a:solidFill>
                <a:latin typeface="Arial"/>
                <a:cs typeface="Arial"/>
              </a:rPr>
              <a:t>Awareness</a:t>
            </a:r>
            <a:r>
              <a:rPr sz="1000" spc="-5" dirty="0">
                <a:solidFill>
                  <a:srgbClr val="1D1D1B"/>
                </a:solidFill>
                <a:latin typeface="Arial"/>
                <a:cs typeface="Arial"/>
              </a:rPr>
              <a:t> </a:t>
            </a:r>
            <a:r>
              <a:rPr sz="1000" dirty="0">
                <a:solidFill>
                  <a:srgbClr val="1D1D1B"/>
                </a:solidFill>
                <a:latin typeface="Arial"/>
                <a:cs typeface="Arial"/>
              </a:rPr>
              <a:t>and</a:t>
            </a:r>
            <a:r>
              <a:rPr sz="1000" spc="-30" dirty="0">
                <a:solidFill>
                  <a:srgbClr val="1D1D1B"/>
                </a:solidFill>
                <a:latin typeface="Arial"/>
                <a:cs typeface="Arial"/>
              </a:rPr>
              <a:t> </a:t>
            </a:r>
            <a:r>
              <a:rPr sz="1000" spc="-10" dirty="0">
                <a:solidFill>
                  <a:srgbClr val="1D1D1B"/>
                </a:solidFill>
                <a:latin typeface="Arial"/>
                <a:cs typeface="Arial"/>
              </a:rPr>
              <a:t>Relationships</a:t>
            </a:r>
            <a:r>
              <a:rPr sz="1000" spc="-15" dirty="0">
                <a:solidFill>
                  <a:srgbClr val="1D1D1B"/>
                </a:solidFill>
                <a:latin typeface="Arial"/>
                <a:cs typeface="Arial"/>
              </a:rPr>
              <a:t> </a:t>
            </a:r>
            <a:r>
              <a:rPr sz="1000" spc="-10" dirty="0">
                <a:solidFill>
                  <a:srgbClr val="1D1D1B"/>
                </a:solidFill>
                <a:latin typeface="Arial"/>
                <a:cs typeface="Arial"/>
              </a:rPr>
              <a:t>Education.</a:t>
            </a:r>
            <a:endParaRPr sz="1000">
              <a:latin typeface="Arial"/>
              <a:cs typeface="Arial"/>
            </a:endParaRPr>
          </a:p>
        </p:txBody>
      </p:sp>
      <p:sp>
        <p:nvSpPr>
          <p:cNvPr id="7" name="object 7"/>
          <p:cNvSpPr txBox="1"/>
          <p:nvPr/>
        </p:nvSpPr>
        <p:spPr>
          <a:xfrm>
            <a:off x="749964" y="3862635"/>
            <a:ext cx="3869054" cy="1127873"/>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1D1D1B"/>
                </a:solidFill>
                <a:latin typeface="Arial"/>
                <a:cs typeface="Arial"/>
              </a:rPr>
              <a:t>They</a:t>
            </a:r>
            <a:r>
              <a:rPr sz="1000" spc="-25" dirty="0">
                <a:solidFill>
                  <a:srgbClr val="1D1D1B"/>
                </a:solidFill>
                <a:latin typeface="Arial"/>
                <a:cs typeface="Arial"/>
              </a:rPr>
              <a:t> </a:t>
            </a:r>
            <a:r>
              <a:rPr sz="1000" dirty="0">
                <a:solidFill>
                  <a:srgbClr val="1D1D1B"/>
                </a:solidFill>
                <a:latin typeface="Arial"/>
                <a:cs typeface="Arial"/>
              </a:rPr>
              <a:t>will</a:t>
            </a:r>
            <a:r>
              <a:rPr sz="1000" spc="-20" dirty="0">
                <a:solidFill>
                  <a:srgbClr val="1D1D1B"/>
                </a:solidFill>
                <a:latin typeface="Arial"/>
                <a:cs typeface="Arial"/>
              </a:rPr>
              <a:t> </a:t>
            </a:r>
            <a:r>
              <a:rPr sz="1000" dirty="0">
                <a:solidFill>
                  <a:srgbClr val="1D1D1B"/>
                </a:solidFill>
                <a:latin typeface="Arial"/>
                <a:cs typeface="Arial"/>
              </a:rPr>
              <a:t>then</a:t>
            </a:r>
            <a:r>
              <a:rPr sz="1000" spc="-25" dirty="0">
                <a:solidFill>
                  <a:srgbClr val="1D1D1B"/>
                </a:solidFill>
                <a:latin typeface="Arial"/>
                <a:cs typeface="Arial"/>
              </a:rPr>
              <a:t> </a:t>
            </a:r>
            <a:r>
              <a:rPr sz="1000" dirty="0">
                <a:solidFill>
                  <a:srgbClr val="1D1D1B"/>
                </a:solidFill>
                <a:latin typeface="Arial"/>
                <a:cs typeface="Arial"/>
              </a:rPr>
              <a:t>choose</a:t>
            </a:r>
            <a:r>
              <a:rPr sz="1000" spc="-20" dirty="0">
                <a:solidFill>
                  <a:srgbClr val="1D1D1B"/>
                </a:solidFill>
                <a:latin typeface="Arial"/>
                <a:cs typeface="Arial"/>
              </a:rPr>
              <a:t> </a:t>
            </a:r>
            <a:r>
              <a:rPr sz="1000" dirty="0">
                <a:solidFill>
                  <a:srgbClr val="1D1D1B"/>
                </a:solidFill>
                <a:latin typeface="Arial"/>
                <a:cs typeface="Arial"/>
              </a:rPr>
              <a:t>to</a:t>
            </a:r>
            <a:r>
              <a:rPr sz="1000" spc="-40" dirty="0">
                <a:solidFill>
                  <a:srgbClr val="1D1D1B"/>
                </a:solidFill>
                <a:latin typeface="Arial"/>
                <a:cs typeface="Arial"/>
              </a:rPr>
              <a:t> </a:t>
            </a:r>
            <a:r>
              <a:rPr sz="1000" dirty="0">
                <a:solidFill>
                  <a:srgbClr val="1D1D1B"/>
                </a:solidFill>
                <a:latin typeface="Arial"/>
                <a:cs typeface="Arial"/>
              </a:rPr>
              <a:t>study</a:t>
            </a:r>
            <a:r>
              <a:rPr sz="1000" b="1" u="sng" spc="-50" dirty="0">
                <a:solidFill>
                  <a:srgbClr val="1D1D1B"/>
                </a:solidFill>
                <a:uFill>
                  <a:solidFill>
                    <a:srgbClr val="1D1D1B"/>
                  </a:solidFill>
                </a:uFill>
                <a:latin typeface="Arial"/>
                <a:cs typeface="Arial"/>
              </a:rPr>
              <a:t> </a:t>
            </a:r>
            <a:r>
              <a:rPr sz="1000" u="none" dirty="0">
                <a:solidFill>
                  <a:srgbClr val="1D1D1B"/>
                </a:solidFill>
                <a:latin typeface="Arial"/>
                <a:cs typeface="Arial"/>
              </a:rPr>
              <a:t>three</a:t>
            </a:r>
            <a:r>
              <a:rPr sz="1000" u="none" spc="-5" dirty="0">
                <a:solidFill>
                  <a:srgbClr val="1D1D1B"/>
                </a:solidFill>
                <a:latin typeface="Arial"/>
                <a:cs typeface="Arial"/>
              </a:rPr>
              <a:t> </a:t>
            </a:r>
            <a:r>
              <a:rPr sz="1000" u="none" dirty="0">
                <a:solidFill>
                  <a:srgbClr val="1D1D1B"/>
                </a:solidFill>
                <a:latin typeface="Arial"/>
                <a:cs typeface="Arial"/>
              </a:rPr>
              <a:t>additional option</a:t>
            </a:r>
            <a:r>
              <a:rPr sz="1000" u="none" spc="-30" dirty="0">
                <a:solidFill>
                  <a:srgbClr val="1D1D1B"/>
                </a:solidFill>
                <a:latin typeface="Arial"/>
                <a:cs typeface="Arial"/>
              </a:rPr>
              <a:t> </a:t>
            </a:r>
            <a:r>
              <a:rPr sz="1000" u="none" spc="-10" dirty="0">
                <a:solidFill>
                  <a:srgbClr val="1D1D1B"/>
                </a:solidFill>
                <a:latin typeface="Arial"/>
                <a:cs typeface="Arial"/>
              </a:rPr>
              <a:t>subjects.</a:t>
            </a:r>
            <a:endParaRPr lang="en-GB" sz="1000" u="none" spc="-10" dirty="0">
              <a:solidFill>
                <a:srgbClr val="1D1D1B"/>
              </a:solidFill>
              <a:latin typeface="Arial"/>
              <a:cs typeface="Arial"/>
            </a:endParaRPr>
          </a:p>
          <a:p>
            <a:pPr marL="12700">
              <a:spcBef>
                <a:spcPts val="95"/>
              </a:spcBef>
            </a:pPr>
            <a:endParaRPr lang="en-GB" sz="1000" dirty="0">
              <a:latin typeface="Arial"/>
              <a:cs typeface="Arial"/>
            </a:endParaRPr>
          </a:p>
          <a:p>
            <a:pPr marL="12700">
              <a:spcBef>
                <a:spcPts val="95"/>
              </a:spcBef>
            </a:pPr>
            <a:r>
              <a:rPr lang="en-GB" sz="1000" dirty="0">
                <a:latin typeface="Arial"/>
                <a:cs typeface="Arial"/>
              </a:rPr>
              <a:t>We encourage all students to select </a:t>
            </a:r>
            <a:r>
              <a:rPr lang="en-GB" sz="1000" spc="-50" dirty="0">
                <a:latin typeface="Arial"/>
                <a:cs typeface="Arial"/>
              </a:rPr>
              <a:t>a </a:t>
            </a:r>
            <a:r>
              <a:rPr lang="en-GB" sz="1000" dirty="0">
                <a:latin typeface="Arial"/>
                <a:cs typeface="Arial"/>
              </a:rPr>
              <a:t>language as part of their GCSE </a:t>
            </a:r>
            <a:r>
              <a:rPr lang="en-GB" sz="1000" spc="-10" dirty="0">
                <a:latin typeface="Arial"/>
                <a:cs typeface="Arial"/>
              </a:rPr>
              <a:t>pathway </a:t>
            </a:r>
            <a:r>
              <a:rPr lang="en-GB" sz="1000" dirty="0">
                <a:latin typeface="Arial"/>
                <a:cs typeface="Arial"/>
              </a:rPr>
              <a:t>because of the benefits this has in </a:t>
            </a:r>
            <a:r>
              <a:rPr lang="en-GB" sz="1000" spc="-10" dirty="0">
                <a:latin typeface="Arial"/>
                <a:cs typeface="Arial"/>
              </a:rPr>
              <a:t>their </a:t>
            </a:r>
            <a:r>
              <a:rPr lang="en-GB" sz="1000" dirty="0">
                <a:latin typeface="Arial"/>
                <a:cs typeface="Arial"/>
              </a:rPr>
              <a:t>future academic career. We find </a:t>
            </a:r>
            <a:r>
              <a:rPr lang="en-GB" sz="1000" spc="-20" dirty="0">
                <a:latin typeface="Arial"/>
                <a:cs typeface="Arial"/>
              </a:rPr>
              <a:t>that </a:t>
            </a:r>
            <a:r>
              <a:rPr lang="en-GB" sz="1000" dirty="0">
                <a:latin typeface="Arial"/>
                <a:cs typeface="Arial"/>
              </a:rPr>
              <a:t>many students recognise the benefits </a:t>
            </a:r>
            <a:r>
              <a:rPr lang="en-GB" sz="1000" spc="-25" dirty="0">
                <a:latin typeface="Arial"/>
                <a:cs typeface="Arial"/>
              </a:rPr>
              <a:t>of </a:t>
            </a:r>
            <a:r>
              <a:rPr lang="en-GB" sz="1000" dirty="0">
                <a:latin typeface="Arial"/>
                <a:cs typeface="Arial"/>
              </a:rPr>
              <a:t>a language once they begin to apply </a:t>
            </a:r>
            <a:r>
              <a:rPr lang="en-GB" sz="1000" spc="-25" dirty="0">
                <a:latin typeface="Arial"/>
                <a:cs typeface="Arial"/>
              </a:rPr>
              <a:t>for </a:t>
            </a:r>
            <a:r>
              <a:rPr lang="en-GB" sz="1000" dirty="0">
                <a:latin typeface="Arial"/>
                <a:cs typeface="Arial"/>
              </a:rPr>
              <a:t>Higher </a:t>
            </a:r>
            <a:r>
              <a:rPr lang="en-GB" sz="1000" spc="-10" dirty="0">
                <a:latin typeface="Arial"/>
                <a:cs typeface="Arial"/>
              </a:rPr>
              <a:t>Education.</a:t>
            </a:r>
            <a:endParaRPr lang="en-GB" sz="1000" dirty="0">
              <a:latin typeface="Arial"/>
              <a:cs typeface="Arial"/>
            </a:endParaRPr>
          </a:p>
          <a:p>
            <a:pPr marL="12700">
              <a:lnSpc>
                <a:spcPct val="100000"/>
              </a:lnSpc>
              <a:spcBef>
                <a:spcPts val="95"/>
              </a:spcBef>
            </a:pPr>
            <a:endParaRPr sz="1000" dirty="0">
              <a:latin typeface="Arial"/>
              <a:cs typeface="Arial"/>
            </a:endParaRPr>
          </a:p>
        </p:txBody>
      </p:sp>
      <p:sp>
        <p:nvSpPr>
          <p:cNvPr id="9" name="object 9"/>
          <p:cNvSpPr txBox="1"/>
          <p:nvPr/>
        </p:nvSpPr>
        <p:spPr>
          <a:xfrm>
            <a:off x="717804" y="5012221"/>
            <a:ext cx="4128770" cy="1534795"/>
          </a:xfrm>
          <a:prstGeom prst="rect">
            <a:avLst/>
          </a:prstGeom>
        </p:spPr>
        <p:txBody>
          <a:bodyPr vert="horz" wrap="square" lIns="0" tIns="12700" rIns="0" bIns="0" rtlCol="0">
            <a:spAutoFit/>
          </a:bodyPr>
          <a:lstStyle/>
          <a:p>
            <a:pPr marL="12700" marR="23495" algn="just">
              <a:lnSpc>
                <a:spcPct val="110000"/>
              </a:lnSpc>
              <a:spcBef>
                <a:spcPts val="100"/>
              </a:spcBef>
            </a:pPr>
            <a:r>
              <a:rPr sz="1000" dirty="0">
                <a:solidFill>
                  <a:srgbClr val="1D1D1B"/>
                </a:solidFill>
                <a:latin typeface="Arial"/>
                <a:cs typeface="Arial"/>
              </a:rPr>
              <a:t>All</a:t>
            </a:r>
            <a:r>
              <a:rPr sz="1000" spc="-30" dirty="0">
                <a:solidFill>
                  <a:srgbClr val="1D1D1B"/>
                </a:solidFill>
                <a:latin typeface="Arial"/>
                <a:cs typeface="Arial"/>
              </a:rPr>
              <a:t> </a:t>
            </a:r>
            <a:r>
              <a:rPr sz="1000" spc="-10" dirty="0">
                <a:solidFill>
                  <a:srgbClr val="1D1D1B"/>
                </a:solidFill>
                <a:latin typeface="Arial"/>
                <a:cs typeface="Arial"/>
              </a:rPr>
              <a:t>examination</a:t>
            </a:r>
            <a:r>
              <a:rPr sz="1000" spc="-35" dirty="0">
                <a:solidFill>
                  <a:srgbClr val="1D1D1B"/>
                </a:solidFill>
                <a:latin typeface="Arial"/>
                <a:cs typeface="Arial"/>
              </a:rPr>
              <a:t> </a:t>
            </a:r>
            <a:r>
              <a:rPr sz="1000" dirty="0">
                <a:solidFill>
                  <a:srgbClr val="1D1D1B"/>
                </a:solidFill>
                <a:latin typeface="Arial"/>
                <a:cs typeface="Arial"/>
              </a:rPr>
              <a:t>subjects</a:t>
            </a:r>
            <a:r>
              <a:rPr sz="1000" spc="-15" dirty="0">
                <a:solidFill>
                  <a:srgbClr val="1D1D1B"/>
                </a:solidFill>
                <a:latin typeface="Arial"/>
                <a:cs typeface="Arial"/>
              </a:rPr>
              <a:t> </a:t>
            </a:r>
            <a:r>
              <a:rPr sz="1000" dirty="0">
                <a:solidFill>
                  <a:srgbClr val="1D1D1B"/>
                </a:solidFill>
                <a:latin typeface="Arial"/>
                <a:cs typeface="Arial"/>
              </a:rPr>
              <a:t>studied</a:t>
            </a:r>
            <a:r>
              <a:rPr sz="1000" spc="-10" dirty="0">
                <a:solidFill>
                  <a:srgbClr val="1D1D1B"/>
                </a:solidFill>
                <a:latin typeface="Arial"/>
                <a:cs typeface="Arial"/>
              </a:rPr>
              <a:t> </a:t>
            </a:r>
            <a:r>
              <a:rPr sz="1000" dirty="0">
                <a:solidFill>
                  <a:srgbClr val="1D1D1B"/>
                </a:solidFill>
                <a:latin typeface="Arial"/>
                <a:cs typeface="Arial"/>
              </a:rPr>
              <a:t>can</a:t>
            </a:r>
            <a:r>
              <a:rPr sz="1000" spc="-25" dirty="0">
                <a:solidFill>
                  <a:srgbClr val="1D1D1B"/>
                </a:solidFill>
                <a:latin typeface="Arial"/>
                <a:cs typeface="Arial"/>
              </a:rPr>
              <a:t> </a:t>
            </a:r>
            <a:r>
              <a:rPr sz="1000" dirty="0">
                <a:solidFill>
                  <a:srgbClr val="1D1D1B"/>
                </a:solidFill>
                <a:latin typeface="Arial"/>
                <a:cs typeface="Arial"/>
              </a:rPr>
              <a:t>lead to</a:t>
            </a:r>
            <a:r>
              <a:rPr sz="1000" spc="-45" dirty="0">
                <a:solidFill>
                  <a:srgbClr val="1D1D1B"/>
                </a:solidFill>
                <a:latin typeface="Arial"/>
                <a:cs typeface="Arial"/>
              </a:rPr>
              <a:t> </a:t>
            </a:r>
            <a:r>
              <a:rPr sz="1000" dirty="0">
                <a:solidFill>
                  <a:srgbClr val="1D1D1B"/>
                </a:solidFill>
                <a:latin typeface="Arial"/>
                <a:cs typeface="Arial"/>
              </a:rPr>
              <a:t>a</a:t>
            </a:r>
            <a:r>
              <a:rPr sz="1000" spc="-25" dirty="0">
                <a:solidFill>
                  <a:srgbClr val="1D1D1B"/>
                </a:solidFill>
                <a:latin typeface="Arial"/>
                <a:cs typeface="Arial"/>
              </a:rPr>
              <a:t> </a:t>
            </a:r>
            <a:r>
              <a:rPr sz="1000" dirty="0">
                <a:solidFill>
                  <a:srgbClr val="1D1D1B"/>
                </a:solidFill>
                <a:latin typeface="Arial"/>
                <a:cs typeface="Arial"/>
              </a:rPr>
              <a:t>recognised</a:t>
            </a:r>
            <a:r>
              <a:rPr sz="1000" spc="-15" dirty="0">
                <a:solidFill>
                  <a:srgbClr val="1D1D1B"/>
                </a:solidFill>
                <a:latin typeface="Arial"/>
                <a:cs typeface="Arial"/>
              </a:rPr>
              <a:t> </a:t>
            </a:r>
            <a:r>
              <a:rPr sz="1000" dirty="0">
                <a:solidFill>
                  <a:srgbClr val="1D1D1B"/>
                </a:solidFill>
                <a:latin typeface="Arial"/>
                <a:cs typeface="Arial"/>
              </a:rPr>
              <a:t>qualification</a:t>
            </a:r>
            <a:r>
              <a:rPr sz="1000" spc="-10" dirty="0">
                <a:solidFill>
                  <a:srgbClr val="1D1D1B"/>
                </a:solidFill>
                <a:latin typeface="Arial"/>
                <a:cs typeface="Arial"/>
              </a:rPr>
              <a:t> </a:t>
            </a:r>
            <a:r>
              <a:rPr sz="1000" spc="-25" dirty="0">
                <a:solidFill>
                  <a:srgbClr val="1D1D1B"/>
                </a:solidFill>
                <a:latin typeface="Arial"/>
                <a:cs typeface="Arial"/>
              </a:rPr>
              <a:t>at </a:t>
            </a:r>
            <a:r>
              <a:rPr sz="1000" dirty="0">
                <a:solidFill>
                  <a:srgbClr val="1D1D1B"/>
                </a:solidFill>
                <a:latin typeface="Arial"/>
                <a:cs typeface="Arial"/>
              </a:rPr>
              <a:t>Level</a:t>
            </a:r>
            <a:r>
              <a:rPr sz="1000" spc="-15" dirty="0">
                <a:solidFill>
                  <a:srgbClr val="1D1D1B"/>
                </a:solidFill>
                <a:latin typeface="Arial"/>
                <a:cs typeface="Arial"/>
              </a:rPr>
              <a:t> </a:t>
            </a:r>
            <a:r>
              <a:rPr sz="1000" dirty="0">
                <a:solidFill>
                  <a:srgbClr val="1D1D1B"/>
                </a:solidFill>
                <a:latin typeface="Arial"/>
                <a:cs typeface="Arial"/>
              </a:rPr>
              <a:t>One</a:t>
            </a:r>
            <a:r>
              <a:rPr sz="1000" spc="-25" dirty="0">
                <a:solidFill>
                  <a:srgbClr val="1D1D1B"/>
                </a:solidFill>
                <a:latin typeface="Arial"/>
                <a:cs typeface="Arial"/>
              </a:rPr>
              <a:t> </a:t>
            </a:r>
            <a:r>
              <a:rPr sz="1000" dirty="0">
                <a:solidFill>
                  <a:srgbClr val="1D1D1B"/>
                </a:solidFill>
                <a:latin typeface="Arial"/>
                <a:cs typeface="Arial"/>
              </a:rPr>
              <a:t>or</a:t>
            </a:r>
            <a:r>
              <a:rPr sz="1000" spc="-30" dirty="0">
                <a:solidFill>
                  <a:srgbClr val="1D1D1B"/>
                </a:solidFill>
                <a:latin typeface="Arial"/>
                <a:cs typeface="Arial"/>
              </a:rPr>
              <a:t> </a:t>
            </a:r>
            <a:r>
              <a:rPr sz="1000" dirty="0">
                <a:solidFill>
                  <a:srgbClr val="1D1D1B"/>
                </a:solidFill>
                <a:latin typeface="Arial"/>
                <a:cs typeface="Arial"/>
              </a:rPr>
              <a:t>Level</a:t>
            </a:r>
            <a:r>
              <a:rPr sz="1000" spc="-15" dirty="0">
                <a:solidFill>
                  <a:srgbClr val="1D1D1B"/>
                </a:solidFill>
                <a:latin typeface="Arial"/>
                <a:cs typeface="Arial"/>
              </a:rPr>
              <a:t> </a:t>
            </a:r>
            <a:r>
              <a:rPr sz="1000" dirty="0">
                <a:solidFill>
                  <a:srgbClr val="1D1D1B"/>
                </a:solidFill>
                <a:latin typeface="Arial"/>
                <a:cs typeface="Arial"/>
              </a:rPr>
              <a:t>Two</a:t>
            </a:r>
            <a:r>
              <a:rPr sz="1000" spc="-25" dirty="0">
                <a:solidFill>
                  <a:srgbClr val="1D1D1B"/>
                </a:solidFill>
                <a:latin typeface="Arial"/>
                <a:cs typeface="Arial"/>
              </a:rPr>
              <a:t> </a:t>
            </a:r>
            <a:r>
              <a:rPr sz="1000" dirty="0">
                <a:solidFill>
                  <a:srgbClr val="1D1D1B"/>
                </a:solidFill>
                <a:latin typeface="Arial"/>
                <a:cs typeface="Arial"/>
              </a:rPr>
              <a:t>of</a:t>
            </a:r>
            <a:r>
              <a:rPr sz="1000" spc="-40" dirty="0">
                <a:solidFill>
                  <a:srgbClr val="1D1D1B"/>
                </a:solidFill>
                <a:latin typeface="Arial"/>
                <a:cs typeface="Arial"/>
              </a:rPr>
              <a:t> </a:t>
            </a:r>
            <a:r>
              <a:rPr sz="1000" dirty="0">
                <a:solidFill>
                  <a:srgbClr val="1D1D1B"/>
                </a:solidFill>
                <a:latin typeface="Arial"/>
                <a:cs typeface="Arial"/>
              </a:rPr>
              <a:t>the</a:t>
            </a:r>
            <a:r>
              <a:rPr sz="1000" spc="-25" dirty="0">
                <a:solidFill>
                  <a:srgbClr val="1D1D1B"/>
                </a:solidFill>
                <a:latin typeface="Arial"/>
                <a:cs typeface="Arial"/>
              </a:rPr>
              <a:t> </a:t>
            </a:r>
            <a:r>
              <a:rPr sz="1000" spc="-10" dirty="0">
                <a:solidFill>
                  <a:srgbClr val="1D1D1B"/>
                </a:solidFill>
                <a:latin typeface="Arial"/>
                <a:cs typeface="Arial"/>
              </a:rPr>
              <a:t>National</a:t>
            </a:r>
            <a:r>
              <a:rPr sz="1000" spc="-25" dirty="0">
                <a:solidFill>
                  <a:srgbClr val="1D1D1B"/>
                </a:solidFill>
                <a:latin typeface="Arial"/>
                <a:cs typeface="Arial"/>
              </a:rPr>
              <a:t> </a:t>
            </a:r>
            <a:r>
              <a:rPr sz="1000" spc="-10" dirty="0">
                <a:solidFill>
                  <a:srgbClr val="1D1D1B"/>
                </a:solidFill>
                <a:latin typeface="Arial"/>
                <a:cs typeface="Arial"/>
              </a:rPr>
              <a:t>Qualification</a:t>
            </a:r>
            <a:r>
              <a:rPr sz="1000" spc="-25" dirty="0">
                <a:solidFill>
                  <a:srgbClr val="1D1D1B"/>
                </a:solidFill>
                <a:latin typeface="Arial"/>
                <a:cs typeface="Arial"/>
              </a:rPr>
              <a:t> </a:t>
            </a:r>
            <a:r>
              <a:rPr sz="1000" dirty="0">
                <a:solidFill>
                  <a:srgbClr val="1D1D1B"/>
                </a:solidFill>
                <a:latin typeface="Arial"/>
                <a:cs typeface="Arial"/>
              </a:rPr>
              <a:t>Framework</a:t>
            </a:r>
            <a:r>
              <a:rPr sz="1000" spc="10" dirty="0">
                <a:solidFill>
                  <a:srgbClr val="1D1D1B"/>
                </a:solidFill>
                <a:latin typeface="Arial"/>
                <a:cs typeface="Arial"/>
              </a:rPr>
              <a:t> </a:t>
            </a:r>
            <a:r>
              <a:rPr sz="1000" spc="-10" dirty="0">
                <a:solidFill>
                  <a:srgbClr val="1D1D1B"/>
                </a:solidFill>
                <a:latin typeface="Arial"/>
                <a:cs typeface="Arial"/>
              </a:rPr>
              <a:t>meaning </a:t>
            </a:r>
            <a:r>
              <a:rPr sz="1000" dirty="0">
                <a:solidFill>
                  <a:srgbClr val="1D1D1B"/>
                </a:solidFill>
                <a:latin typeface="Arial"/>
                <a:cs typeface="Arial"/>
              </a:rPr>
              <a:t>that</a:t>
            </a:r>
            <a:r>
              <a:rPr sz="1000" spc="-30" dirty="0">
                <a:solidFill>
                  <a:srgbClr val="1D1D1B"/>
                </a:solidFill>
                <a:latin typeface="Arial"/>
                <a:cs typeface="Arial"/>
              </a:rPr>
              <a:t> </a:t>
            </a:r>
            <a:r>
              <a:rPr sz="1000" dirty="0">
                <a:solidFill>
                  <a:srgbClr val="1D1D1B"/>
                </a:solidFill>
                <a:latin typeface="Arial"/>
                <a:cs typeface="Arial"/>
              </a:rPr>
              <a:t>students</a:t>
            </a:r>
            <a:r>
              <a:rPr sz="1000" spc="-15" dirty="0">
                <a:solidFill>
                  <a:srgbClr val="1D1D1B"/>
                </a:solidFill>
                <a:latin typeface="Arial"/>
                <a:cs typeface="Arial"/>
              </a:rPr>
              <a:t> </a:t>
            </a:r>
            <a:r>
              <a:rPr sz="1000" dirty="0">
                <a:solidFill>
                  <a:srgbClr val="1D1D1B"/>
                </a:solidFill>
                <a:latin typeface="Arial"/>
                <a:cs typeface="Arial"/>
              </a:rPr>
              <a:t>will</a:t>
            </a:r>
            <a:r>
              <a:rPr sz="1000" spc="-35" dirty="0">
                <a:solidFill>
                  <a:srgbClr val="1D1D1B"/>
                </a:solidFill>
                <a:latin typeface="Arial"/>
                <a:cs typeface="Arial"/>
              </a:rPr>
              <a:t> </a:t>
            </a:r>
            <a:r>
              <a:rPr sz="1000" dirty="0">
                <a:solidFill>
                  <a:srgbClr val="1D1D1B"/>
                </a:solidFill>
                <a:latin typeface="Arial"/>
                <a:cs typeface="Arial"/>
              </a:rPr>
              <a:t>follow</a:t>
            </a:r>
            <a:r>
              <a:rPr sz="1000" spc="-30" dirty="0">
                <a:solidFill>
                  <a:srgbClr val="1D1D1B"/>
                </a:solidFill>
                <a:latin typeface="Arial"/>
                <a:cs typeface="Arial"/>
              </a:rPr>
              <a:t> </a:t>
            </a:r>
            <a:r>
              <a:rPr sz="1000" dirty="0">
                <a:solidFill>
                  <a:srgbClr val="1D1D1B"/>
                </a:solidFill>
                <a:latin typeface="Arial"/>
                <a:cs typeface="Arial"/>
              </a:rPr>
              <a:t>eight</a:t>
            </a:r>
            <a:r>
              <a:rPr sz="1000" spc="-30" dirty="0">
                <a:solidFill>
                  <a:srgbClr val="1D1D1B"/>
                </a:solidFill>
                <a:latin typeface="Arial"/>
                <a:cs typeface="Arial"/>
              </a:rPr>
              <a:t> </a:t>
            </a:r>
            <a:r>
              <a:rPr sz="1000" dirty="0">
                <a:solidFill>
                  <a:srgbClr val="1D1D1B"/>
                </a:solidFill>
                <a:latin typeface="Arial"/>
                <a:cs typeface="Arial"/>
              </a:rPr>
              <a:t>academic</a:t>
            </a:r>
            <a:r>
              <a:rPr sz="1000" spc="5" dirty="0">
                <a:solidFill>
                  <a:srgbClr val="1D1D1B"/>
                </a:solidFill>
                <a:latin typeface="Arial"/>
                <a:cs typeface="Arial"/>
              </a:rPr>
              <a:t> </a:t>
            </a:r>
            <a:r>
              <a:rPr sz="1000" dirty="0">
                <a:solidFill>
                  <a:srgbClr val="1D1D1B"/>
                </a:solidFill>
                <a:latin typeface="Arial"/>
                <a:cs typeface="Arial"/>
              </a:rPr>
              <a:t>courses</a:t>
            </a:r>
            <a:r>
              <a:rPr sz="1000" spc="-15" dirty="0">
                <a:solidFill>
                  <a:srgbClr val="1D1D1B"/>
                </a:solidFill>
                <a:latin typeface="Arial"/>
                <a:cs typeface="Arial"/>
              </a:rPr>
              <a:t> </a:t>
            </a:r>
            <a:r>
              <a:rPr sz="1000" dirty="0">
                <a:solidFill>
                  <a:srgbClr val="1D1D1B"/>
                </a:solidFill>
                <a:latin typeface="Arial"/>
                <a:cs typeface="Arial"/>
              </a:rPr>
              <a:t>with</a:t>
            </a:r>
            <a:r>
              <a:rPr sz="1000" spc="-30" dirty="0">
                <a:solidFill>
                  <a:srgbClr val="1D1D1B"/>
                </a:solidFill>
                <a:latin typeface="Arial"/>
                <a:cs typeface="Arial"/>
              </a:rPr>
              <a:t> </a:t>
            </a:r>
            <a:r>
              <a:rPr sz="1000" spc="-25" dirty="0">
                <a:solidFill>
                  <a:srgbClr val="1D1D1B"/>
                </a:solidFill>
                <a:latin typeface="Arial"/>
                <a:cs typeface="Arial"/>
              </a:rPr>
              <a:t>the</a:t>
            </a:r>
            <a:endParaRPr sz="1000" dirty="0">
              <a:latin typeface="Arial"/>
              <a:cs typeface="Arial"/>
            </a:endParaRPr>
          </a:p>
          <a:p>
            <a:pPr marL="12700" algn="just">
              <a:lnSpc>
                <a:spcPct val="100000"/>
              </a:lnSpc>
              <a:spcBef>
                <a:spcPts val="120"/>
              </a:spcBef>
            </a:pPr>
            <a:r>
              <a:rPr sz="1000" spc="-10" dirty="0">
                <a:solidFill>
                  <a:srgbClr val="1D1D1B"/>
                </a:solidFill>
                <a:latin typeface="Arial"/>
                <a:cs typeface="Arial"/>
              </a:rPr>
              <a:t>possibility </a:t>
            </a:r>
            <a:r>
              <a:rPr sz="1000" dirty="0">
                <a:solidFill>
                  <a:srgbClr val="1D1D1B"/>
                </a:solidFill>
                <a:latin typeface="Arial"/>
                <a:cs typeface="Arial"/>
              </a:rPr>
              <a:t>of up</a:t>
            </a:r>
            <a:r>
              <a:rPr sz="1000" spc="5" dirty="0">
                <a:solidFill>
                  <a:srgbClr val="1D1D1B"/>
                </a:solidFill>
                <a:latin typeface="Arial"/>
                <a:cs typeface="Arial"/>
              </a:rPr>
              <a:t> </a:t>
            </a:r>
            <a:r>
              <a:rPr sz="1000" dirty="0">
                <a:solidFill>
                  <a:srgbClr val="1D1D1B"/>
                </a:solidFill>
                <a:latin typeface="Arial"/>
                <a:cs typeface="Arial"/>
              </a:rPr>
              <a:t>to</a:t>
            </a:r>
            <a:r>
              <a:rPr sz="1000" spc="-15" dirty="0">
                <a:solidFill>
                  <a:srgbClr val="1D1D1B"/>
                </a:solidFill>
                <a:latin typeface="Arial"/>
                <a:cs typeface="Arial"/>
              </a:rPr>
              <a:t> </a:t>
            </a:r>
            <a:r>
              <a:rPr sz="1000" dirty="0">
                <a:solidFill>
                  <a:srgbClr val="1D1D1B"/>
                </a:solidFill>
                <a:latin typeface="Arial"/>
                <a:cs typeface="Arial"/>
              </a:rPr>
              <a:t>ten</a:t>
            </a:r>
            <a:r>
              <a:rPr sz="1000" spc="10" dirty="0">
                <a:solidFill>
                  <a:srgbClr val="1D1D1B"/>
                </a:solidFill>
                <a:latin typeface="Arial"/>
                <a:cs typeface="Arial"/>
              </a:rPr>
              <a:t> </a:t>
            </a:r>
            <a:r>
              <a:rPr sz="1000" dirty="0">
                <a:solidFill>
                  <a:srgbClr val="1D1D1B"/>
                </a:solidFill>
                <a:latin typeface="Arial"/>
                <a:cs typeface="Arial"/>
              </a:rPr>
              <a:t>or more</a:t>
            </a:r>
            <a:r>
              <a:rPr sz="1000" spc="10" dirty="0">
                <a:solidFill>
                  <a:srgbClr val="1D1D1B"/>
                </a:solidFill>
                <a:latin typeface="Arial"/>
                <a:cs typeface="Arial"/>
              </a:rPr>
              <a:t> </a:t>
            </a:r>
            <a:r>
              <a:rPr sz="1000" spc="-40" dirty="0">
                <a:solidFill>
                  <a:srgbClr val="1D1D1B"/>
                </a:solidFill>
                <a:latin typeface="Arial"/>
                <a:cs typeface="Arial"/>
              </a:rPr>
              <a:t>GCSE</a:t>
            </a:r>
            <a:r>
              <a:rPr sz="1000" spc="-10" dirty="0">
                <a:solidFill>
                  <a:srgbClr val="1D1D1B"/>
                </a:solidFill>
                <a:latin typeface="Arial"/>
                <a:cs typeface="Arial"/>
              </a:rPr>
              <a:t> passes</a:t>
            </a:r>
            <a:r>
              <a:rPr sz="1000" spc="30" dirty="0">
                <a:solidFill>
                  <a:srgbClr val="1D1D1B"/>
                </a:solidFill>
                <a:latin typeface="Arial"/>
                <a:cs typeface="Arial"/>
              </a:rPr>
              <a:t> </a:t>
            </a:r>
            <a:r>
              <a:rPr sz="1000" dirty="0">
                <a:solidFill>
                  <a:srgbClr val="1D1D1B"/>
                </a:solidFill>
                <a:latin typeface="Arial"/>
                <a:cs typeface="Arial"/>
              </a:rPr>
              <a:t>or </a:t>
            </a:r>
            <a:r>
              <a:rPr sz="1000" spc="-10" dirty="0">
                <a:solidFill>
                  <a:srgbClr val="1D1D1B"/>
                </a:solidFill>
                <a:latin typeface="Arial"/>
                <a:cs typeface="Arial"/>
              </a:rPr>
              <a:t>equivalent.</a:t>
            </a:r>
            <a:endParaRPr sz="1000" dirty="0">
              <a:latin typeface="Arial"/>
              <a:cs typeface="Arial"/>
            </a:endParaRPr>
          </a:p>
          <a:p>
            <a:pPr>
              <a:lnSpc>
                <a:spcPct val="100000"/>
              </a:lnSpc>
              <a:spcBef>
                <a:spcPts val="165"/>
              </a:spcBef>
            </a:pPr>
            <a:endParaRPr sz="1000" dirty="0">
              <a:latin typeface="Arial"/>
              <a:cs typeface="Arial"/>
            </a:endParaRPr>
          </a:p>
          <a:p>
            <a:pPr marL="12700" marR="5080">
              <a:lnSpc>
                <a:spcPct val="110100"/>
              </a:lnSpc>
              <a:spcBef>
                <a:spcPts val="5"/>
              </a:spcBef>
            </a:pPr>
            <a:r>
              <a:rPr sz="1000" dirty="0">
                <a:solidFill>
                  <a:srgbClr val="1D1D1B"/>
                </a:solidFill>
                <a:latin typeface="Arial"/>
                <a:cs typeface="Arial"/>
              </a:rPr>
              <a:t>Methods</a:t>
            </a:r>
            <a:r>
              <a:rPr sz="1000" spc="-10" dirty="0">
                <a:solidFill>
                  <a:srgbClr val="1D1D1B"/>
                </a:solidFill>
                <a:latin typeface="Arial"/>
                <a:cs typeface="Arial"/>
              </a:rPr>
              <a:t> </a:t>
            </a:r>
            <a:r>
              <a:rPr sz="1000" dirty="0">
                <a:solidFill>
                  <a:srgbClr val="1D1D1B"/>
                </a:solidFill>
                <a:latin typeface="Arial"/>
                <a:cs typeface="Arial"/>
              </a:rPr>
              <a:t>of</a:t>
            </a:r>
            <a:r>
              <a:rPr sz="1000" spc="-45" dirty="0">
                <a:solidFill>
                  <a:srgbClr val="1D1D1B"/>
                </a:solidFill>
                <a:latin typeface="Arial"/>
                <a:cs typeface="Arial"/>
              </a:rPr>
              <a:t> </a:t>
            </a:r>
            <a:r>
              <a:rPr sz="1000" spc="-20" dirty="0">
                <a:solidFill>
                  <a:srgbClr val="1D1D1B"/>
                </a:solidFill>
                <a:latin typeface="Arial"/>
                <a:cs typeface="Arial"/>
              </a:rPr>
              <a:t>assessment </a:t>
            </a:r>
            <a:r>
              <a:rPr sz="1000" dirty="0">
                <a:solidFill>
                  <a:srgbClr val="1D1D1B"/>
                </a:solidFill>
                <a:latin typeface="Arial"/>
                <a:cs typeface="Arial"/>
              </a:rPr>
              <a:t>vary</a:t>
            </a:r>
            <a:r>
              <a:rPr sz="1000" spc="-30" dirty="0">
                <a:solidFill>
                  <a:srgbClr val="1D1D1B"/>
                </a:solidFill>
                <a:latin typeface="Arial"/>
                <a:cs typeface="Arial"/>
              </a:rPr>
              <a:t> </a:t>
            </a:r>
            <a:r>
              <a:rPr sz="1000" dirty="0">
                <a:solidFill>
                  <a:srgbClr val="1D1D1B"/>
                </a:solidFill>
                <a:latin typeface="Arial"/>
                <a:cs typeface="Arial"/>
              </a:rPr>
              <a:t>considerably</a:t>
            </a:r>
            <a:r>
              <a:rPr sz="1000" spc="-5" dirty="0">
                <a:solidFill>
                  <a:srgbClr val="1D1D1B"/>
                </a:solidFill>
                <a:latin typeface="Arial"/>
                <a:cs typeface="Arial"/>
              </a:rPr>
              <a:t> </a:t>
            </a:r>
            <a:r>
              <a:rPr sz="1000" dirty="0">
                <a:solidFill>
                  <a:srgbClr val="1D1D1B"/>
                </a:solidFill>
                <a:latin typeface="Arial"/>
                <a:cs typeface="Arial"/>
              </a:rPr>
              <a:t>between</a:t>
            </a:r>
            <a:r>
              <a:rPr sz="1000" spc="10" dirty="0">
                <a:solidFill>
                  <a:srgbClr val="1D1D1B"/>
                </a:solidFill>
                <a:latin typeface="Arial"/>
                <a:cs typeface="Arial"/>
              </a:rPr>
              <a:t> </a:t>
            </a:r>
            <a:r>
              <a:rPr sz="1000" spc="-10" dirty="0">
                <a:solidFill>
                  <a:srgbClr val="1D1D1B"/>
                </a:solidFill>
                <a:latin typeface="Arial"/>
                <a:cs typeface="Arial"/>
              </a:rPr>
              <a:t>courses.</a:t>
            </a:r>
            <a:r>
              <a:rPr sz="1000" spc="-30" dirty="0">
                <a:solidFill>
                  <a:srgbClr val="1D1D1B"/>
                </a:solidFill>
                <a:latin typeface="Arial"/>
                <a:cs typeface="Arial"/>
              </a:rPr>
              <a:t> </a:t>
            </a:r>
            <a:r>
              <a:rPr sz="1000" dirty="0">
                <a:solidFill>
                  <a:srgbClr val="1D1D1B"/>
                </a:solidFill>
                <a:latin typeface="Arial"/>
                <a:cs typeface="Arial"/>
              </a:rPr>
              <a:t>You</a:t>
            </a:r>
            <a:r>
              <a:rPr sz="1000" spc="-35" dirty="0">
                <a:solidFill>
                  <a:srgbClr val="1D1D1B"/>
                </a:solidFill>
                <a:latin typeface="Arial"/>
                <a:cs typeface="Arial"/>
              </a:rPr>
              <a:t> </a:t>
            </a:r>
            <a:r>
              <a:rPr sz="1000" dirty="0">
                <a:solidFill>
                  <a:srgbClr val="1D1D1B"/>
                </a:solidFill>
                <a:latin typeface="Arial"/>
                <a:cs typeface="Arial"/>
              </a:rPr>
              <a:t>can</a:t>
            </a:r>
            <a:r>
              <a:rPr sz="1000" spc="-20" dirty="0">
                <a:solidFill>
                  <a:srgbClr val="1D1D1B"/>
                </a:solidFill>
                <a:latin typeface="Arial"/>
                <a:cs typeface="Arial"/>
              </a:rPr>
              <a:t> find </a:t>
            </a:r>
            <a:r>
              <a:rPr sz="1000" dirty="0">
                <a:solidFill>
                  <a:srgbClr val="1D1D1B"/>
                </a:solidFill>
                <a:latin typeface="Arial"/>
                <a:cs typeface="Arial"/>
              </a:rPr>
              <a:t>specific</a:t>
            </a:r>
            <a:r>
              <a:rPr sz="1000" spc="-20" dirty="0">
                <a:solidFill>
                  <a:srgbClr val="1D1D1B"/>
                </a:solidFill>
                <a:latin typeface="Arial"/>
                <a:cs typeface="Arial"/>
              </a:rPr>
              <a:t> </a:t>
            </a:r>
            <a:r>
              <a:rPr sz="1000" dirty="0">
                <a:solidFill>
                  <a:srgbClr val="1D1D1B"/>
                </a:solidFill>
                <a:latin typeface="Arial"/>
                <a:cs typeface="Arial"/>
              </a:rPr>
              <a:t>details</a:t>
            </a:r>
            <a:r>
              <a:rPr sz="1000" spc="-10" dirty="0">
                <a:solidFill>
                  <a:srgbClr val="1D1D1B"/>
                </a:solidFill>
                <a:latin typeface="Arial"/>
                <a:cs typeface="Arial"/>
              </a:rPr>
              <a:t> </a:t>
            </a:r>
            <a:r>
              <a:rPr sz="1000" dirty="0">
                <a:solidFill>
                  <a:srgbClr val="1D1D1B"/>
                </a:solidFill>
                <a:latin typeface="Arial"/>
                <a:cs typeface="Arial"/>
              </a:rPr>
              <a:t>on</a:t>
            </a:r>
            <a:r>
              <a:rPr sz="1000" spc="-45" dirty="0">
                <a:solidFill>
                  <a:srgbClr val="1D1D1B"/>
                </a:solidFill>
                <a:latin typeface="Arial"/>
                <a:cs typeface="Arial"/>
              </a:rPr>
              <a:t> </a:t>
            </a:r>
            <a:r>
              <a:rPr sz="1000" dirty="0">
                <a:solidFill>
                  <a:srgbClr val="1D1D1B"/>
                </a:solidFill>
                <a:latin typeface="Arial"/>
                <a:cs typeface="Arial"/>
              </a:rPr>
              <a:t>each</a:t>
            </a:r>
            <a:r>
              <a:rPr sz="1000" spc="-20" dirty="0">
                <a:solidFill>
                  <a:srgbClr val="1D1D1B"/>
                </a:solidFill>
                <a:latin typeface="Arial"/>
                <a:cs typeface="Arial"/>
              </a:rPr>
              <a:t> </a:t>
            </a:r>
            <a:r>
              <a:rPr sz="1000" dirty="0">
                <a:solidFill>
                  <a:srgbClr val="1D1D1B"/>
                </a:solidFill>
                <a:latin typeface="Arial"/>
                <a:cs typeface="Arial"/>
              </a:rPr>
              <a:t>subject’s</a:t>
            </a:r>
            <a:r>
              <a:rPr sz="1000" spc="-20" dirty="0">
                <a:solidFill>
                  <a:srgbClr val="1D1D1B"/>
                </a:solidFill>
                <a:latin typeface="Arial"/>
                <a:cs typeface="Arial"/>
              </a:rPr>
              <a:t> </a:t>
            </a:r>
            <a:r>
              <a:rPr sz="1000" dirty="0">
                <a:solidFill>
                  <a:srgbClr val="1D1D1B"/>
                </a:solidFill>
                <a:latin typeface="Arial"/>
                <a:cs typeface="Arial"/>
              </a:rPr>
              <a:t>page</a:t>
            </a:r>
            <a:r>
              <a:rPr sz="1000" spc="-10" dirty="0">
                <a:solidFill>
                  <a:srgbClr val="1D1D1B"/>
                </a:solidFill>
                <a:latin typeface="Arial"/>
                <a:cs typeface="Arial"/>
              </a:rPr>
              <a:t> </a:t>
            </a:r>
            <a:r>
              <a:rPr sz="1000" dirty="0">
                <a:solidFill>
                  <a:srgbClr val="1D1D1B"/>
                </a:solidFill>
                <a:latin typeface="Arial"/>
                <a:cs typeface="Arial"/>
              </a:rPr>
              <a:t>in</a:t>
            </a:r>
            <a:r>
              <a:rPr sz="1000" spc="-45" dirty="0">
                <a:solidFill>
                  <a:srgbClr val="1D1D1B"/>
                </a:solidFill>
                <a:latin typeface="Arial"/>
                <a:cs typeface="Arial"/>
              </a:rPr>
              <a:t> </a:t>
            </a:r>
            <a:r>
              <a:rPr sz="1000" dirty="0">
                <a:solidFill>
                  <a:srgbClr val="1D1D1B"/>
                </a:solidFill>
                <a:latin typeface="Arial"/>
                <a:cs typeface="Arial"/>
              </a:rPr>
              <a:t>this</a:t>
            </a:r>
            <a:r>
              <a:rPr sz="1000" spc="-40" dirty="0">
                <a:solidFill>
                  <a:srgbClr val="1D1D1B"/>
                </a:solidFill>
                <a:latin typeface="Arial"/>
                <a:cs typeface="Arial"/>
              </a:rPr>
              <a:t> </a:t>
            </a:r>
            <a:r>
              <a:rPr sz="1000" dirty="0">
                <a:solidFill>
                  <a:srgbClr val="1D1D1B"/>
                </a:solidFill>
                <a:latin typeface="Arial"/>
                <a:cs typeface="Arial"/>
              </a:rPr>
              <a:t>booklet.</a:t>
            </a:r>
            <a:r>
              <a:rPr sz="1000" spc="-25" dirty="0">
                <a:solidFill>
                  <a:srgbClr val="1D1D1B"/>
                </a:solidFill>
                <a:latin typeface="Arial"/>
                <a:cs typeface="Arial"/>
              </a:rPr>
              <a:t> </a:t>
            </a:r>
            <a:r>
              <a:rPr sz="1000" dirty="0">
                <a:solidFill>
                  <a:srgbClr val="1D1D1B"/>
                </a:solidFill>
                <a:latin typeface="Arial"/>
                <a:cs typeface="Arial"/>
              </a:rPr>
              <a:t>For</a:t>
            </a:r>
            <a:r>
              <a:rPr sz="1000" spc="-20" dirty="0">
                <a:solidFill>
                  <a:srgbClr val="1D1D1B"/>
                </a:solidFill>
                <a:latin typeface="Arial"/>
                <a:cs typeface="Arial"/>
              </a:rPr>
              <a:t> </a:t>
            </a:r>
            <a:r>
              <a:rPr sz="1000" spc="-10" dirty="0">
                <a:solidFill>
                  <a:srgbClr val="1D1D1B"/>
                </a:solidFill>
                <a:latin typeface="Arial"/>
                <a:cs typeface="Arial"/>
              </a:rPr>
              <a:t>further information,</a:t>
            </a:r>
            <a:r>
              <a:rPr sz="1000" spc="-30" dirty="0">
                <a:solidFill>
                  <a:srgbClr val="1D1D1B"/>
                </a:solidFill>
                <a:latin typeface="Arial"/>
                <a:cs typeface="Arial"/>
              </a:rPr>
              <a:t> </a:t>
            </a:r>
            <a:r>
              <a:rPr sz="1000" dirty="0">
                <a:solidFill>
                  <a:srgbClr val="1D1D1B"/>
                </a:solidFill>
                <a:latin typeface="Arial"/>
                <a:cs typeface="Arial"/>
              </a:rPr>
              <a:t>please</a:t>
            </a:r>
            <a:r>
              <a:rPr sz="1000" spc="15" dirty="0">
                <a:solidFill>
                  <a:srgbClr val="1D1D1B"/>
                </a:solidFill>
                <a:latin typeface="Arial"/>
                <a:cs typeface="Arial"/>
              </a:rPr>
              <a:t> </a:t>
            </a:r>
            <a:r>
              <a:rPr sz="1000" dirty="0">
                <a:solidFill>
                  <a:srgbClr val="1D1D1B"/>
                </a:solidFill>
                <a:latin typeface="Arial"/>
                <a:cs typeface="Arial"/>
              </a:rPr>
              <a:t>visit</a:t>
            </a:r>
            <a:r>
              <a:rPr sz="1000" spc="-40" dirty="0">
                <a:solidFill>
                  <a:srgbClr val="1D1D1B"/>
                </a:solidFill>
                <a:latin typeface="Arial"/>
                <a:cs typeface="Arial"/>
              </a:rPr>
              <a:t> </a:t>
            </a:r>
            <a:r>
              <a:rPr sz="1000" dirty="0">
                <a:solidFill>
                  <a:srgbClr val="1D1D1B"/>
                </a:solidFill>
                <a:latin typeface="Arial"/>
                <a:cs typeface="Arial"/>
              </a:rPr>
              <a:t>The</a:t>
            </a:r>
            <a:r>
              <a:rPr sz="1000" spc="-10" dirty="0">
                <a:solidFill>
                  <a:srgbClr val="1D1D1B"/>
                </a:solidFill>
                <a:latin typeface="Arial"/>
                <a:cs typeface="Arial"/>
              </a:rPr>
              <a:t> Qualifications</a:t>
            </a:r>
            <a:r>
              <a:rPr sz="1000" dirty="0">
                <a:solidFill>
                  <a:srgbClr val="1D1D1B"/>
                </a:solidFill>
                <a:latin typeface="Arial"/>
                <a:cs typeface="Arial"/>
              </a:rPr>
              <a:t> and</a:t>
            </a:r>
            <a:r>
              <a:rPr sz="1000" spc="-10" dirty="0">
                <a:solidFill>
                  <a:srgbClr val="1D1D1B"/>
                </a:solidFill>
                <a:latin typeface="Arial"/>
                <a:cs typeface="Arial"/>
              </a:rPr>
              <a:t> </a:t>
            </a:r>
            <a:r>
              <a:rPr sz="1000" dirty="0">
                <a:solidFill>
                  <a:srgbClr val="1D1D1B"/>
                </a:solidFill>
                <a:latin typeface="Arial"/>
                <a:cs typeface="Arial"/>
              </a:rPr>
              <a:t>Curriculum</a:t>
            </a:r>
            <a:r>
              <a:rPr sz="1000" spc="-15" dirty="0">
                <a:solidFill>
                  <a:srgbClr val="1D1D1B"/>
                </a:solidFill>
                <a:latin typeface="Arial"/>
                <a:cs typeface="Arial"/>
              </a:rPr>
              <a:t> </a:t>
            </a:r>
            <a:r>
              <a:rPr sz="1000" spc="-10" dirty="0">
                <a:solidFill>
                  <a:srgbClr val="1D1D1B"/>
                </a:solidFill>
                <a:latin typeface="Arial"/>
                <a:cs typeface="Arial"/>
              </a:rPr>
              <a:t>Development </a:t>
            </a:r>
            <a:r>
              <a:rPr sz="1000" dirty="0">
                <a:solidFill>
                  <a:srgbClr val="1D1D1B"/>
                </a:solidFill>
                <a:latin typeface="Arial"/>
                <a:cs typeface="Arial"/>
              </a:rPr>
              <a:t>Authority’s</a:t>
            </a:r>
            <a:r>
              <a:rPr sz="1000" spc="-25" dirty="0">
                <a:solidFill>
                  <a:srgbClr val="1D1D1B"/>
                </a:solidFill>
                <a:latin typeface="Arial"/>
                <a:cs typeface="Arial"/>
              </a:rPr>
              <a:t> </a:t>
            </a:r>
            <a:r>
              <a:rPr sz="1000" dirty="0">
                <a:solidFill>
                  <a:srgbClr val="1D1D1B"/>
                </a:solidFill>
                <a:latin typeface="Arial"/>
                <a:cs typeface="Arial"/>
              </a:rPr>
              <a:t>website</a:t>
            </a:r>
            <a:r>
              <a:rPr sz="1000" spc="10" dirty="0">
                <a:solidFill>
                  <a:srgbClr val="1D1D1B"/>
                </a:solidFill>
                <a:latin typeface="Arial"/>
                <a:cs typeface="Arial"/>
              </a:rPr>
              <a:t> </a:t>
            </a:r>
            <a:r>
              <a:rPr sz="1000" b="1" spc="-10" dirty="0">
                <a:solidFill>
                  <a:srgbClr val="1D1D1B"/>
                </a:solidFill>
                <a:latin typeface="Arial"/>
                <a:cs typeface="Arial"/>
                <a:hlinkClick r:id="rId2"/>
              </a:rPr>
              <a:t>www.qca.org.uk</a:t>
            </a:r>
            <a:endParaRPr sz="1000" dirty="0">
              <a:latin typeface="Arial"/>
              <a:cs typeface="Arial"/>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General</a:t>
            </a:r>
            <a:r>
              <a:rPr spc="-155" dirty="0"/>
              <a:t> </a:t>
            </a:r>
            <a:r>
              <a:rPr spc="-10" dirty="0"/>
              <a:t>Information</a:t>
            </a:r>
          </a:p>
        </p:txBody>
      </p:sp>
      <p:sp>
        <p:nvSpPr>
          <p:cNvPr id="16" name="object 16"/>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t>8</a:t>
            </a:fld>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05104" y="2894456"/>
            <a:ext cx="2889885"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1D1D1B"/>
                </a:solidFill>
                <a:latin typeface="Arial"/>
                <a:cs typeface="Arial"/>
              </a:rPr>
              <a:t>The</a:t>
            </a:r>
            <a:r>
              <a:rPr sz="1000" spc="-5" dirty="0">
                <a:solidFill>
                  <a:srgbClr val="1D1D1B"/>
                </a:solidFill>
                <a:latin typeface="Arial"/>
                <a:cs typeface="Arial"/>
              </a:rPr>
              <a:t> </a:t>
            </a:r>
            <a:r>
              <a:rPr sz="1000" dirty="0">
                <a:solidFill>
                  <a:srgbClr val="1D1D1B"/>
                </a:solidFill>
                <a:latin typeface="Arial"/>
                <a:cs typeface="Arial"/>
              </a:rPr>
              <a:t>curriculum</a:t>
            </a:r>
            <a:r>
              <a:rPr sz="1000" spc="-10" dirty="0">
                <a:solidFill>
                  <a:srgbClr val="1D1D1B"/>
                </a:solidFill>
                <a:latin typeface="Arial"/>
                <a:cs typeface="Arial"/>
              </a:rPr>
              <a:t> </a:t>
            </a:r>
            <a:r>
              <a:rPr sz="1000" dirty="0">
                <a:solidFill>
                  <a:srgbClr val="1D1D1B"/>
                </a:solidFill>
                <a:latin typeface="Arial"/>
                <a:cs typeface="Arial"/>
              </a:rPr>
              <a:t>is</a:t>
            </a:r>
            <a:r>
              <a:rPr sz="1000" spc="-15" dirty="0">
                <a:solidFill>
                  <a:srgbClr val="1D1D1B"/>
                </a:solidFill>
                <a:latin typeface="Arial"/>
                <a:cs typeface="Arial"/>
              </a:rPr>
              <a:t> </a:t>
            </a:r>
            <a:r>
              <a:rPr sz="1000" dirty="0">
                <a:solidFill>
                  <a:srgbClr val="1D1D1B"/>
                </a:solidFill>
                <a:latin typeface="Arial"/>
                <a:cs typeface="Arial"/>
              </a:rPr>
              <a:t>divided</a:t>
            </a:r>
            <a:r>
              <a:rPr sz="1000" spc="20" dirty="0">
                <a:solidFill>
                  <a:srgbClr val="1D1D1B"/>
                </a:solidFill>
                <a:latin typeface="Arial"/>
                <a:cs typeface="Arial"/>
              </a:rPr>
              <a:t> </a:t>
            </a:r>
            <a:r>
              <a:rPr sz="1000" dirty="0">
                <a:solidFill>
                  <a:srgbClr val="1D1D1B"/>
                </a:solidFill>
                <a:latin typeface="Arial"/>
                <a:cs typeface="Arial"/>
              </a:rPr>
              <a:t>into</a:t>
            </a:r>
            <a:r>
              <a:rPr sz="1000" spc="-20" dirty="0">
                <a:solidFill>
                  <a:srgbClr val="1D1D1B"/>
                </a:solidFill>
                <a:latin typeface="Arial"/>
                <a:cs typeface="Arial"/>
              </a:rPr>
              <a:t> </a:t>
            </a:r>
            <a:r>
              <a:rPr sz="1000" dirty="0">
                <a:solidFill>
                  <a:srgbClr val="1D1D1B"/>
                </a:solidFill>
                <a:latin typeface="Arial"/>
                <a:cs typeface="Arial"/>
              </a:rPr>
              <a:t>25</a:t>
            </a:r>
            <a:r>
              <a:rPr sz="1000" spc="-15" dirty="0">
                <a:solidFill>
                  <a:srgbClr val="1D1D1B"/>
                </a:solidFill>
                <a:latin typeface="Arial"/>
                <a:cs typeface="Arial"/>
              </a:rPr>
              <a:t> </a:t>
            </a:r>
            <a:r>
              <a:rPr sz="1000" spc="-10" dirty="0">
                <a:solidFill>
                  <a:srgbClr val="1D1D1B"/>
                </a:solidFill>
                <a:latin typeface="Arial"/>
                <a:cs typeface="Arial"/>
              </a:rPr>
              <a:t>lessons</a:t>
            </a:r>
            <a:r>
              <a:rPr sz="1000" spc="-15" dirty="0">
                <a:solidFill>
                  <a:srgbClr val="1D1D1B"/>
                </a:solidFill>
                <a:latin typeface="Arial"/>
                <a:cs typeface="Arial"/>
              </a:rPr>
              <a:t> </a:t>
            </a:r>
            <a:r>
              <a:rPr sz="1000" dirty="0">
                <a:solidFill>
                  <a:srgbClr val="1D1D1B"/>
                </a:solidFill>
                <a:latin typeface="Arial"/>
                <a:cs typeface="Arial"/>
              </a:rPr>
              <a:t>per</a:t>
            </a:r>
            <a:r>
              <a:rPr sz="1000" spc="15" dirty="0">
                <a:solidFill>
                  <a:srgbClr val="1D1D1B"/>
                </a:solidFill>
                <a:latin typeface="Arial"/>
                <a:cs typeface="Arial"/>
              </a:rPr>
              <a:t> </a:t>
            </a:r>
            <a:r>
              <a:rPr sz="1000" spc="-20" dirty="0">
                <a:solidFill>
                  <a:srgbClr val="1D1D1B"/>
                </a:solidFill>
                <a:latin typeface="Arial"/>
                <a:cs typeface="Arial"/>
              </a:rPr>
              <a:t>week:</a:t>
            </a:r>
            <a:endParaRPr sz="10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5" dirty="0"/>
              <a:t>Key</a:t>
            </a:r>
            <a:r>
              <a:rPr spc="-130" dirty="0"/>
              <a:t> </a:t>
            </a:r>
            <a:r>
              <a:rPr dirty="0"/>
              <a:t>Stage</a:t>
            </a:r>
            <a:r>
              <a:rPr spc="-100" dirty="0"/>
              <a:t> </a:t>
            </a:r>
            <a:r>
              <a:rPr dirty="0"/>
              <a:t>4</a:t>
            </a:r>
            <a:r>
              <a:rPr spc="-95" dirty="0"/>
              <a:t> </a:t>
            </a:r>
            <a:r>
              <a:rPr spc="-10" dirty="0"/>
              <a:t>Curriculum</a:t>
            </a:r>
          </a:p>
        </p:txBody>
      </p:sp>
      <p:graphicFrame>
        <p:nvGraphicFramePr>
          <p:cNvPr id="6" name="object 6"/>
          <p:cNvGraphicFramePr>
            <a:graphicFrameLocks noGrp="1"/>
          </p:cNvGraphicFramePr>
          <p:nvPr>
            <p:extLst>
              <p:ext uri="{D42A27DB-BD31-4B8C-83A1-F6EECF244321}">
                <p14:modId xmlns:p14="http://schemas.microsoft.com/office/powerpoint/2010/main" val="3065130185"/>
              </p:ext>
            </p:extLst>
          </p:nvPr>
        </p:nvGraphicFramePr>
        <p:xfrm>
          <a:off x="717550" y="3516058"/>
          <a:ext cx="3540124" cy="3451860"/>
        </p:xfrm>
        <a:graphic>
          <a:graphicData uri="http://schemas.openxmlformats.org/drawingml/2006/table">
            <a:tbl>
              <a:tblPr firstRow="1" bandRow="1">
                <a:tableStyleId>{2D5ABB26-0587-4C30-8999-92F81FD0307C}</a:tableStyleId>
              </a:tblPr>
              <a:tblGrid>
                <a:gridCol w="2229485">
                  <a:extLst>
                    <a:ext uri="{9D8B030D-6E8A-4147-A177-3AD203B41FA5}">
                      <a16:colId xmlns:a16="http://schemas.microsoft.com/office/drawing/2014/main" val="20000"/>
                    </a:ext>
                  </a:extLst>
                </a:gridCol>
                <a:gridCol w="1310639">
                  <a:extLst>
                    <a:ext uri="{9D8B030D-6E8A-4147-A177-3AD203B41FA5}">
                      <a16:colId xmlns:a16="http://schemas.microsoft.com/office/drawing/2014/main" val="20001"/>
                    </a:ext>
                  </a:extLst>
                </a:gridCol>
              </a:tblGrid>
              <a:tr h="383540">
                <a:tc>
                  <a:txBody>
                    <a:bodyPr/>
                    <a:lstStyle/>
                    <a:p>
                      <a:pPr>
                        <a:lnSpc>
                          <a:spcPct val="100000"/>
                        </a:lnSpc>
                        <a:spcBef>
                          <a:spcPts val="905"/>
                        </a:spcBef>
                      </a:pPr>
                      <a:r>
                        <a:rPr sz="1000" spc="-10" dirty="0">
                          <a:solidFill>
                            <a:srgbClr val="1D1D1B"/>
                          </a:solidFill>
                          <a:latin typeface="Arial"/>
                          <a:cs typeface="Arial"/>
                        </a:rPr>
                        <a:t>English</a:t>
                      </a:r>
                      <a:endParaRPr sz="1000">
                        <a:latin typeface="Arial"/>
                        <a:cs typeface="Arial"/>
                      </a:endParaRPr>
                    </a:p>
                  </a:txBody>
                  <a:tcPr marL="0" marR="0" marT="114935" marB="0">
                    <a:lnT w="9525">
                      <a:solidFill>
                        <a:srgbClr val="E9473E"/>
                      </a:solidFill>
                      <a:prstDash val="sysDot"/>
                    </a:lnT>
                    <a:lnB w="9525">
                      <a:solidFill>
                        <a:srgbClr val="E9473E"/>
                      </a:solidFill>
                      <a:prstDash val="sysDot"/>
                    </a:lnB>
                  </a:tcPr>
                </a:tc>
                <a:tc>
                  <a:txBody>
                    <a:bodyPr/>
                    <a:lstStyle/>
                    <a:p>
                      <a:pPr algn="r">
                        <a:lnSpc>
                          <a:spcPct val="100000"/>
                        </a:lnSpc>
                        <a:spcBef>
                          <a:spcPts val="905"/>
                        </a:spcBef>
                      </a:pPr>
                      <a:r>
                        <a:rPr sz="1000" dirty="0">
                          <a:solidFill>
                            <a:srgbClr val="E9473E"/>
                          </a:solidFill>
                          <a:latin typeface="Arial"/>
                          <a:cs typeface="Arial"/>
                        </a:rPr>
                        <a:t>4</a:t>
                      </a:r>
                      <a:r>
                        <a:rPr sz="1000" spc="-5" dirty="0">
                          <a:solidFill>
                            <a:srgbClr val="E9473E"/>
                          </a:solidFill>
                          <a:latin typeface="Arial"/>
                          <a:cs typeface="Arial"/>
                        </a:rPr>
                        <a:t> </a:t>
                      </a:r>
                      <a:r>
                        <a:rPr sz="1000" spc="-10" dirty="0">
                          <a:solidFill>
                            <a:srgbClr val="E9473E"/>
                          </a:solidFill>
                          <a:latin typeface="Arial"/>
                          <a:cs typeface="Arial"/>
                        </a:rPr>
                        <a:t>lessons</a:t>
                      </a:r>
                      <a:endParaRPr sz="1000">
                        <a:latin typeface="Arial"/>
                        <a:cs typeface="Arial"/>
                      </a:endParaRPr>
                    </a:p>
                  </a:txBody>
                  <a:tcPr marL="0" marR="0" marT="1149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0"/>
                  </a:ext>
                </a:extLst>
              </a:tr>
              <a:tr h="383540">
                <a:tc>
                  <a:txBody>
                    <a:bodyPr/>
                    <a:lstStyle/>
                    <a:p>
                      <a:pPr>
                        <a:lnSpc>
                          <a:spcPct val="100000"/>
                        </a:lnSpc>
                        <a:spcBef>
                          <a:spcPts val="905"/>
                        </a:spcBef>
                      </a:pPr>
                      <a:r>
                        <a:rPr sz="1000" spc="-10" dirty="0">
                          <a:solidFill>
                            <a:srgbClr val="1D1D1B"/>
                          </a:solidFill>
                          <a:latin typeface="Arial"/>
                          <a:cs typeface="Arial"/>
                        </a:rPr>
                        <a:t>Mathematics</a:t>
                      </a:r>
                      <a:endParaRPr sz="1000">
                        <a:latin typeface="Arial"/>
                        <a:cs typeface="Arial"/>
                      </a:endParaRPr>
                    </a:p>
                  </a:txBody>
                  <a:tcPr marL="0" marR="0" marT="114935" marB="0">
                    <a:lnT w="9525">
                      <a:solidFill>
                        <a:srgbClr val="E9473E"/>
                      </a:solidFill>
                      <a:prstDash val="sysDot"/>
                    </a:lnT>
                    <a:lnB w="9525">
                      <a:solidFill>
                        <a:srgbClr val="E9473E"/>
                      </a:solidFill>
                      <a:prstDash val="sysDot"/>
                    </a:lnB>
                  </a:tcPr>
                </a:tc>
                <a:tc>
                  <a:txBody>
                    <a:bodyPr/>
                    <a:lstStyle/>
                    <a:p>
                      <a:pPr algn="r">
                        <a:lnSpc>
                          <a:spcPct val="100000"/>
                        </a:lnSpc>
                        <a:spcBef>
                          <a:spcPts val="905"/>
                        </a:spcBef>
                      </a:pPr>
                      <a:r>
                        <a:rPr sz="1000" dirty="0">
                          <a:solidFill>
                            <a:srgbClr val="E9473E"/>
                          </a:solidFill>
                          <a:latin typeface="Arial"/>
                          <a:cs typeface="Arial"/>
                        </a:rPr>
                        <a:t>4</a:t>
                      </a:r>
                      <a:r>
                        <a:rPr sz="1000" spc="-5" dirty="0">
                          <a:solidFill>
                            <a:srgbClr val="E9473E"/>
                          </a:solidFill>
                          <a:latin typeface="Arial"/>
                          <a:cs typeface="Arial"/>
                        </a:rPr>
                        <a:t> </a:t>
                      </a:r>
                      <a:r>
                        <a:rPr sz="1000" spc="-10" dirty="0">
                          <a:solidFill>
                            <a:srgbClr val="E9473E"/>
                          </a:solidFill>
                          <a:latin typeface="Arial"/>
                          <a:cs typeface="Arial"/>
                        </a:rPr>
                        <a:t>lessons</a:t>
                      </a:r>
                      <a:endParaRPr sz="1000">
                        <a:latin typeface="Arial"/>
                        <a:cs typeface="Arial"/>
                      </a:endParaRPr>
                    </a:p>
                  </a:txBody>
                  <a:tcPr marL="0" marR="0" marT="1149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1"/>
                  </a:ext>
                </a:extLst>
              </a:tr>
              <a:tr h="383540">
                <a:tc>
                  <a:txBody>
                    <a:bodyPr/>
                    <a:lstStyle/>
                    <a:p>
                      <a:pPr>
                        <a:lnSpc>
                          <a:spcPct val="100000"/>
                        </a:lnSpc>
                        <a:spcBef>
                          <a:spcPts val="905"/>
                        </a:spcBef>
                      </a:pPr>
                      <a:r>
                        <a:rPr sz="1000" spc="-10" dirty="0">
                          <a:solidFill>
                            <a:srgbClr val="1D1D1B"/>
                          </a:solidFill>
                          <a:latin typeface="Arial"/>
                          <a:cs typeface="Arial"/>
                        </a:rPr>
                        <a:t>Science</a:t>
                      </a:r>
                      <a:endParaRPr sz="1000">
                        <a:latin typeface="Arial"/>
                        <a:cs typeface="Arial"/>
                      </a:endParaRPr>
                    </a:p>
                  </a:txBody>
                  <a:tcPr marL="0" marR="0" marT="114935" marB="0">
                    <a:lnT w="9525">
                      <a:solidFill>
                        <a:srgbClr val="E9473E"/>
                      </a:solidFill>
                      <a:prstDash val="sysDot"/>
                    </a:lnT>
                    <a:lnB w="9525">
                      <a:solidFill>
                        <a:srgbClr val="E9473E"/>
                      </a:solidFill>
                      <a:prstDash val="sysDot"/>
                    </a:lnB>
                  </a:tcPr>
                </a:tc>
                <a:tc>
                  <a:txBody>
                    <a:bodyPr/>
                    <a:lstStyle/>
                    <a:p>
                      <a:pPr algn="r">
                        <a:lnSpc>
                          <a:spcPct val="100000"/>
                        </a:lnSpc>
                        <a:spcBef>
                          <a:spcPts val="905"/>
                        </a:spcBef>
                      </a:pPr>
                      <a:r>
                        <a:rPr sz="1000" dirty="0">
                          <a:solidFill>
                            <a:srgbClr val="E9473E"/>
                          </a:solidFill>
                          <a:latin typeface="Arial"/>
                          <a:cs typeface="Arial"/>
                        </a:rPr>
                        <a:t>5</a:t>
                      </a:r>
                      <a:r>
                        <a:rPr sz="1000" spc="-5" dirty="0">
                          <a:solidFill>
                            <a:srgbClr val="E9473E"/>
                          </a:solidFill>
                          <a:latin typeface="Arial"/>
                          <a:cs typeface="Arial"/>
                        </a:rPr>
                        <a:t> </a:t>
                      </a:r>
                      <a:r>
                        <a:rPr sz="1000" spc="-10" dirty="0">
                          <a:solidFill>
                            <a:srgbClr val="E9473E"/>
                          </a:solidFill>
                          <a:latin typeface="Arial"/>
                          <a:cs typeface="Arial"/>
                        </a:rPr>
                        <a:t>lessons</a:t>
                      </a:r>
                      <a:endParaRPr sz="1000">
                        <a:latin typeface="Arial"/>
                        <a:cs typeface="Arial"/>
                      </a:endParaRPr>
                    </a:p>
                  </a:txBody>
                  <a:tcPr marL="0" marR="0" marT="1149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2"/>
                  </a:ext>
                </a:extLst>
              </a:tr>
              <a:tr h="383540">
                <a:tc>
                  <a:txBody>
                    <a:bodyPr/>
                    <a:lstStyle/>
                    <a:p>
                      <a:pPr>
                        <a:lnSpc>
                          <a:spcPct val="100000"/>
                        </a:lnSpc>
                        <a:spcBef>
                          <a:spcPts val="905"/>
                        </a:spcBef>
                      </a:pPr>
                      <a:r>
                        <a:rPr sz="1000" spc="-10" dirty="0">
                          <a:solidFill>
                            <a:srgbClr val="1D1D1B"/>
                          </a:solidFill>
                          <a:latin typeface="Arial"/>
                          <a:cs typeface="Arial"/>
                        </a:rPr>
                        <a:t>Physical</a:t>
                      </a:r>
                      <a:r>
                        <a:rPr sz="1000" spc="-35" dirty="0">
                          <a:solidFill>
                            <a:srgbClr val="1D1D1B"/>
                          </a:solidFill>
                          <a:latin typeface="Arial"/>
                          <a:cs typeface="Arial"/>
                        </a:rPr>
                        <a:t> </a:t>
                      </a:r>
                      <a:r>
                        <a:rPr sz="1000" spc="-10" dirty="0">
                          <a:solidFill>
                            <a:srgbClr val="1D1D1B"/>
                          </a:solidFill>
                          <a:latin typeface="Arial"/>
                          <a:cs typeface="Arial"/>
                        </a:rPr>
                        <a:t>Education</a:t>
                      </a:r>
                      <a:endParaRPr sz="1000">
                        <a:latin typeface="Arial"/>
                        <a:cs typeface="Arial"/>
                      </a:endParaRPr>
                    </a:p>
                  </a:txBody>
                  <a:tcPr marL="0" marR="0" marT="114935" marB="0">
                    <a:lnT w="9525">
                      <a:solidFill>
                        <a:srgbClr val="E9473E"/>
                      </a:solidFill>
                      <a:prstDash val="sysDot"/>
                    </a:lnT>
                    <a:lnB w="9525">
                      <a:solidFill>
                        <a:srgbClr val="E9473E"/>
                      </a:solidFill>
                      <a:prstDash val="sysDot"/>
                    </a:lnB>
                  </a:tcPr>
                </a:tc>
                <a:tc>
                  <a:txBody>
                    <a:bodyPr/>
                    <a:lstStyle/>
                    <a:p>
                      <a:pPr algn="r">
                        <a:lnSpc>
                          <a:spcPct val="100000"/>
                        </a:lnSpc>
                        <a:spcBef>
                          <a:spcPts val="905"/>
                        </a:spcBef>
                      </a:pPr>
                      <a:r>
                        <a:rPr sz="1000" dirty="0">
                          <a:solidFill>
                            <a:srgbClr val="E9473E"/>
                          </a:solidFill>
                          <a:latin typeface="Arial"/>
                          <a:cs typeface="Arial"/>
                        </a:rPr>
                        <a:t>2</a:t>
                      </a:r>
                      <a:r>
                        <a:rPr sz="1000" spc="-5" dirty="0">
                          <a:solidFill>
                            <a:srgbClr val="E9473E"/>
                          </a:solidFill>
                          <a:latin typeface="Arial"/>
                          <a:cs typeface="Arial"/>
                        </a:rPr>
                        <a:t> </a:t>
                      </a:r>
                      <a:r>
                        <a:rPr sz="1000" spc="-10" dirty="0">
                          <a:solidFill>
                            <a:srgbClr val="E9473E"/>
                          </a:solidFill>
                          <a:latin typeface="Arial"/>
                          <a:cs typeface="Arial"/>
                        </a:rPr>
                        <a:t>lessons</a:t>
                      </a:r>
                      <a:endParaRPr sz="1000">
                        <a:latin typeface="Arial"/>
                        <a:cs typeface="Arial"/>
                      </a:endParaRPr>
                    </a:p>
                  </a:txBody>
                  <a:tcPr marL="0" marR="0" marT="1149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3"/>
                  </a:ext>
                </a:extLst>
              </a:tr>
              <a:tr h="383540">
                <a:tc>
                  <a:txBody>
                    <a:bodyPr/>
                    <a:lstStyle/>
                    <a:p>
                      <a:pPr>
                        <a:lnSpc>
                          <a:spcPct val="100000"/>
                        </a:lnSpc>
                        <a:spcBef>
                          <a:spcPts val="905"/>
                        </a:spcBef>
                      </a:pPr>
                      <a:r>
                        <a:rPr sz="1000" dirty="0">
                          <a:solidFill>
                            <a:srgbClr val="1D1D1B"/>
                          </a:solidFill>
                          <a:latin typeface="Arial"/>
                          <a:cs typeface="Arial"/>
                        </a:rPr>
                        <a:t>History</a:t>
                      </a:r>
                      <a:r>
                        <a:rPr sz="1000" spc="-55" dirty="0">
                          <a:solidFill>
                            <a:srgbClr val="1D1D1B"/>
                          </a:solidFill>
                          <a:latin typeface="Arial"/>
                          <a:cs typeface="Arial"/>
                        </a:rPr>
                        <a:t> </a:t>
                      </a:r>
                      <a:r>
                        <a:rPr sz="1000" spc="-30" dirty="0">
                          <a:solidFill>
                            <a:srgbClr val="1D1D1B"/>
                          </a:solidFill>
                          <a:latin typeface="Arial"/>
                          <a:cs typeface="Arial"/>
                        </a:rPr>
                        <a:t>OR </a:t>
                      </a:r>
                      <a:r>
                        <a:rPr sz="1000" spc="-10" dirty="0">
                          <a:solidFill>
                            <a:srgbClr val="1D1D1B"/>
                          </a:solidFill>
                          <a:latin typeface="Arial"/>
                          <a:cs typeface="Arial"/>
                        </a:rPr>
                        <a:t>Geography</a:t>
                      </a:r>
                      <a:endParaRPr sz="1000">
                        <a:latin typeface="Arial"/>
                        <a:cs typeface="Arial"/>
                      </a:endParaRPr>
                    </a:p>
                  </a:txBody>
                  <a:tcPr marL="0" marR="0" marT="114935" marB="0">
                    <a:lnT w="9525">
                      <a:solidFill>
                        <a:srgbClr val="E9473E"/>
                      </a:solidFill>
                      <a:prstDash val="sysDot"/>
                    </a:lnT>
                    <a:lnB w="9525">
                      <a:solidFill>
                        <a:srgbClr val="E9473E"/>
                      </a:solidFill>
                      <a:prstDash val="sysDot"/>
                    </a:lnB>
                  </a:tcPr>
                </a:tc>
                <a:tc>
                  <a:txBody>
                    <a:bodyPr/>
                    <a:lstStyle/>
                    <a:p>
                      <a:pPr algn="r">
                        <a:lnSpc>
                          <a:spcPct val="100000"/>
                        </a:lnSpc>
                        <a:spcBef>
                          <a:spcPts val="905"/>
                        </a:spcBef>
                      </a:pPr>
                      <a:r>
                        <a:rPr sz="1000" dirty="0">
                          <a:solidFill>
                            <a:srgbClr val="E9473E"/>
                          </a:solidFill>
                          <a:latin typeface="Arial"/>
                          <a:cs typeface="Arial"/>
                        </a:rPr>
                        <a:t>2</a:t>
                      </a:r>
                      <a:r>
                        <a:rPr lang="en-GB" sz="1000" dirty="0">
                          <a:solidFill>
                            <a:srgbClr val="E9473E"/>
                          </a:solidFill>
                          <a:latin typeface="Arial"/>
                          <a:cs typeface="Arial"/>
                        </a:rPr>
                        <a:t> </a:t>
                      </a:r>
                      <a:r>
                        <a:rPr sz="1000" spc="-10" dirty="0">
                          <a:solidFill>
                            <a:srgbClr val="E9473E"/>
                          </a:solidFill>
                          <a:latin typeface="Arial"/>
                          <a:cs typeface="Arial"/>
                        </a:rPr>
                        <a:t>lessons</a:t>
                      </a:r>
                      <a:endParaRPr sz="1000" dirty="0">
                        <a:latin typeface="Arial"/>
                        <a:cs typeface="Arial"/>
                      </a:endParaRPr>
                    </a:p>
                  </a:txBody>
                  <a:tcPr marL="0" marR="0" marT="1149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4"/>
                  </a:ext>
                </a:extLst>
              </a:tr>
              <a:tr h="383540">
                <a:tc>
                  <a:txBody>
                    <a:bodyPr/>
                    <a:lstStyle/>
                    <a:p>
                      <a:pPr>
                        <a:lnSpc>
                          <a:spcPct val="100000"/>
                        </a:lnSpc>
                        <a:spcBef>
                          <a:spcPts val="905"/>
                        </a:spcBef>
                      </a:pPr>
                      <a:r>
                        <a:rPr sz="1000" dirty="0">
                          <a:solidFill>
                            <a:srgbClr val="1D1D1B"/>
                          </a:solidFill>
                          <a:latin typeface="Arial"/>
                          <a:cs typeface="Arial"/>
                        </a:rPr>
                        <a:t>Modern</a:t>
                      </a:r>
                      <a:r>
                        <a:rPr sz="1000" spc="-20" dirty="0">
                          <a:solidFill>
                            <a:srgbClr val="1D1D1B"/>
                          </a:solidFill>
                          <a:latin typeface="Arial"/>
                          <a:cs typeface="Arial"/>
                        </a:rPr>
                        <a:t> </a:t>
                      </a:r>
                      <a:r>
                        <a:rPr sz="1000" dirty="0">
                          <a:solidFill>
                            <a:srgbClr val="1D1D1B"/>
                          </a:solidFill>
                          <a:latin typeface="Arial"/>
                          <a:cs typeface="Arial"/>
                        </a:rPr>
                        <a:t>Foreign</a:t>
                      </a:r>
                      <a:r>
                        <a:rPr sz="1000" spc="-30" dirty="0">
                          <a:solidFill>
                            <a:srgbClr val="1D1D1B"/>
                          </a:solidFill>
                          <a:latin typeface="Arial"/>
                          <a:cs typeface="Arial"/>
                        </a:rPr>
                        <a:t> </a:t>
                      </a:r>
                      <a:r>
                        <a:rPr sz="1000" spc="-10" dirty="0">
                          <a:solidFill>
                            <a:srgbClr val="1D1D1B"/>
                          </a:solidFill>
                          <a:latin typeface="Arial"/>
                          <a:cs typeface="Arial"/>
                        </a:rPr>
                        <a:t>Languages</a:t>
                      </a:r>
                      <a:endParaRPr sz="1000">
                        <a:latin typeface="Arial"/>
                        <a:cs typeface="Arial"/>
                      </a:endParaRPr>
                    </a:p>
                  </a:txBody>
                  <a:tcPr marL="0" marR="0" marT="114935" marB="0">
                    <a:lnT w="9525">
                      <a:solidFill>
                        <a:srgbClr val="E9473E"/>
                      </a:solidFill>
                      <a:prstDash val="sysDot"/>
                    </a:lnT>
                    <a:lnB w="9525">
                      <a:solidFill>
                        <a:srgbClr val="E9473E"/>
                      </a:solidFill>
                      <a:prstDash val="sysDot"/>
                    </a:lnB>
                  </a:tcPr>
                </a:tc>
                <a:tc>
                  <a:txBody>
                    <a:bodyPr/>
                    <a:lstStyle/>
                    <a:p>
                      <a:pPr algn="r">
                        <a:lnSpc>
                          <a:spcPct val="100000"/>
                        </a:lnSpc>
                        <a:spcBef>
                          <a:spcPts val="905"/>
                        </a:spcBef>
                      </a:pPr>
                      <a:r>
                        <a:rPr sz="1000" dirty="0">
                          <a:solidFill>
                            <a:srgbClr val="E9473E"/>
                          </a:solidFill>
                          <a:latin typeface="Arial"/>
                          <a:cs typeface="Arial"/>
                        </a:rPr>
                        <a:t>2</a:t>
                      </a:r>
                      <a:r>
                        <a:rPr sz="1000" spc="-55" dirty="0">
                          <a:solidFill>
                            <a:srgbClr val="E9473E"/>
                          </a:solidFill>
                          <a:latin typeface="Arial"/>
                          <a:cs typeface="Arial"/>
                        </a:rPr>
                        <a:t> </a:t>
                      </a:r>
                      <a:r>
                        <a:rPr sz="1000" spc="-10" dirty="0">
                          <a:solidFill>
                            <a:srgbClr val="E9473E"/>
                          </a:solidFill>
                          <a:latin typeface="Arial"/>
                          <a:cs typeface="Arial"/>
                        </a:rPr>
                        <a:t>lessons</a:t>
                      </a:r>
                      <a:endParaRPr sz="1000" dirty="0">
                        <a:latin typeface="Arial"/>
                        <a:cs typeface="Arial"/>
                      </a:endParaRPr>
                    </a:p>
                  </a:txBody>
                  <a:tcPr marL="0" marR="0" marT="1149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5"/>
                  </a:ext>
                </a:extLst>
              </a:tr>
              <a:tr h="383540">
                <a:tc>
                  <a:txBody>
                    <a:bodyPr/>
                    <a:lstStyle/>
                    <a:p>
                      <a:pPr>
                        <a:lnSpc>
                          <a:spcPct val="100000"/>
                        </a:lnSpc>
                        <a:spcBef>
                          <a:spcPts val="905"/>
                        </a:spcBef>
                      </a:pPr>
                      <a:r>
                        <a:rPr sz="1000" dirty="0">
                          <a:solidFill>
                            <a:srgbClr val="1D1D1B"/>
                          </a:solidFill>
                          <a:latin typeface="Arial"/>
                          <a:cs typeface="Arial"/>
                        </a:rPr>
                        <a:t>Option</a:t>
                      </a:r>
                      <a:r>
                        <a:rPr sz="1000" spc="-10" dirty="0">
                          <a:solidFill>
                            <a:srgbClr val="1D1D1B"/>
                          </a:solidFill>
                          <a:latin typeface="Arial"/>
                          <a:cs typeface="Arial"/>
                        </a:rPr>
                        <a:t> </a:t>
                      </a:r>
                      <a:r>
                        <a:rPr sz="1000" dirty="0">
                          <a:solidFill>
                            <a:srgbClr val="1D1D1B"/>
                          </a:solidFill>
                          <a:latin typeface="Arial"/>
                          <a:cs typeface="Arial"/>
                        </a:rPr>
                        <a:t>subject </a:t>
                      </a:r>
                      <a:r>
                        <a:rPr sz="1000" b="1" spc="-50" dirty="0">
                          <a:solidFill>
                            <a:srgbClr val="1D1D1B"/>
                          </a:solidFill>
                          <a:latin typeface="Arial"/>
                          <a:cs typeface="Arial"/>
                        </a:rPr>
                        <a:t>A</a:t>
                      </a:r>
                      <a:endParaRPr sz="1000">
                        <a:latin typeface="Arial"/>
                        <a:cs typeface="Arial"/>
                      </a:endParaRPr>
                    </a:p>
                  </a:txBody>
                  <a:tcPr marL="0" marR="0" marT="114935" marB="0">
                    <a:lnT w="9525">
                      <a:solidFill>
                        <a:srgbClr val="E9473E"/>
                      </a:solidFill>
                      <a:prstDash val="sysDot"/>
                    </a:lnT>
                    <a:lnB w="9525">
                      <a:solidFill>
                        <a:srgbClr val="E9473E"/>
                      </a:solidFill>
                      <a:prstDash val="sysDot"/>
                    </a:lnB>
                  </a:tcPr>
                </a:tc>
                <a:tc>
                  <a:txBody>
                    <a:bodyPr/>
                    <a:lstStyle/>
                    <a:p>
                      <a:pPr algn="r">
                        <a:lnSpc>
                          <a:spcPct val="100000"/>
                        </a:lnSpc>
                        <a:spcBef>
                          <a:spcPts val="905"/>
                        </a:spcBef>
                      </a:pPr>
                      <a:r>
                        <a:rPr sz="1000" dirty="0">
                          <a:solidFill>
                            <a:srgbClr val="E9473E"/>
                          </a:solidFill>
                          <a:latin typeface="Arial"/>
                          <a:cs typeface="Arial"/>
                        </a:rPr>
                        <a:t>2</a:t>
                      </a:r>
                      <a:r>
                        <a:rPr sz="1000" spc="-55" dirty="0">
                          <a:solidFill>
                            <a:srgbClr val="E9473E"/>
                          </a:solidFill>
                          <a:latin typeface="Arial"/>
                          <a:cs typeface="Arial"/>
                        </a:rPr>
                        <a:t> </a:t>
                      </a:r>
                      <a:r>
                        <a:rPr sz="1000" spc="-10" dirty="0">
                          <a:solidFill>
                            <a:srgbClr val="E9473E"/>
                          </a:solidFill>
                          <a:latin typeface="Arial"/>
                          <a:cs typeface="Arial"/>
                        </a:rPr>
                        <a:t>lessons</a:t>
                      </a:r>
                      <a:endParaRPr sz="1000" dirty="0">
                        <a:latin typeface="Arial"/>
                        <a:cs typeface="Arial"/>
                      </a:endParaRPr>
                    </a:p>
                  </a:txBody>
                  <a:tcPr marL="0" marR="0" marT="1149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6"/>
                  </a:ext>
                </a:extLst>
              </a:tr>
              <a:tr h="383540">
                <a:tc>
                  <a:txBody>
                    <a:bodyPr/>
                    <a:lstStyle/>
                    <a:p>
                      <a:pPr>
                        <a:lnSpc>
                          <a:spcPct val="100000"/>
                        </a:lnSpc>
                        <a:spcBef>
                          <a:spcPts val="905"/>
                        </a:spcBef>
                      </a:pPr>
                      <a:r>
                        <a:rPr sz="1000" dirty="0">
                          <a:solidFill>
                            <a:srgbClr val="1D1D1B"/>
                          </a:solidFill>
                          <a:latin typeface="Arial"/>
                          <a:cs typeface="Arial"/>
                        </a:rPr>
                        <a:t>Option</a:t>
                      </a:r>
                      <a:r>
                        <a:rPr sz="1000" spc="-10" dirty="0">
                          <a:solidFill>
                            <a:srgbClr val="1D1D1B"/>
                          </a:solidFill>
                          <a:latin typeface="Arial"/>
                          <a:cs typeface="Arial"/>
                        </a:rPr>
                        <a:t> </a:t>
                      </a:r>
                      <a:r>
                        <a:rPr sz="1000" dirty="0">
                          <a:solidFill>
                            <a:srgbClr val="1D1D1B"/>
                          </a:solidFill>
                          <a:latin typeface="Arial"/>
                          <a:cs typeface="Arial"/>
                        </a:rPr>
                        <a:t>subject </a:t>
                      </a:r>
                      <a:r>
                        <a:rPr sz="1000" b="1" spc="-50" dirty="0">
                          <a:solidFill>
                            <a:srgbClr val="1D1D1B"/>
                          </a:solidFill>
                          <a:latin typeface="Arial"/>
                          <a:cs typeface="Arial"/>
                        </a:rPr>
                        <a:t>B</a:t>
                      </a:r>
                      <a:endParaRPr sz="1000">
                        <a:latin typeface="Arial"/>
                        <a:cs typeface="Arial"/>
                      </a:endParaRPr>
                    </a:p>
                  </a:txBody>
                  <a:tcPr marL="0" marR="0" marT="114935" marB="0">
                    <a:lnT w="9525">
                      <a:solidFill>
                        <a:srgbClr val="E9473E"/>
                      </a:solidFill>
                      <a:prstDash val="sysDot"/>
                    </a:lnT>
                    <a:lnB w="9525">
                      <a:solidFill>
                        <a:srgbClr val="E9473E"/>
                      </a:solidFill>
                      <a:prstDash val="sysDot"/>
                    </a:lnB>
                  </a:tcPr>
                </a:tc>
                <a:tc>
                  <a:txBody>
                    <a:bodyPr/>
                    <a:lstStyle/>
                    <a:p>
                      <a:pPr algn="r">
                        <a:lnSpc>
                          <a:spcPct val="100000"/>
                        </a:lnSpc>
                        <a:spcBef>
                          <a:spcPts val="905"/>
                        </a:spcBef>
                      </a:pPr>
                      <a:r>
                        <a:rPr sz="1000" dirty="0">
                          <a:solidFill>
                            <a:srgbClr val="E9473E"/>
                          </a:solidFill>
                          <a:latin typeface="Arial"/>
                          <a:cs typeface="Arial"/>
                        </a:rPr>
                        <a:t>2</a:t>
                      </a:r>
                      <a:r>
                        <a:rPr sz="1000" spc="-55" dirty="0">
                          <a:solidFill>
                            <a:srgbClr val="E9473E"/>
                          </a:solidFill>
                          <a:latin typeface="Arial"/>
                          <a:cs typeface="Arial"/>
                        </a:rPr>
                        <a:t> </a:t>
                      </a:r>
                      <a:r>
                        <a:rPr sz="1000" spc="-10" dirty="0">
                          <a:solidFill>
                            <a:srgbClr val="E9473E"/>
                          </a:solidFill>
                          <a:latin typeface="Arial"/>
                          <a:cs typeface="Arial"/>
                        </a:rPr>
                        <a:t>lessons</a:t>
                      </a:r>
                      <a:endParaRPr sz="1000" dirty="0">
                        <a:latin typeface="Arial"/>
                        <a:cs typeface="Arial"/>
                      </a:endParaRPr>
                    </a:p>
                  </a:txBody>
                  <a:tcPr marL="0" marR="0" marT="1149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7"/>
                  </a:ext>
                </a:extLst>
              </a:tr>
              <a:tr h="383540">
                <a:tc>
                  <a:txBody>
                    <a:bodyPr/>
                    <a:lstStyle/>
                    <a:p>
                      <a:pPr>
                        <a:lnSpc>
                          <a:spcPct val="100000"/>
                        </a:lnSpc>
                        <a:spcBef>
                          <a:spcPts val="905"/>
                        </a:spcBef>
                      </a:pPr>
                      <a:r>
                        <a:rPr sz="1000" dirty="0">
                          <a:solidFill>
                            <a:srgbClr val="1D1D1B"/>
                          </a:solidFill>
                          <a:latin typeface="Arial"/>
                          <a:cs typeface="Arial"/>
                        </a:rPr>
                        <a:t>Option</a:t>
                      </a:r>
                      <a:r>
                        <a:rPr sz="1000" spc="-10" dirty="0">
                          <a:solidFill>
                            <a:srgbClr val="1D1D1B"/>
                          </a:solidFill>
                          <a:latin typeface="Arial"/>
                          <a:cs typeface="Arial"/>
                        </a:rPr>
                        <a:t> </a:t>
                      </a:r>
                      <a:r>
                        <a:rPr sz="1000" dirty="0">
                          <a:solidFill>
                            <a:srgbClr val="1D1D1B"/>
                          </a:solidFill>
                          <a:latin typeface="Arial"/>
                          <a:cs typeface="Arial"/>
                        </a:rPr>
                        <a:t>subject </a:t>
                      </a:r>
                      <a:r>
                        <a:rPr sz="1000" b="1" spc="-50" dirty="0">
                          <a:solidFill>
                            <a:srgbClr val="1D1D1B"/>
                          </a:solidFill>
                          <a:latin typeface="Arial"/>
                          <a:cs typeface="Arial"/>
                        </a:rPr>
                        <a:t>C</a:t>
                      </a:r>
                      <a:endParaRPr sz="1000">
                        <a:latin typeface="Arial"/>
                        <a:cs typeface="Arial"/>
                      </a:endParaRPr>
                    </a:p>
                  </a:txBody>
                  <a:tcPr marL="0" marR="0" marT="114935" marB="0">
                    <a:lnT w="9525">
                      <a:solidFill>
                        <a:srgbClr val="E9473E"/>
                      </a:solidFill>
                      <a:prstDash val="sysDot"/>
                    </a:lnT>
                    <a:lnB w="9525">
                      <a:solidFill>
                        <a:srgbClr val="E9473E"/>
                      </a:solidFill>
                      <a:prstDash val="sysDot"/>
                    </a:lnB>
                  </a:tcPr>
                </a:tc>
                <a:tc>
                  <a:txBody>
                    <a:bodyPr/>
                    <a:lstStyle/>
                    <a:p>
                      <a:pPr algn="r">
                        <a:lnSpc>
                          <a:spcPct val="100000"/>
                        </a:lnSpc>
                        <a:spcBef>
                          <a:spcPts val="905"/>
                        </a:spcBef>
                      </a:pPr>
                      <a:r>
                        <a:rPr sz="1000" dirty="0">
                          <a:solidFill>
                            <a:srgbClr val="E9473E"/>
                          </a:solidFill>
                          <a:latin typeface="Arial"/>
                          <a:cs typeface="Arial"/>
                        </a:rPr>
                        <a:t>2</a:t>
                      </a:r>
                      <a:r>
                        <a:rPr sz="1000" spc="-55" dirty="0">
                          <a:solidFill>
                            <a:srgbClr val="E9473E"/>
                          </a:solidFill>
                          <a:latin typeface="Arial"/>
                          <a:cs typeface="Arial"/>
                        </a:rPr>
                        <a:t> </a:t>
                      </a:r>
                      <a:r>
                        <a:rPr sz="1000" spc="-10" dirty="0">
                          <a:solidFill>
                            <a:srgbClr val="E9473E"/>
                          </a:solidFill>
                          <a:latin typeface="Arial"/>
                          <a:cs typeface="Arial"/>
                        </a:rPr>
                        <a:t>lessons</a:t>
                      </a:r>
                      <a:endParaRPr sz="1000" dirty="0">
                        <a:latin typeface="Arial"/>
                        <a:cs typeface="Arial"/>
                      </a:endParaRPr>
                    </a:p>
                  </a:txBody>
                  <a:tcPr marL="0" marR="0" marT="114935" marB="0">
                    <a:lnT w="9525">
                      <a:solidFill>
                        <a:srgbClr val="E9473E"/>
                      </a:solidFill>
                      <a:prstDash val="sysDot"/>
                    </a:lnT>
                    <a:lnB w="9525">
                      <a:solidFill>
                        <a:srgbClr val="E9473E"/>
                      </a:solidFill>
                      <a:prstDash val="sysDot"/>
                    </a:lnB>
                  </a:tcPr>
                </a:tc>
                <a:extLst>
                  <a:ext uri="{0D108BD9-81ED-4DB2-BD59-A6C34878D82A}">
                    <a16:rowId xmlns:a16="http://schemas.microsoft.com/office/drawing/2014/main" val="10008"/>
                  </a:ext>
                </a:extLst>
              </a:tr>
            </a:tbl>
          </a:graphicData>
        </a:graphic>
      </p:graphicFrame>
      <p:sp>
        <p:nvSpPr>
          <p:cNvPr id="19" name="object 19"/>
          <p:cNvSpPr txBox="1">
            <a:spLocks noGrp="1"/>
          </p:cNvSpPr>
          <p:nvPr>
            <p:ph type="sldNum" sz="quarter" idx="7"/>
          </p:nvPr>
        </p:nvSpPr>
        <p:spPr>
          <a:prstGeom prst="rect">
            <a:avLst/>
          </a:prstGeom>
        </p:spPr>
        <p:txBody>
          <a:bodyPr vert="horz" wrap="square" lIns="0" tIns="8255" rIns="0" bIns="0" rtlCol="0">
            <a:spAutoFit/>
          </a:bodyPr>
          <a:lstStyle/>
          <a:p>
            <a:pPr marL="179705">
              <a:lnSpc>
                <a:spcPct val="100000"/>
              </a:lnSpc>
              <a:spcBef>
                <a:spcPts val="65"/>
              </a:spcBef>
            </a:pPr>
            <a:fld id="{81D60167-4931-47E6-BA6A-407CBD079E47}" type="slidenum">
              <a:rPr spc="-50" dirty="0"/>
              <a:t>9</a:t>
            </a:fld>
            <a:endParaRPr spc="-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629E0D3718CF40A699BF8B16CAD9BC" ma:contentTypeVersion="20" ma:contentTypeDescription="Create a new document." ma:contentTypeScope="" ma:versionID="c735b9f541c982722dec52096b8b17a8">
  <xsd:schema xmlns:xsd="http://www.w3.org/2001/XMLSchema" xmlns:xs="http://www.w3.org/2001/XMLSchema" xmlns:p="http://schemas.microsoft.com/office/2006/metadata/properties" xmlns:ns1="http://schemas.microsoft.com/sharepoint/v3" xmlns:ns2="376088c6-16d2-4193-b990-ffe6b3ade0c6" xmlns:ns3="52d1f13b-ec4b-478a-8080-433c442f1abc" targetNamespace="http://schemas.microsoft.com/office/2006/metadata/properties" ma:root="true" ma:fieldsID="d27dae3f839c3a806ec4f0e8e39146b7" ns1:_="" ns2:_="" ns3:_="">
    <xsd:import namespace="http://schemas.microsoft.com/sharepoint/v3"/>
    <xsd:import namespace="376088c6-16d2-4193-b990-ffe6b3ade0c6"/>
    <xsd:import namespace="52d1f13b-ec4b-478a-8080-433c442f1a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ObjectDetectorVersions" minOccurs="0"/>
                <xsd:element ref="ns3:MediaServiceSearchProperties" minOccurs="0"/>
                <xsd:element ref="ns1:_ip_UnifiedCompliancePolicyProperties" minOccurs="0"/>
                <xsd:element ref="ns1:_ip_UnifiedCompliancePolicyUIActio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6088c6-16d2-4193-b990-ffe6b3ade0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5346c59-13e6-4cf0-8b92-10603fc9452a}" ma:internalName="TaxCatchAll" ma:showField="CatchAllData" ma:web="376088c6-16d2-4193-b990-ffe6b3ade0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2d1f13b-ec4b-478a-8080-433c442f1a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b247c1b-e0bb-44ad-84aa-523fabb05a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d1f13b-ec4b-478a-8080-433c442f1ab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376088c6-16d2-4193-b990-ffe6b3ade0c6" xsi:nil="true"/>
  </documentManagement>
</p:properties>
</file>

<file path=customXml/itemProps1.xml><?xml version="1.0" encoding="utf-8"?>
<ds:datastoreItem xmlns:ds="http://schemas.openxmlformats.org/officeDocument/2006/customXml" ds:itemID="{078C7B7A-FB38-45A6-8EE1-1BA4C05EF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088c6-16d2-4193-b990-ffe6b3ade0c6"/>
    <ds:schemaRef ds:uri="52d1f13b-ec4b-478a-8080-433c442f1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FB37E4-575D-448C-A627-C6C0EC844C6C}">
  <ds:schemaRefs>
    <ds:schemaRef ds:uri="http://schemas.microsoft.com/sharepoint/v3/contenttype/forms"/>
  </ds:schemaRefs>
</ds:datastoreItem>
</file>

<file path=customXml/itemProps3.xml><?xml version="1.0" encoding="utf-8"?>
<ds:datastoreItem xmlns:ds="http://schemas.openxmlformats.org/officeDocument/2006/customXml" ds:itemID="{30B60300-7DEE-4F2B-A0C4-6D10F80E21B2}">
  <ds:schemaRefs>
    <ds:schemaRef ds:uri="http://schemas.microsoft.com/office/2006/metadata/properties"/>
    <ds:schemaRef ds:uri="http://schemas.microsoft.com/office/infopath/2007/PartnerControls"/>
    <ds:schemaRef ds:uri="52d1f13b-ec4b-478a-8080-433c442f1abc"/>
    <ds:schemaRef ds:uri="http://schemas.microsoft.com/sharepoint/v3"/>
    <ds:schemaRef ds:uri="376088c6-16d2-4193-b990-ffe6b3ade0c6"/>
  </ds:schemaRefs>
</ds:datastoreItem>
</file>

<file path=docProps/app.xml><?xml version="1.0" encoding="utf-8"?>
<Properties xmlns="http://schemas.openxmlformats.org/officeDocument/2006/extended-properties" xmlns:vt="http://schemas.openxmlformats.org/officeDocument/2006/docPropsVTypes">
  <Template/>
  <TotalTime>0</TotalTime>
  <Words>6449</Words>
  <Application>Microsoft Office PowerPoint</Application>
  <PresentationFormat>Custom</PresentationFormat>
  <Paragraphs>1005</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vt:lpstr>
      <vt:lpstr>Times New Roman</vt:lpstr>
      <vt:lpstr>Office Theme</vt:lpstr>
      <vt:lpstr>PowerPoint Presentation</vt:lpstr>
      <vt:lpstr>Contents</vt:lpstr>
      <vt:lpstr>PowerPoint Presentation</vt:lpstr>
      <vt:lpstr>PowerPoint Presentation</vt:lpstr>
      <vt:lpstr>PowerPoint Presentation</vt:lpstr>
      <vt:lpstr>Key Stage 4 Courses</vt:lpstr>
      <vt:lpstr>Optional Courses:</vt:lpstr>
      <vt:lpstr>General Information</vt:lpstr>
      <vt:lpstr>Key Stage 4 Curriculum</vt:lpstr>
      <vt:lpstr>Qualifications</vt:lpstr>
      <vt:lpstr>Course Descriptions</vt:lpstr>
      <vt:lpstr>GET READY, HERE ARE YOUR FIVE CORE SUBJECTS...</vt:lpstr>
      <vt:lpstr>English</vt:lpstr>
      <vt:lpstr>Mathematics</vt:lpstr>
      <vt:lpstr>Science</vt:lpstr>
      <vt:lpstr>Physical Education</vt:lpstr>
      <vt:lpstr>Geography (or History)</vt:lpstr>
      <vt:lpstr>History (or Geography)</vt:lpstr>
      <vt:lpstr>THEN YOU CHOOSE THREE SUBJECTS FROM HERE...</vt:lpstr>
      <vt:lpstr>Business</vt:lpstr>
      <vt:lpstr>Art</vt:lpstr>
      <vt:lpstr>Creative iMedia</vt:lpstr>
      <vt:lpstr>Computer Science</vt:lpstr>
      <vt:lpstr>Child Care</vt:lpstr>
      <vt:lpstr>Drama</vt:lpstr>
      <vt:lpstr>Food Preparation &amp; Nutrition</vt:lpstr>
      <vt:lpstr>Health &amp; Social Care</vt:lpstr>
      <vt:lpstr>ICT</vt:lpstr>
      <vt:lpstr>Media Studies</vt:lpstr>
      <vt:lpstr>Modern Foreign Languages</vt:lpstr>
      <vt:lpstr>Music</vt:lpstr>
      <vt:lpstr>Philosophy, Religion &amp; Ethics</vt:lpstr>
      <vt:lpstr>Photography</vt:lpstr>
      <vt:lpstr>Physical Education</vt:lpstr>
      <vt:lpstr>Resistant Materials (D&amp;T)</vt:lpstr>
      <vt:lpstr>Separate Science</vt:lpstr>
      <vt:lpstr>Sports Studies</vt:lpstr>
      <vt:lpstr>Travel &amp; Tourism</vt:lpstr>
      <vt:lpstr>What’s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Wheelwright</dc:creator>
  <cp:lastModifiedBy>Eyre, Sarah</cp:lastModifiedBy>
  <cp:revision>17</cp:revision>
  <cp:lastPrinted>2024-11-27T15:34:45Z</cp:lastPrinted>
  <dcterms:created xsi:type="dcterms:W3CDTF">2024-11-26T14:02:34Z</dcterms:created>
  <dcterms:modified xsi:type="dcterms:W3CDTF">2024-12-16T08:38:36Z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2023-12-21T00:00:00Z</vt:filetime>
  </property>
  <property fmtid="{D5CDD505-2E9C-101B-9397-08002B2CF9AE}" pid="3" name="Creator">
    <vt:lpwstr>Microsoft® PowerPoint® for Microsoft 365</vt:lpwstr>
  </property>
  <property fmtid="{D5CDD505-2E9C-101B-9397-08002B2CF9AE}" pid="4" name="LastSaved">
    <vt:filetime>2024-11-26T00:00:00Z</vt:filetime>
  </property>
  <property fmtid="{D5CDD505-2E9C-101B-9397-08002B2CF9AE}" pid="5" name="Producer">
    <vt:lpwstr>Microsoft® PowerPoint® for Microsoft 365</vt:lpwstr>
  </property>
  <property fmtid="{D5CDD505-2E9C-101B-9397-08002B2CF9AE}" pid="6" name="ContentTypeId">
    <vt:lpwstr>0x010100D8629E0D3718CF40A699BF8B16CAD9BC</vt:lpwstr>
  </property>
</Properties>
</file>