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 id="260" r:id="rId9"/>
    <p:sldId id="261" r:id="rId10"/>
    <p:sldId id="263" r:id="rId11"/>
    <p:sldId id="265" r:id="rId12"/>
    <p:sldId id="267" r:id="rId13"/>
    <p:sldId id="268" r:id="rId14"/>
    <p:sldId id="269" r:id="rId15"/>
    <p:sldId id="270" r:id="rId16"/>
    <p:sldId id="271" r:id="rId17"/>
    <p:sldId id="272" r:id="rId18"/>
    <p:sldId id="273" r:id="rId19"/>
    <p:sldId id="274" r:id="rId20"/>
    <p:sldId id="277" r:id="rId21"/>
    <p:sldId id="298" r:id="rId22"/>
    <p:sldId id="282" r:id="rId23"/>
    <p:sldId id="278" r:id="rId24"/>
    <p:sldId id="279" r:id="rId25"/>
    <p:sldId id="299" r:id="rId26"/>
    <p:sldId id="280" r:id="rId27"/>
    <p:sldId id="281" r:id="rId28"/>
    <p:sldId id="283" r:id="rId29"/>
    <p:sldId id="284" r:id="rId30"/>
    <p:sldId id="286" r:id="rId31"/>
    <p:sldId id="287" r:id="rId32"/>
    <p:sldId id="288" r:id="rId33"/>
    <p:sldId id="289" r:id="rId34"/>
    <p:sldId id="290" r:id="rId35"/>
    <p:sldId id="291" r:id="rId36"/>
    <p:sldId id="293" r:id="rId37"/>
    <p:sldId id="294" r:id="rId38"/>
    <p:sldId id="295" r:id="rId39"/>
    <p:sldId id="296" r:id="rId40"/>
    <p:sldId id="297" r:id="rId41"/>
  </p:sldIdLst>
  <p:sldSz cx="7556500" cy="10693400"/>
  <p:notesSz cx="6797675" cy="9926638"/>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8B656F-F9C3-4048-8076-EB8E1C2B31E1}" v="1" dt="2025-12-17T11:26:29.42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7" d="100"/>
          <a:sy n="87" d="100"/>
        </p:scale>
        <p:origin x="1112" y="4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3000" b="0" i="0">
                <a:solidFill>
                  <a:srgbClr val="1D1D1B"/>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sz="1400" b="0" i="0">
                <a:solidFill>
                  <a:srgbClr val="1D1D1B"/>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12/17/2025</a:t>
            </a:fld>
            <a:endParaRPr lang="en-US"/>
          </a:p>
        </p:txBody>
      </p:sp>
      <p:sp>
        <p:nvSpPr>
          <p:cNvPr id="6" name="Holder 6"/>
          <p:cNvSpPr>
            <a:spLocks noGrp="1"/>
          </p:cNvSpPr>
          <p:nvPr>
            <p:ph type="sldNum" sz="quarter" idx="7"/>
          </p:nvPr>
        </p:nvSpPr>
        <p:spPr/>
        <p:txBody>
          <a:bodyPr lIns="0" tIns="0" rIns="0" bIns="0"/>
          <a:lstStyle>
            <a:lvl1pPr>
              <a:defRPr sz="2000" b="0" i="0">
                <a:solidFill>
                  <a:srgbClr val="E9473E"/>
                </a:solidFill>
                <a:latin typeface="Arial"/>
                <a:cs typeface="Arial"/>
              </a:defRPr>
            </a:lvl1pPr>
          </a:lstStyle>
          <a:p>
            <a:pPr marL="179705">
              <a:lnSpc>
                <a:spcPct val="100000"/>
              </a:lnSpc>
              <a:spcBef>
                <a:spcPts val="65"/>
              </a:spcBef>
            </a:pPr>
            <a:fld id="{81D60167-4931-47E6-BA6A-407CBD079E47}" type="slidenum">
              <a:rPr spc="-50" dirty="0"/>
              <a:t>‹#›</a:t>
            </a:fld>
            <a:endParaRPr spc="-5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0" i="0">
                <a:solidFill>
                  <a:srgbClr val="1D1D1B"/>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400" b="0" i="0">
                <a:solidFill>
                  <a:srgbClr val="1D1D1B"/>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12/17/2025</a:t>
            </a:fld>
            <a:endParaRPr lang="en-US"/>
          </a:p>
        </p:txBody>
      </p:sp>
      <p:sp>
        <p:nvSpPr>
          <p:cNvPr id="6" name="Holder 6"/>
          <p:cNvSpPr>
            <a:spLocks noGrp="1"/>
          </p:cNvSpPr>
          <p:nvPr>
            <p:ph type="sldNum" sz="quarter" idx="7"/>
          </p:nvPr>
        </p:nvSpPr>
        <p:spPr/>
        <p:txBody>
          <a:bodyPr lIns="0" tIns="0" rIns="0" bIns="0"/>
          <a:lstStyle>
            <a:lvl1pPr>
              <a:defRPr sz="2000" b="0" i="0">
                <a:solidFill>
                  <a:srgbClr val="E9473E"/>
                </a:solidFill>
                <a:latin typeface="Arial"/>
                <a:cs typeface="Arial"/>
              </a:defRPr>
            </a:lvl1pPr>
          </a:lstStyle>
          <a:p>
            <a:pPr marL="179705">
              <a:lnSpc>
                <a:spcPct val="100000"/>
              </a:lnSpc>
              <a:spcBef>
                <a:spcPts val="65"/>
              </a:spcBef>
            </a:pPr>
            <a:fld id="{81D60167-4931-47E6-BA6A-407CBD079E47}" type="slidenum">
              <a:rPr spc="-50" dirty="0"/>
              <a:t>‹#›</a:t>
            </a:fld>
            <a:endParaRPr spc="-5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0" i="0">
                <a:solidFill>
                  <a:srgbClr val="1D1D1B"/>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12/17/2025</a:t>
            </a:fld>
            <a:endParaRPr lang="en-US"/>
          </a:p>
        </p:txBody>
      </p:sp>
      <p:sp>
        <p:nvSpPr>
          <p:cNvPr id="7" name="Holder 7"/>
          <p:cNvSpPr>
            <a:spLocks noGrp="1"/>
          </p:cNvSpPr>
          <p:nvPr>
            <p:ph type="sldNum" sz="quarter" idx="7"/>
          </p:nvPr>
        </p:nvSpPr>
        <p:spPr/>
        <p:txBody>
          <a:bodyPr lIns="0" tIns="0" rIns="0" bIns="0"/>
          <a:lstStyle>
            <a:lvl1pPr>
              <a:defRPr sz="2000" b="0" i="0">
                <a:solidFill>
                  <a:srgbClr val="E9473E"/>
                </a:solidFill>
                <a:latin typeface="Arial"/>
                <a:cs typeface="Arial"/>
              </a:defRPr>
            </a:lvl1pPr>
          </a:lstStyle>
          <a:p>
            <a:pPr marL="179705">
              <a:lnSpc>
                <a:spcPct val="100000"/>
              </a:lnSpc>
              <a:spcBef>
                <a:spcPts val="65"/>
              </a:spcBef>
            </a:pPr>
            <a:fld id="{81D60167-4931-47E6-BA6A-407CBD079E47}" type="slidenum">
              <a:rPr spc="-50" dirty="0"/>
              <a:t>‹#›</a:t>
            </a:fld>
            <a:endParaRPr spc="-5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0" i="0">
                <a:solidFill>
                  <a:srgbClr val="1D1D1B"/>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12/17/2025</a:t>
            </a:fld>
            <a:endParaRPr lang="en-US"/>
          </a:p>
        </p:txBody>
      </p:sp>
      <p:sp>
        <p:nvSpPr>
          <p:cNvPr id="5" name="Holder 5"/>
          <p:cNvSpPr>
            <a:spLocks noGrp="1"/>
          </p:cNvSpPr>
          <p:nvPr>
            <p:ph type="sldNum" sz="quarter" idx="7"/>
          </p:nvPr>
        </p:nvSpPr>
        <p:spPr/>
        <p:txBody>
          <a:bodyPr lIns="0" tIns="0" rIns="0" bIns="0"/>
          <a:lstStyle>
            <a:lvl1pPr>
              <a:defRPr sz="2000" b="0" i="0">
                <a:solidFill>
                  <a:srgbClr val="E9473E"/>
                </a:solidFill>
                <a:latin typeface="Arial"/>
                <a:cs typeface="Arial"/>
              </a:defRPr>
            </a:lvl1pPr>
          </a:lstStyle>
          <a:p>
            <a:pPr marL="179705">
              <a:lnSpc>
                <a:spcPct val="100000"/>
              </a:lnSpc>
              <a:spcBef>
                <a:spcPts val="65"/>
              </a:spcBef>
            </a:pPr>
            <a:fld id="{81D60167-4931-47E6-BA6A-407CBD079E47}" type="slidenum">
              <a:rPr spc="-50" dirty="0"/>
              <a:t>‹#›</a:t>
            </a:fld>
            <a:endParaRPr spc="-5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12/17/2025</a:t>
            </a:fld>
            <a:endParaRPr lang="en-US"/>
          </a:p>
        </p:txBody>
      </p:sp>
      <p:sp>
        <p:nvSpPr>
          <p:cNvPr id="4" name="Holder 4"/>
          <p:cNvSpPr>
            <a:spLocks noGrp="1"/>
          </p:cNvSpPr>
          <p:nvPr>
            <p:ph type="sldNum" sz="quarter" idx="7"/>
          </p:nvPr>
        </p:nvSpPr>
        <p:spPr/>
        <p:txBody>
          <a:bodyPr lIns="0" tIns="0" rIns="0" bIns="0"/>
          <a:lstStyle>
            <a:lvl1pPr>
              <a:defRPr sz="2000" b="0" i="0">
                <a:solidFill>
                  <a:srgbClr val="E9473E"/>
                </a:solidFill>
                <a:latin typeface="Arial"/>
                <a:cs typeface="Arial"/>
              </a:defRPr>
            </a:lvl1pPr>
          </a:lstStyle>
          <a:p>
            <a:pPr marL="179705">
              <a:lnSpc>
                <a:spcPct val="100000"/>
              </a:lnSpc>
              <a:spcBef>
                <a:spcPts val="65"/>
              </a:spcBef>
            </a:pPr>
            <a:fld id="{81D60167-4931-47E6-BA6A-407CBD079E47}" type="slidenum">
              <a:rPr spc="-50" dirty="0"/>
              <a:t>‹#›</a:t>
            </a:fld>
            <a:endParaRPr spc="-50"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05104" y="2145918"/>
            <a:ext cx="4860925" cy="482600"/>
          </a:xfrm>
          <a:prstGeom prst="rect">
            <a:avLst/>
          </a:prstGeom>
        </p:spPr>
        <p:txBody>
          <a:bodyPr wrap="square" lIns="0" tIns="0" rIns="0" bIns="0">
            <a:spAutoFit/>
          </a:bodyPr>
          <a:lstStyle>
            <a:lvl1pPr>
              <a:defRPr sz="3000" b="0" i="0">
                <a:solidFill>
                  <a:srgbClr val="1D1D1B"/>
                </a:solidFill>
                <a:latin typeface="Arial"/>
                <a:cs typeface="Arial"/>
              </a:defRPr>
            </a:lvl1pPr>
          </a:lstStyle>
          <a:p>
            <a:endParaRPr/>
          </a:p>
        </p:txBody>
      </p:sp>
      <p:sp>
        <p:nvSpPr>
          <p:cNvPr id="3" name="Holder 3"/>
          <p:cNvSpPr>
            <a:spLocks noGrp="1"/>
          </p:cNvSpPr>
          <p:nvPr>
            <p:ph type="body" idx="1"/>
          </p:nvPr>
        </p:nvSpPr>
        <p:spPr>
          <a:xfrm>
            <a:off x="705104" y="2807859"/>
            <a:ext cx="3933825" cy="6923405"/>
          </a:xfrm>
          <a:prstGeom prst="rect">
            <a:avLst/>
          </a:prstGeom>
        </p:spPr>
        <p:txBody>
          <a:bodyPr wrap="square" lIns="0" tIns="0" rIns="0" bIns="0">
            <a:spAutoFit/>
          </a:bodyPr>
          <a:lstStyle>
            <a:lvl1pPr>
              <a:defRPr sz="1400" b="0" i="0">
                <a:solidFill>
                  <a:srgbClr val="1D1D1B"/>
                </a:solidFill>
                <a:latin typeface="Arial"/>
                <a:cs typeface="Arial"/>
              </a:defRPr>
            </a:lvl1pPr>
          </a:lstStyle>
          <a:p>
            <a:endParaRPr/>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12/17/2025</a:t>
            </a:fld>
            <a:endParaRPr lang="en-US"/>
          </a:p>
        </p:txBody>
      </p:sp>
      <p:sp>
        <p:nvSpPr>
          <p:cNvPr id="6" name="Holder 6"/>
          <p:cNvSpPr>
            <a:spLocks noGrp="1"/>
          </p:cNvSpPr>
          <p:nvPr>
            <p:ph type="sldNum" sz="quarter" idx="7"/>
          </p:nvPr>
        </p:nvSpPr>
        <p:spPr>
          <a:xfrm>
            <a:off x="6730872" y="9986899"/>
            <a:ext cx="372745" cy="333375"/>
          </a:xfrm>
          <a:prstGeom prst="rect">
            <a:avLst/>
          </a:prstGeom>
        </p:spPr>
        <p:txBody>
          <a:bodyPr wrap="square" lIns="0" tIns="0" rIns="0" bIns="0">
            <a:spAutoFit/>
          </a:bodyPr>
          <a:lstStyle>
            <a:lvl1pPr>
              <a:defRPr sz="2000" b="0" i="0">
                <a:solidFill>
                  <a:srgbClr val="E9473E"/>
                </a:solidFill>
                <a:latin typeface="Arial"/>
                <a:cs typeface="Arial"/>
              </a:defRPr>
            </a:lvl1pPr>
          </a:lstStyle>
          <a:p>
            <a:pPr marL="179705">
              <a:lnSpc>
                <a:spcPct val="100000"/>
              </a:lnSpc>
              <a:spcBef>
                <a:spcPts val="65"/>
              </a:spcBef>
            </a:pPr>
            <a:fld id="{81D60167-4931-47E6-BA6A-407CBD079E47}" type="slidenum">
              <a:rPr spc="-50" dirty="0"/>
              <a:t>‹#›</a:t>
            </a:fld>
            <a:endParaRPr spc="-5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 Id="rId4" Type="http://schemas.openxmlformats.org/officeDocument/2006/relationships/hyperlink" Target="mailto:admin@mar.mmat.co.uk"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hyperlink" Target="mailto:christopher.davies@mar.mmat.co.uk" TargetMode="External"/><Relationship Id="rId13" Type="http://schemas.openxmlformats.org/officeDocument/2006/relationships/hyperlink" Target="mailto:claire.tompsett@mar.mmat.co.uk" TargetMode="External"/><Relationship Id="rId3" Type="http://schemas.openxmlformats.org/officeDocument/2006/relationships/hyperlink" Target="mailto:Elizabeth.povey@mar.mmat.co.uk" TargetMode="External"/><Relationship Id="rId7" Type="http://schemas.openxmlformats.org/officeDocument/2006/relationships/hyperlink" Target="mailto:sharon.geddes@mar.mmat.co.uk" TargetMode="External"/><Relationship Id="rId12" Type="http://schemas.openxmlformats.org/officeDocument/2006/relationships/hyperlink" Target="mailto:neal.martin@mar.mmat.co.uk" TargetMode="External"/><Relationship Id="rId2" Type="http://schemas.openxmlformats.org/officeDocument/2006/relationships/hyperlink" Target="mailto:Sarah.eyre@mar.mmat.co.uk" TargetMode="External"/><Relationship Id="rId1" Type="http://schemas.openxmlformats.org/officeDocument/2006/relationships/slideLayout" Target="../slideLayouts/slideLayout5.xml"/><Relationship Id="rId6" Type="http://schemas.openxmlformats.org/officeDocument/2006/relationships/hyperlink" Target="mailto:francseca.tudor@mar.mmat.co.uk" TargetMode="External"/><Relationship Id="rId11" Type="http://schemas.openxmlformats.org/officeDocument/2006/relationships/hyperlink" Target="mailto:Timothy.rowntree@mar.mmat.co.uk" TargetMode="External"/><Relationship Id="rId5" Type="http://schemas.openxmlformats.org/officeDocument/2006/relationships/hyperlink" Target="mailto:jordan.lane@mar.mmat.co.uk" TargetMode="External"/><Relationship Id="rId15" Type="http://schemas.openxmlformats.org/officeDocument/2006/relationships/hyperlink" Target="mailto:liam.frances@mar.mmat.co.uk" TargetMode="External"/><Relationship Id="rId10" Type="http://schemas.openxmlformats.org/officeDocument/2006/relationships/hyperlink" Target="mailto:sophie.king@mar.mmat.co.uk" TargetMode="External"/><Relationship Id="rId4" Type="http://schemas.openxmlformats.org/officeDocument/2006/relationships/hyperlink" Target="mailto:lindsey.whiitaker@mar.mmat.co.uk" TargetMode="External"/><Relationship Id="rId9" Type="http://schemas.openxmlformats.org/officeDocument/2006/relationships/hyperlink" Target="mailto:craig.davies@mar.mmat.co.uk" TargetMode="External"/><Relationship Id="rId14" Type="http://schemas.openxmlformats.org/officeDocument/2006/relationships/hyperlink" Target="mailto:pam.robinson@mmat.co.uk"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qca.org.uk/"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17804" y="651255"/>
            <a:ext cx="6334760" cy="9656445"/>
          </a:xfrm>
          <a:prstGeom prst="rect">
            <a:avLst/>
          </a:prstGeom>
        </p:spPr>
        <p:txBody>
          <a:bodyPr vert="horz" wrap="square" lIns="0" tIns="0" rIns="0" bIns="0" rtlCol="0">
            <a:spAutoFit/>
          </a:bodyPr>
          <a:lstStyle/>
          <a:p>
            <a:pPr>
              <a:lnSpc>
                <a:spcPts val="1180"/>
              </a:lnSpc>
            </a:pPr>
            <a:r>
              <a:rPr sz="1000" spc="-10" dirty="0">
                <a:solidFill>
                  <a:srgbClr val="1D1D1B"/>
                </a:solidFill>
                <a:latin typeface="Arial"/>
                <a:cs typeface="Arial"/>
              </a:rPr>
              <a:t>marchesschool.co.uk/</a:t>
            </a:r>
            <a:r>
              <a:rPr sz="1000" b="1" spc="-10" dirty="0">
                <a:solidFill>
                  <a:srgbClr val="1D1D1B"/>
                </a:solidFill>
                <a:latin typeface="Arial"/>
                <a:cs typeface="Arial"/>
              </a:rPr>
              <a:t>options2023</a:t>
            </a: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spcBef>
                <a:spcPts val="1100"/>
              </a:spcBef>
            </a:pPr>
            <a:endParaRPr sz="1000" dirty="0">
              <a:latin typeface="Arial"/>
              <a:cs typeface="Arial"/>
            </a:endParaRPr>
          </a:p>
          <a:p>
            <a:pPr>
              <a:lnSpc>
                <a:spcPct val="100000"/>
              </a:lnSpc>
              <a:spcBef>
                <a:spcPts val="5"/>
              </a:spcBef>
              <a:tabLst>
                <a:tab pos="6192520" algn="l"/>
              </a:tabLst>
            </a:pPr>
            <a:r>
              <a:rPr sz="1500" i="1" spc="-15" baseline="2777" dirty="0">
                <a:solidFill>
                  <a:srgbClr val="1D1D1B"/>
                </a:solidFill>
                <a:latin typeface="Arial"/>
                <a:cs typeface="Arial"/>
              </a:rPr>
              <a:t>Published</a:t>
            </a:r>
            <a:r>
              <a:rPr sz="1500" i="1" spc="-30" baseline="2777" dirty="0">
                <a:solidFill>
                  <a:srgbClr val="1D1D1B"/>
                </a:solidFill>
                <a:latin typeface="Arial"/>
                <a:cs typeface="Arial"/>
              </a:rPr>
              <a:t> </a:t>
            </a:r>
            <a:r>
              <a:rPr sz="1500" i="1" baseline="2777" dirty="0">
                <a:solidFill>
                  <a:srgbClr val="1D1D1B"/>
                </a:solidFill>
                <a:latin typeface="Arial"/>
                <a:cs typeface="Arial"/>
              </a:rPr>
              <a:t>Month</a:t>
            </a:r>
            <a:r>
              <a:rPr sz="1500" i="1" spc="-22" baseline="2777" dirty="0">
                <a:solidFill>
                  <a:srgbClr val="1D1D1B"/>
                </a:solidFill>
                <a:latin typeface="Arial"/>
                <a:cs typeface="Arial"/>
              </a:rPr>
              <a:t> </a:t>
            </a:r>
            <a:r>
              <a:rPr sz="1500" i="1" spc="-30" baseline="2777" dirty="0">
                <a:solidFill>
                  <a:srgbClr val="1D1D1B"/>
                </a:solidFill>
                <a:latin typeface="Arial"/>
                <a:cs typeface="Arial"/>
              </a:rPr>
              <a:t>YYYY 10pt</a:t>
            </a:r>
            <a:r>
              <a:rPr sz="1500" i="1" baseline="2777" dirty="0">
                <a:solidFill>
                  <a:srgbClr val="1D1D1B"/>
                </a:solidFill>
                <a:latin typeface="Arial"/>
                <a:cs typeface="Arial"/>
              </a:rPr>
              <a:t>	</a:t>
            </a:r>
            <a:r>
              <a:rPr sz="2000" spc="-50" dirty="0">
                <a:solidFill>
                  <a:srgbClr val="E9473E"/>
                </a:solidFill>
                <a:latin typeface="Arial"/>
                <a:cs typeface="Arial"/>
              </a:rPr>
              <a:t>1</a:t>
            </a:r>
            <a:endParaRPr sz="2000" dirty="0">
              <a:latin typeface="Arial"/>
              <a:cs typeface="Arial"/>
            </a:endParaRPr>
          </a:p>
        </p:txBody>
      </p:sp>
      <p:sp>
        <p:nvSpPr>
          <p:cNvPr id="3" name="object 3"/>
          <p:cNvSpPr/>
          <p:nvPr/>
        </p:nvSpPr>
        <p:spPr>
          <a:xfrm>
            <a:off x="246888" y="246887"/>
            <a:ext cx="7066915" cy="10198735"/>
          </a:xfrm>
          <a:custGeom>
            <a:avLst/>
            <a:gdLst/>
            <a:ahLst/>
            <a:cxnLst/>
            <a:rect l="l" t="t" r="r" b="b"/>
            <a:pathLst>
              <a:path w="7066915" h="10198735">
                <a:moveTo>
                  <a:pt x="7066788" y="0"/>
                </a:moveTo>
                <a:lnTo>
                  <a:pt x="0" y="0"/>
                </a:lnTo>
                <a:lnTo>
                  <a:pt x="0" y="10198608"/>
                </a:lnTo>
                <a:lnTo>
                  <a:pt x="7066788" y="10198608"/>
                </a:lnTo>
                <a:lnTo>
                  <a:pt x="7066788" y="0"/>
                </a:lnTo>
                <a:close/>
              </a:path>
            </a:pathLst>
          </a:custGeom>
          <a:solidFill>
            <a:srgbClr val="E9473E"/>
          </a:solidFill>
        </p:spPr>
        <p:txBody>
          <a:bodyPr wrap="square" lIns="0" tIns="0" rIns="0" bIns="0" rtlCol="0"/>
          <a:lstStyle/>
          <a:p>
            <a:endParaRPr/>
          </a:p>
        </p:txBody>
      </p:sp>
      <p:sp>
        <p:nvSpPr>
          <p:cNvPr id="4" name="object 4"/>
          <p:cNvSpPr txBox="1"/>
          <p:nvPr/>
        </p:nvSpPr>
        <p:spPr>
          <a:xfrm>
            <a:off x="705104" y="532256"/>
            <a:ext cx="1810385" cy="314960"/>
          </a:xfrm>
          <a:prstGeom prst="rect">
            <a:avLst/>
          </a:prstGeom>
        </p:spPr>
        <p:txBody>
          <a:bodyPr vert="horz" wrap="square" lIns="0" tIns="12065" rIns="0" bIns="0" rtlCol="0">
            <a:spAutoFit/>
          </a:bodyPr>
          <a:lstStyle/>
          <a:p>
            <a:pPr marL="12700">
              <a:lnSpc>
                <a:spcPct val="100000"/>
              </a:lnSpc>
              <a:spcBef>
                <a:spcPts val="95"/>
              </a:spcBef>
            </a:pPr>
            <a:r>
              <a:rPr sz="1000" spc="-35" dirty="0">
                <a:solidFill>
                  <a:srgbClr val="FFFFFF"/>
                </a:solidFill>
                <a:latin typeface="Arial"/>
                <a:cs typeface="Arial"/>
              </a:rPr>
              <a:t>MARCHES</a:t>
            </a:r>
            <a:r>
              <a:rPr sz="1000" dirty="0">
                <a:solidFill>
                  <a:srgbClr val="FFFFFF"/>
                </a:solidFill>
                <a:latin typeface="Arial"/>
                <a:cs typeface="Arial"/>
              </a:rPr>
              <a:t> </a:t>
            </a:r>
            <a:r>
              <a:rPr sz="1000" spc="-10" dirty="0">
                <a:solidFill>
                  <a:srgbClr val="FFFFFF"/>
                </a:solidFill>
                <a:latin typeface="Arial"/>
                <a:cs typeface="Arial"/>
              </a:rPr>
              <a:t>SCHOOL</a:t>
            </a:r>
            <a:endParaRPr sz="1000">
              <a:latin typeface="Arial"/>
              <a:cs typeface="Arial"/>
            </a:endParaRPr>
          </a:p>
          <a:p>
            <a:pPr marL="12700">
              <a:lnSpc>
                <a:spcPct val="100000"/>
              </a:lnSpc>
              <a:spcBef>
                <a:spcPts val="5"/>
              </a:spcBef>
            </a:pPr>
            <a:r>
              <a:rPr sz="900" dirty="0">
                <a:latin typeface="Arial"/>
                <a:cs typeface="Arial"/>
              </a:rPr>
              <a:t>part</a:t>
            </a:r>
            <a:r>
              <a:rPr sz="900" spc="-10" dirty="0">
                <a:latin typeface="Arial"/>
                <a:cs typeface="Arial"/>
              </a:rPr>
              <a:t> </a:t>
            </a:r>
            <a:r>
              <a:rPr sz="900" dirty="0">
                <a:latin typeface="Arial"/>
                <a:cs typeface="Arial"/>
              </a:rPr>
              <a:t>of</a:t>
            </a:r>
            <a:r>
              <a:rPr sz="900" spc="-15" dirty="0">
                <a:latin typeface="Arial"/>
                <a:cs typeface="Arial"/>
              </a:rPr>
              <a:t> </a:t>
            </a:r>
            <a:r>
              <a:rPr sz="900" dirty="0">
                <a:latin typeface="Arial"/>
                <a:cs typeface="Arial"/>
              </a:rPr>
              <a:t>the</a:t>
            </a:r>
            <a:r>
              <a:rPr sz="900" spc="-20" dirty="0">
                <a:latin typeface="Arial"/>
                <a:cs typeface="Arial"/>
              </a:rPr>
              <a:t> </a:t>
            </a:r>
            <a:r>
              <a:rPr sz="900" dirty="0">
                <a:latin typeface="Arial"/>
                <a:cs typeface="Arial"/>
              </a:rPr>
              <a:t>Marches</a:t>
            </a:r>
            <a:r>
              <a:rPr sz="900" spc="-5" dirty="0">
                <a:latin typeface="Arial"/>
                <a:cs typeface="Arial"/>
              </a:rPr>
              <a:t> </a:t>
            </a:r>
            <a:r>
              <a:rPr sz="900" dirty="0">
                <a:latin typeface="Arial"/>
                <a:cs typeface="Arial"/>
              </a:rPr>
              <a:t>Academy</a:t>
            </a:r>
            <a:r>
              <a:rPr sz="900" spc="-10" dirty="0">
                <a:latin typeface="Arial"/>
                <a:cs typeface="Arial"/>
              </a:rPr>
              <a:t> </a:t>
            </a:r>
            <a:r>
              <a:rPr sz="900" spc="-20" dirty="0">
                <a:latin typeface="Arial"/>
                <a:cs typeface="Arial"/>
              </a:rPr>
              <a:t>Trust</a:t>
            </a:r>
            <a:endParaRPr sz="900">
              <a:latin typeface="Arial"/>
              <a:cs typeface="Arial"/>
            </a:endParaRPr>
          </a:p>
        </p:txBody>
      </p:sp>
      <p:sp>
        <p:nvSpPr>
          <p:cNvPr id="5" name="object 5"/>
          <p:cNvSpPr txBox="1"/>
          <p:nvPr/>
        </p:nvSpPr>
        <p:spPr>
          <a:xfrm>
            <a:off x="2752089" y="532256"/>
            <a:ext cx="956944" cy="314960"/>
          </a:xfrm>
          <a:prstGeom prst="rect">
            <a:avLst/>
          </a:prstGeom>
        </p:spPr>
        <p:txBody>
          <a:bodyPr vert="horz" wrap="square" lIns="0" tIns="12065" rIns="0" bIns="0" rtlCol="0">
            <a:spAutoFit/>
          </a:bodyPr>
          <a:lstStyle/>
          <a:p>
            <a:pPr marL="12700">
              <a:lnSpc>
                <a:spcPct val="100000"/>
              </a:lnSpc>
              <a:spcBef>
                <a:spcPts val="95"/>
              </a:spcBef>
            </a:pPr>
            <a:r>
              <a:rPr sz="1000" spc="-30" dirty="0">
                <a:solidFill>
                  <a:srgbClr val="FFFFFF"/>
                </a:solidFill>
                <a:latin typeface="Arial"/>
                <a:cs typeface="Arial"/>
              </a:rPr>
              <a:t>GCSE</a:t>
            </a:r>
            <a:r>
              <a:rPr sz="1000" spc="-35" dirty="0">
                <a:solidFill>
                  <a:srgbClr val="FFFFFF"/>
                </a:solidFill>
                <a:latin typeface="Arial"/>
                <a:cs typeface="Arial"/>
              </a:rPr>
              <a:t> </a:t>
            </a:r>
            <a:r>
              <a:rPr sz="1000" spc="-10" dirty="0">
                <a:solidFill>
                  <a:srgbClr val="FFFFFF"/>
                </a:solidFill>
                <a:latin typeface="Arial"/>
                <a:cs typeface="Arial"/>
              </a:rPr>
              <a:t>OPTIONS</a:t>
            </a:r>
            <a:endParaRPr sz="1000">
              <a:latin typeface="Arial"/>
              <a:cs typeface="Arial"/>
            </a:endParaRPr>
          </a:p>
          <a:p>
            <a:pPr marL="12700">
              <a:lnSpc>
                <a:spcPct val="100000"/>
              </a:lnSpc>
              <a:spcBef>
                <a:spcPts val="5"/>
              </a:spcBef>
            </a:pPr>
            <a:r>
              <a:rPr sz="900" dirty="0">
                <a:latin typeface="Arial"/>
                <a:cs typeface="Arial"/>
              </a:rPr>
              <a:t>Year</a:t>
            </a:r>
            <a:r>
              <a:rPr sz="900" spc="-25" dirty="0">
                <a:latin typeface="Arial"/>
                <a:cs typeface="Arial"/>
              </a:rPr>
              <a:t> </a:t>
            </a:r>
            <a:r>
              <a:rPr sz="900" dirty="0">
                <a:latin typeface="Arial"/>
                <a:cs typeface="Arial"/>
              </a:rPr>
              <a:t>9</a:t>
            </a:r>
            <a:r>
              <a:rPr sz="900" spc="-20" dirty="0">
                <a:latin typeface="Arial"/>
                <a:cs typeface="Arial"/>
              </a:rPr>
              <a:t> </a:t>
            </a:r>
            <a:r>
              <a:rPr sz="900" spc="-10" dirty="0">
                <a:latin typeface="Arial"/>
                <a:cs typeface="Arial"/>
              </a:rPr>
              <a:t>students</a:t>
            </a:r>
            <a:endParaRPr sz="900">
              <a:latin typeface="Arial"/>
              <a:cs typeface="Arial"/>
            </a:endParaRPr>
          </a:p>
        </p:txBody>
      </p:sp>
      <p:sp>
        <p:nvSpPr>
          <p:cNvPr id="6" name="object 6"/>
          <p:cNvSpPr txBox="1"/>
          <p:nvPr/>
        </p:nvSpPr>
        <p:spPr>
          <a:xfrm>
            <a:off x="4737227" y="547242"/>
            <a:ext cx="1218565" cy="292388"/>
          </a:xfrm>
          <a:prstGeom prst="rect">
            <a:avLst/>
          </a:prstGeom>
        </p:spPr>
        <p:txBody>
          <a:bodyPr vert="horz" wrap="square" lIns="0" tIns="0" rIns="0" bIns="0" rtlCol="0" anchor="t">
            <a:spAutoFit/>
          </a:bodyPr>
          <a:lstStyle/>
          <a:p>
            <a:pPr>
              <a:lnSpc>
                <a:spcPts val="1180"/>
              </a:lnSpc>
            </a:pPr>
            <a:r>
              <a:rPr sz="1000" spc="-10" dirty="0">
                <a:solidFill>
                  <a:srgbClr val="FFFFFF"/>
                </a:solidFill>
                <a:latin typeface="Arial"/>
                <a:cs typeface="Arial"/>
              </a:rPr>
              <a:t>marchesschool.co.uk/</a:t>
            </a:r>
            <a:endParaRPr sz="1000" dirty="0">
              <a:latin typeface="Arial"/>
              <a:cs typeface="Arial"/>
            </a:endParaRPr>
          </a:p>
          <a:p>
            <a:r>
              <a:rPr lang="en-GB" sz="900" spc="-10" dirty="0">
                <a:latin typeface="Arial"/>
                <a:cs typeface="Arial"/>
              </a:rPr>
              <a:t>Options2026 / 7</a:t>
            </a:r>
          </a:p>
        </p:txBody>
      </p:sp>
      <p:grpSp>
        <p:nvGrpSpPr>
          <p:cNvPr id="7" name="object 7"/>
          <p:cNvGrpSpPr/>
          <p:nvPr/>
        </p:nvGrpSpPr>
        <p:grpSpPr>
          <a:xfrm>
            <a:off x="717804" y="572896"/>
            <a:ext cx="6341745" cy="8994775"/>
            <a:chOff x="717804" y="572896"/>
            <a:chExt cx="6341745" cy="8994775"/>
          </a:xfrm>
        </p:grpSpPr>
        <p:sp>
          <p:nvSpPr>
            <p:cNvPr id="8" name="object 8"/>
            <p:cNvSpPr/>
            <p:nvPr/>
          </p:nvSpPr>
          <p:spPr>
            <a:xfrm>
              <a:off x="2670048" y="576071"/>
              <a:ext cx="0" cy="481965"/>
            </a:xfrm>
            <a:custGeom>
              <a:avLst/>
              <a:gdLst/>
              <a:ahLst/>
              <a:cxnLst/>
              <a:rect l="l" t="t" r="r" b="b"/>
              <a:pathLst>
                <a:path h="481965">
                  <a:moveTo>
                    <a:pt x="0" y="0"/>
                  </a:moveTo>
                  <a:lnTo>
                    <a:pt x="0" y="481711"/>
                  </a:lnTo>
                </a:path>
              </a:pathLst>
            </a:custGeom>
            <a:ln w="6350">
              <a:solidFill>
                <a:srgbClr val="1D1D1B"/>
              </a:solidFill>
            </a:ln>
          </p:spPr>
          <p:txBody>
            <a:bodyPr wrap="square" lIns="0" tIns="0" rIns="0" bIns="0" rtlCol="0"/>
            <a:lstStyle/>
            <a:p>
              <a:endParaRPr/>
            </a:p>
          </p:txBody>
        </p:sp>
        <p:sp>
          <p:nvSpPr>
            <p:cNvPr id="9" name="object 9"/>
            <p:cNvSpPr/>
            <p:nvPr/>
          </p:nvSpPr>
          <p:spPr>
            <a:xfrm>
              <a:off x="6574536" y="573023"/>
              <a:ext cx="485140" cy="485140"/>
            </a:xfrm>
            <a:custGeom>
              <a:avLst/>
              <a:gdLst/>
              <a:ahLst/>
              <a:cxnLst/>
              <a:rect l="l" t="t" r="r" b="b"/>
              <a:pathLst>
                <a:path w="485140" h="485140">
                  <a:moveTo>
                    <a:pt x="242315" y="0"/>
                  </a:moveTo>
                  <a:lnTo>
                    <a:pt x="193472" y="4921"/>
                  </a:lnTo>
                  <a:lnTo>
                    <a:pt x="147982" y="19038"/>
                  </a:lnTo>
                  <a:lnTo>
                    <a:pt x="106821" y="41375"/>
                  </a:lnTo>
                  <a:lnTo>
                    <a:pt x="70961" y="70961"/>
                  </a:lnTo>
                  <a:lnTo>
                    <a:pt x="41375" y="106821"/>
                  </a:lnTo>
                  <a:lnTo>
                    <a:pt x="19038" y="147982"/>
                  </a:lnTo>
                  <a:lnTo>
                    <a:pt x="4921" y="193472"/>
                  </a:lnTo>
                  <a:lnTo>
                    <a:pt x="0" y="242316"/>
                  </a:lnTo>
                  <a:lnTo>
                    <a:pt x="4921" y="291159"/>
                  </a:lnTo>
                  <a:lnTo>
                    <a:pt x="19038" y="336649"/>
                  </a:lnTo>
                  <a:lnTo>
                    <a:pt x="41375" y="377810"/>
                  </a:lnTo>
                  <a:lnTo>
                    <a:pt x="70961" y="413670"/>
                  </a:lnTo>
                  <a:lnTo>
                    <a:pt x="106821" y="443256"/>
                  </a:lnTo>
                  <a:lnTo>
                    <a:pt x="147982" y="465593"/>
                  </a:lnTo>
                  <a:lnTo>
                    <a:pt x="193472" y="479710"/>
                  </a:lnTo>
                  <a:lnTo>
                    <a:pt x="242315" y="484632"/>
                  </a:lnTo>
                  <a:lnTo>
                    <a:pt x="291159" y="479710"/>
                  </a:lnTo>
                  <a:lnTo>
                    <a:pt x="336649" y="465593"/>
                  </a:lnTo>
                  <a:lnTo>
                    <a:pt x="377810" y="443256"/>
                  </a:lnTo>
                  <a:lnTo>
                    <a:pt x="413670" y="413670"/>
                  </a:lnTo>
                  <a:lnTo>
                    <a:pt x="443256" y="377810"/>
                  </a:lnTo>
                  <a:lnTo>
                    <a:pt x="452208" y="361315"/>
                  </a:lnTo>
                  <a:lnTo>
                    <a:pt x="65277" y="361315"/>
                  </a:lnTo>
                  <a:lnTo>
                    <a:pt x="65277" y="129667"/>
                  </a:lnTo>
                  <a:lnTo>
                    <a:pt x="164004" y="129667"/>
                  </a:lnTo>
                  <a:lnTo>
                    <a:pt x="165653" y="128889"/>
                  </a:lnTo>
                  <a:lnTo>
                    <a:pt x="175365" y="125835"/>
                  </a:lnTo>
                  <a:lnTo>
                    <a:pt x="185425" y="124035"/>
                  </a:lnTo>
                  <a:lnTo>
                    <a:pt x="184203" y="124035"/>
                  </a:lnTo>
                  <a:lnTo>
                    <a:pt x="197103" y="123317"/>
                  </a:lnTo>
                  <a:lnTo>
                    <a:pt x="452208" y="123317"/>
                  </a:lnTo>
                  <a:lnTo>
                    <a:pt x="443256" y="106821"/>
                  </a:lnTo>
                  <a:lnTo>
                    <a:pt x="413670" y="70961"/>
                  </a:lnTo>
                  <a:lnTo>
                    <a:pt x="377810" y="41375"/>
                  </a:lnTo>
                  <a:lnTo>
                    <a:pt x="336649" y="19038"/>
                  </a:lnTo>
                  <a:lnTo>
                    <a:pt x="291159" y="4921"/>
                  </a:lnTo>
                  <a:lnTo>
                    <a:pt x="242315" y="0"/>
                  </a:lnTo>
                  <a:close/>
                </a:path>
                <a:path w="485140" h="485140">
                  <a:moveTo>
                    <a:pt x="182117" y="173482"/>
                  </a:moveTo>
                  <a:lnTo>
                    <a:pt x="169036" y="173482"/>
                  </a:lnTo>
                  <a:lnTo>
                    <a:pt x="164972" y="174244"/>
                  </a:lnTo>
                  <a:lnTo>
                    <a:pt x="133857" y="199263"/>
                  </a:lnTo>
                  <a:lnTo>
                    <a:pt x="129315" y="217932"/>
                  </a:lnTo>
                  <a:lnTo>
                    <a:pt x="129214" y="218729"/>
                  </a:lnTo>
                  <a:lnTo>
                    <a:pt x="129079" y="222250"/>
                  </a:lnTo>
                  <a:lnTo>
                    <a:pt x="128992" y="224536"/>
                  </a:lnTo>
                  <a:lnTo>
                    <a:pt x="128904" y="361315"/>
                  </a:lnTo>
                  <a:lnTo>
                    <a:pt x="210565" y="361315"/>
                  </a:lnTo>
                  <a:lnTo>
                    <a:pt x="210480" y="222250"/>
                  </a:lnTo>
                  <a:lnTo>
                    <a:pt x="204065" y="186944"/>
                  </a:lnTo>
                  <a:lnTo>
                    <a:pt x="203961" y="186690"/>
                  </a:lnTo>
                  <a:lnTo>
                    <a:pt x="200278" y="182118"/>
                  </a:lnTo>
                  <a:lnTo>
                    <a:pt x="195071" y="178689"/>
                  </a:lnTo>
                  <a:lnTo>
                    <a:pt x="189737" y="175260"/>
                  </a:lnTo>
                  <a:lnTo>
                    <a:pt x="182117" y="173482"/>
                  </a:lnTo>
                  <a:close/>
                </a:path>
                <a:path w="485140" h="485140">
                  <a:moveTo>
                    <a:pt x="325627" y="173482"/>
                  </a:moveTo>
                  <a:lnTo>
                    <a:pt x="307720" y="173482"/>
                  </a:lnTo>
                  <a:lnTo>
                    <a:pt x="300481" y="175260"/>
                  </a:lnTo>
                  <a:lnTo>
                    <a:pt x="295020" y="178689"/>
                  </a:lnTo>
                  <a:lnTo>
                    <a:pt x="289432" y="182118"/>
                  </a:lnTo>
                  <a:lnTo>
                    <a:pt x="274700" y="217932"/>
                  </a:lnTo>
                  <a:lnTo>
                    <a:pt x="274192" y="361315"/>
                  </a:lnTo>
                  <a:lnTo>
                    <a:pt x="355726" y="361315"/>
                  </a:lnTo>
                  <a:lnTo>
                    <a:pt x="355605" y="218729"/>
                  </a:lnTo>
                  <a:lnTo>
                    <a:pt x="352611" y="195415"/>
                  </a:lnTo>
                  <a:lnTo>
                    <a:pt x="352551" y="195199"/>
                  </a:lnTo>
                  <a:lnTo>
                    <a:pt x="347217" y="185039"/>
                  </a:lnTo>
                  <a:lnTo>
                    <a:pt x="343280" y="180975"/>
                  </a:lnTo>
                  <a:lnTo>
                    <a:pt x="338073" y="178054"/>
                  </a:lnTo>
                  <a:lnTo>
                    <a:pt x="332739" y="175006"/>
                  </a:lnTo>
                  <a:lnTo>
                    <a:pt x="325627" y="173482"/>
                  </a:lnTo>
                  <a:close/>
                </a:path>
                <a:path w="485140" h="485140">
                  <a:moveTo>
                    <a:pt x="452208" y="123317"/>
                  </a:moveTo>
                  <a:lnTo>
                    <a:pt x="334644" y="123317"/>
                  </a:lnTo>
                  <a:lnTo>
                    <a:pt x="343642" y="123600"/>
                  </a:lnTo>
                  <a:lnTo>
                    <a:pt x="352329" y="124444"/>
                  </a:lnTo>
                  <a:lnTo>
                    <a:pt x="389719" y="137513"/>
                  </a:lnTo>
                  <a:lnTo>
                    <a:pt x="413130" y="167894"/>
                  </a:lnTo>
                  <a:lnTo>
                    <a:pt x="417736" y="185039"/>
                  </a:lnTo>
                  <a:lnTo>
                    <a:pt x="417814" y="185404"/>
                  </a:lnTo>
                  <a:lnTo>
                    <a:pt x="418946" y="195199"/>
                  </a:lnTo>
                  <a:lnTo>
                    <a:pt x="419048" y="197612"/>
                  </a:lnTo>
                  <a:lnTo>
                    <a:pt x="419174" y="201168"/>
                  </a:lnTo>
                  <a:lnTo>
                    <a:pt x="419273" y="203962"/>
                  </a:lnTo>
                  <a:lnTo>
                    <a:pt x="419353" y="361315"/>
                  </a:lnTo>
                  <a:lnTo>
                    <a:pt x="452208" y="361315"/>
                  </a:lnTo>
                  <a:lnTo>
                    <a:pt x="465593" y="336649"/>
                  </a:lnTo>
                  <a:lnTo>
                    <a:pt x="479710" y="291159"/>
                  </a:lnTo>
                  <a:lnTo>
                    <a:pt x="484631" y="242316"/>
                  </a:lnTo>
                  <a:lnTo>
                    <a:pt x="479710" y="193472"/>
                  </a:lnTo>
                  <a:lnTo>
                    <a:pt x="465593" y="147982"/>
                  </a:lnTo>
                  <a:lnTo>
                    <a:pt x="452208" y="123317"/>
                  </a:lnTo>
                  <a:close/>
                </a:path>
                <a:path w="485140" h="485140">
                  <a:moveTo>
                    <a:pt x="334644" y="123317"/>
                  </a:moveTo>
                  <a:lnTo>
                    <a:pt x="197103" y="123317"/>
                  </a:lnTo>
                  <a:lnTo>
                    <a:pt x="212034" y="124035"/>
                  </a:lnTo>
                  <a:lnTo>
                    <a:pt x="209274" y="124035"/>
                  </a:lnTo>
                  <a:lnTo>
                    <a:pt x="245683" y="136902"/>
                  </a:lnTo>
                  <a:lnTo>
                    <a:pt x="264667" y="161798"/>
                  </a:lnTo>
                  <a:lnTo>
                    <a:pt x="270285" y="154414"/>
                  </a:lnTo>
                  <a:lnTo>
                    <a:pt x="301998" y="129853"/>
                  </a:lnTo>
                  <a:lnTo>
                    <a:pt x="322953" y="124035"/>
                  </a:lnTo>
                  <a:lnTo>
                    <a:pt x="334644" y="123317"/>
                  </a:lnTo>
                  <a:close/>
                </a:path>
                <a:path w="485140" h="485140">
                  <a:moveTo>
                    <a:pt x="164004" y="129667"/>
                  </a:moveTo>
                  <a:lnTo>
                    <a:pt x="125348" y="129667"/>
                  </a:lnTo>
                  <a:lnTo>
                    <a:pt x="125348" y="160909"/>
                  </a:lnTo>
                  <a:lnTo>
                    <a:pt x="126237" y="160909"/>
                  </a:lnTo>
                  <a:lnTo>
                    <a:pt x="132836" y="152457"/>
                  </a:lnTo>
                  <a:lnTo>
                    <a:pt x="140065" y="145018"/>
                  </a:lnTo>
                  <a:lnTo>
                    <a:pt x="147937" y="138602"/>
                  </a:lnTo>
                  <a:lnTo>
                    <a:pt x="156463" y="133223"/>
                  </a:lnTo>
                  <a:lnTo>
                    <a:pt x="164004" y="129667"/>
                  </a:lnTo>
                  <a:close/>
                </a:path>
              </a:pathLst>
            </a:custGeom>
            <a:solidFill>
              <a:srgbClr val="FFFFFF"/>
            </a:solidFill>
          </p:spPr>
          <p:txBody>
            <a:bodyPr wrap="square" lIns="0" tIns="0" rIns="0" bIns="0" rtlCol="0"/>
            <a:lstStyle/>
            <a:p>
              <a:endParaRPr/>
            </a:p>
          </p:txBody>
        </p:sp>
        <p:pic>
          <p:nvPicPr>
            <p:cNvPr id="10" name="object 10"/>
            <p:cNvPicPr/>
            <p:nvPr/>
          </p:nvPicPr>
          <p:blipFill>
            <a:blip r:embed="rId2" cstate="print"/>
            <a:stretch>
              <a:fillRect/>
            </a:stretch>
          </p:blipFill>
          <p:spPr>
            <a:xfrm>
              <a:off x="717804" y="4872227"/>
              <a:ext cx="4696968" cy="4695444"/>
            </a:xfrm>
            <a:prstGeom prst="rect">
              <a:avLst/>
            </a:prstGeom>
          </p:spPr>
        </p:pic>
      </p:grpSp>
      <p:sp>
        <p:nvSpPr>
          <p:cNvPr id="12" name="object 12"/>
          <p:cNvSpPr txBox="1"/>
          <p:nvPr/>
        </p:nvSpPr>
        <p:spPr>
          <a:xfrm>
            <a:off x="705104" y="2319654"/>
            <a:ext cx="4502150" cy="1395730"/>
          </a:xfrm>
          <a:prstGeom prst="rect">
            <a:avLst/>
          </a:prstGeom>
        </p:spPr>
        <p:txBody>
          <a:bodyPr vert="horz" wrap="square" lIns="0" tIns="12700" rIns="0" bIns="0" rtlCol="0" anchor="t">
            <a:spAutoFit/>
          </a:bodyPr>
          <a:lstStyle/>
          <a:p>
            <a:pPr marL="12700">
              <a:lnSpc>
                <a:spcPts val="5395"/>
              </a:lnSpc>
              <a:spcBef>
                <a:spcPts val="100"/>
              </a:spcBef>
            </a:pPr>
            <a:r>
              <a:rPr sz="4800" b="1" spc="-180" dirty="0">
                <a:solidFill>
                  <a:srgbClr val="FFFFFF"/>
                </a:solidFill>
                <a:latin typeface="Arial"/>
                <a:cs typeface="Arial"/>
              </a:rPr>
              <a:t>GCSE</a:t>
            </a:r>
            <a:r>
              <a:rPr sz="4800" b="1" spc="-204" dirty="0">
                <a:solidFill>
                  <a:srgbClr val="FFFFFF"/>
                </a:solidFill>
                <a:latin typeface="Arial"/>
                <a:cs typeface="Arial"/>
              </a:rPr>
              <a:t> </a:t>
            </a:r>
            <a:r>
              <a:rPr sz="4800" b="1" spc="-55" dirty="0">
                <a:solidFill>
                  <a:srgbClr val="FFFFFF"/>
                </a:solidFill>
                <a:latin typeface="Arial"/>
                <a:cs typeface="Arial"/>
              </a:rPr>
              <a:t>OPTIONS</a:t>
            </a:r>
            <a:endParaRPr sz="4800" dirty="0">
              <a:latin typeface="Arial"/>
              <a:cs typeface="Arial"/>
            </a:endParaRPr>
          </a:p>
          <a:p>
            <a:pPr marL="12700">
              <a:lnSpc>
                <a:spcPts val="5395"/>
              </a:lnSpc>
            </a:pPr>
            <a:r>
              <a:rPr lang="en-GB" sz="4800" spc="-20" dirty="0">
                <a:solidFill>
                  <a:srgbClr val="1D1D1B"/>
                </a:solidFill>
                <a:latin typeface="Arial"/>
                <a:cs typeface="Arial"/>
              </a:rPr>
              <a:t>2025 / 26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705104" y="2807859"/>
            <a:ext cx="4319270" cy="4268470"/>
          </a:xfrm>
          <a:prstGeom prst="rect">
            <a:avLst/>
          </a:prstGeom>
        </p:spPr>
        <p:txBody>
          <a:bodyPr vert="horz" wrap="square" lIns="0" tIns="97790" rIns="0" bIns="0" rtlCol="0">
            <a:spAutoFit/>
          </a:bodyPr>
          <a:lstStyle/>
          <a:p>
            <a:pPr marL="12700">
              <a:lnSpc>
                <a:spcPct val="100000"/>
              </a:lnSpc>
              <a:spcBef>
                <a:spcPts val="770"/>
              </a:spcBef>
            </a:pPr>
            <a:r>
              <a:rPr sz="1400" spc="-20" dirty="0">
                <a:solidFill>
                  <a:srgbClr val="1D1D1B"/>
                </a:solidFill>
                <a:latin typeface="Arial"/>
                <a:cs typeface="Arial"/>
              </a:rPr>
              <a:t>What</a:t>
            </a:r>
            <a:r>
              <a:rPr sz="1400" spc="-60" dirty="0">
                <a:solidFill>
                  <a:srgbClr val="1D1D1B"/>
                </a:solidFill>
                <a:latin typeface="Arial"/>
                <a:cs typeface="Arial"/>
              </a:rPr>
              <a:t> </a:t>
            </a:r>
            <a:r>
              <a:rPr sz="1400" dirty="0">
                <a:solidFill>
                  <a:srgbClr val="1D1D1B"/>
                </a:solidFill>
                <a:latin typeface="Arial"/>
                <a:cs typeface="Arial"/>
              </a:rPr>
              <a:t>is</a:t>
            </a:r>
            <a:r>
              <a:rPr sz="1400" spc="-65" dirty="0">
                <a:solidFill>
                  <a:srgbClr val="1D1D1B"/>
                </a:solidFill>
                <a:latin typeface="Arial"/>
                <a:cs typeface="Arial"/>
              </a:rPr>
              <a:t> </a:t>
            </a:r>
            <a:r>
              <a:rPr sz="1400" spc="-10" dirty="0">
                <a:solidFill>
                  <a:srgbClr val="1D1D1B"/>
                </a:solidFill>
                <a:latin typeface="Arial"/>
                <a:cs typeface="Arial"/>
              </a:rPr>
              <a:t>involved?</a:t>
            </a:r>
            <a:endParaRPr sz="1400">
              <a:latin typeface="Arial"/>
              <a:cs typeface="Arial"/>
            </a:endParaRPr>
          </a:p>
          <a:p>
            <a:pPr marL="12700">
              <a:lnSpc>
                <a:spcPct val="100000"/>
              </a:lnSpc>
              <a:spcBef>
                <a:spcPts val="475"/>
              </a:spcBef>
            </a:pPr>
            <a:r>
              <a:rPr sz="1000" dirty="0">
                <a:solidFill>
                  <a:srgbClr val="1D1D1B"/>
                </a:solidFill>
                <a:latin typeface="Arial"/>
                <a:cs typeface="Arial"/>
              </a:rPr>
              <a:t>You</a:t>
            </a:r>
            <a:r>
              <a:rPr sz="1000" spc="-15" dirty="0">
                <a:solidFill>
                  <a:srgbClr val="1D1D1B"/>
                </a:solidFill>
                <a:latin typeface="Arial"/>
                <a:cs typeface="Arial"/>
              </a:rPr>
              <a:t> </a:t>
            </a:r>
            <a:r>
              <a:rPr sz="1000" dirty="0">
                <a:solidFill>
                  <a:srgbClr val="1D1D1B"/>
                </a:solidFill>
                <a:latin typeface="Arial"/>
                <a:cs typeface="Arial"/>
              </a:rPr>
              <a:t>will</a:t>
            </a:r>
            <a:r>
              <a:rPr sz="1000" spc="-15" dirty="0">
                <a:solidFill>
                  <a:srgbClr val="1D1D1B"/>
                </a:solidFill>
                <a:latin typeface="Arial"/>
                <a:cs typeface="Arial"/>
              </a:rPr>
              <a:t> </a:t>
            </a:r>
            <a:r>
              <a:rPr sz="1000" dirty="0">
                <a:solidFill>
                  <a:srgbClr val="1D1D1B"/>
                </a:solidFill>
                <a:latin typeface="Arial"/>
                <a:cs typeface="Arial"/>
              </a:rPr>
              <a:t>learn</a:t>
            </a:r>
            <a:r>
              <a:rPr sz="1000" spc="5" dirty="0">
                <a:solidFill>
                  <a:srgbClr val="1D1D1B"/>
                </a:solidFill>
                <a:latin typeface="Arial"/>
                <a:cs typeface="Arial"/>
              </a:rPr>
              <a:t> </a:t>
            </a:r>
            <a:r>
              <a:rPr sz="1000" dirty="0">
                <a:solidFill>
                  <a:srgbClr val="1D1D1B"/>
                </a:solidFill>
                <a:latin typeface="Arial"/>
                <a:cs typeface="Arial"/>
              </a:rPr>
              <a:t>to</a:t>
            </a:r>
            <a:r>
              <a:rPr sz="1000" spc="-30" dirty="0">
                <a:solidFill>
                  <a:srgbClr val="1D1D1B"/>
                </a:solidFill>
                <a:latin typeface="Arial"/>
                <a:cs typeface="Arial"/>
              </a:rPr>
              <a:t> </a:t>
            </a:r>
            <a:r>
              <a:rPr sz="1000" dirty="0">
                <a:solidFill>
                  <a:srgbClr val="1D1D1B"/>
                </a:solidFill>
                <a:latin typeface="Arial"/>
                <a:cs typeface="Arial"/>
              </a:rPr>
              <a:t>further</a:t>
            </a:r>
            <a:r>
              <a:rPr sz="1000" spc="5" dirty="0">
                <a:solidFill>
                  <a:srgbClr val="1D1D1B"/>
                </a:solidFill>
                <a:latin typeface="Arial"/>
                <a:cs typeface="Arial"/>
              </a:rPr>
              <a:t> </a:t>
            </a:r>
            <a:r>
              <a:rPr sz="1000" dirty="0">
                <a:solidFill>
                  <a:srgbClr val="1D1D1B"/>
                </a:solidFill>
                <a:latin typeface="Arial"/>
                <a:cs typeface="Arial"/>
              </a:rPr>
              <a:t>develop</a:t>
            </a:r>
            <a:r>
              <a:rPr sz="1000" spc="15" dirty="0">
                <a:solidFill>
                  <a:srgbClr val="1D1D1B"/>
                </a:solidFill>
                <a:latin typeface="Arial"/>
                <a:cs typeface="Arial"/>
              </a:rPr>
              <a:t> </a:t>
            </a:r>
            <a:r>
              <a:rPr sz="1000" dirty="0">
                <a:solidFill>
                  <a:srgbClr val="1D1D1B"/>
                </a:solidFill>
                <a:latin typeface="Arial"/>
                <a:cs typeface="Arial"/>
              </a:rPr>
              <a:t>your</a:t>
            </a:r>
            <a:r>
              <a:rPr sz="1000" spc="-20" dirty="0">
                <a:solidFill>
                  <a:srgbClr val="1D1D1B"/>
                </a:solidFill>
                <a:latin typeface="Arial"/>
                <a:cs typeface="Arial"/>
              </a:rPr>
              <a:t> </a:t>
            </a:r>
            <a:r>
              <a:rPr sz="1000" spc="-10" dirty="0">
                <a:solidFill>
                  <a:srgbClr val="1D1D1B"/>
                </a:solidFill>
                <a:latin typeface="Arial"/>
                <a:cs typeface="Arial"/>
              </a:rPr>
              <a:t>skills</a:t>
            </a:r>
            <a:r>
              <a:rPr sz="1000" spc="-35" dirty="0">
                <a:solidFill>
                  <a:srgbClr val="1D1D1B"/>
                </a:solidFill>
                <a:latin typeface="Arial"/>
                <a:cs typeface="Arial"/>
              </a:rPr>
              <a:t> </a:t>
            </a:r>
            <a:r>
              <a:rPr sz="1000" dirty="0">
                <a:solidFill>
                  <a:srgbClr val="1D1D1B"/>
                </a:solidFill>
                <a:latin typeface="Arial"/>
                <a:cs typeface="Arial"/>
              </a:rPr>
              <a:t>in</a:t>
            </a:r>
            <a:r>
              <a:rPr sz="1000" spc="-10" dirty="0">
                <a:solidFill>
                  <a:srgbClr val="1D1D1B"/>
                </a:solidFill>
                <a:latin typeface="Arial"/>
                <a:cs typeface="Arial"/>
              </a:rPr>
              <a:t> </a:t>
            </a:r>
            <a:r>
              <a:rPr sz="1000" dirty="0">
                <a:solidFill>
                  <a:srgbClr val="1D1D1B"/>
                </a:solidFill>
                <a:latin typeface="Arial"/>
                <a:cs typeface="Arial"/>
              </a:rPr>
              <a:t>the</a:t>
            </a:r>
            <a:r>
              <a:rPr sz="1000" spc="-20" dirty="0">
                <a:solidFill>
                  <a:srgbClr val="1D1D1B"/>
                </a:solidFill>
                <a:latin typeface="Arial"/>
                <a:cs typeface="Arial"/>
              </a:rPr>
              <a:t> </a:t>
            </a:r>
            <a:r>
              <a:rPr sz="1000" dirty="0">
                <a:solidFill>
                  <a:srgbClr val="1D1D1B"/>
                </a:solidFill>
                <a:latin typeface="Arial"/>
                <a:cs typeface="Arial"/>
              </a:rPr>
              <a:t>following</a:t>
            </a:r>
            <a:r>
              <a:rPr sz="1000" spc="-20" dirty="0">
                <a:solidFill>
                  <a:srgbClr val="1D1D1B"/>
                </a:solidFill>
                <a:latin typeface="Arial"/>
                <a:cs typeface="Arial"/>
              </a:rPr>
              <a:t> </a:t>
            </a:r>
            <a:r>
              <a:rPr sz="1000" spc="-10" dirty="0">
                <a:solidFill>
                  <a:srgbClr val="1D1D1B"/>
                </a:solidFill>
                <a:latin typeface="Arial"/>
                <a:cs typeface="Arial"/>
              </a:rPr>
              <a:t>areas:</a:t>
            </a:r>
            <a:endParaRPr sz="1000">
              <a:latin typeface="Arial"/>
              <a:cs typeface="Arial"/>
            </a:endParaRPr>
          </a:p>
          <a:p>
            <a:pPr marL="192405" indent="-179705">
              <a:lnSpc>
                <a:spcPct val="100000"/>
              </a:lnSpc>
              <a:spcBef>
                <a:spcPts val="120"/>
              </a:spcBef>
              <a:buClr>
                <a:srgbClr val="E9473E"/>
              </a:buClr>
              <a:buFont typeface="Cambria"/>
              <a:buChar char="•"/>
              <a:tabLst>
                <a:tab pos="192405" algn="l"/>
              </a:tabLst>
            </a:pPr>
            <a:r>
              <a:rPr sz="1000" spc="-10" dirty="0">
                <a:solidFill>
                  <a:srgbClr val="1D1D1B"/>
                </a:solidFill>
                <a:latin typeface="Arial"/>
                <a:cs typeface="Arial"/>
              </a:rPr>
              <a:t>Reading</a:t>
            </a:r>
            <a:r>
              <a:rPr sz="1000" dirty="0">
                <a:solidFill>
                  <a:srgbClr val="1D1D1B"/>
                </a:solidFill>
                <a:latin typeface="Arial"/>
                <a:cs typeface="Arial"/>
              </a:rPr>
              <a:t> a</a:t>
            </a:r>
            <a:r>
              <a:rPr sz="1000" spc="-20" dirty="0">
                <a:solidFill>
                  <a:srgbClr val="1D1D1B"/>
                </a:solidFill>
                <a:latin typeface="Arial"/>
                <a:cs typeface="Arial"/>
              </a:rPr>
              <a:t> </a:t>
            </a:r>
            <a:r>
              <a:rPr sz="1000" dirty="0">
                <a:solidFill>
                  <a:srgbClr val="1D1D1B"/>
                </a:solidFill>
                <a:latin typeface="Arial"/>
                <a:cs typeface="Arial"/>
              </a:rPr>
              <a:t>wide range</a:t>
            </a:r>
            <a:r>
              <a:rPr sz="1000" spc="-20" dirty="0">
                <a:solidFill>
                  <a:srgbClr val="1D1D1B"/>
                </a:solidFill>
                <a:latin typeface="Arial"/>
                <a:cs typeface="Arial"/>
              </a:rPr>
              <a:t> </a:t>
            </a:r>
            <a:r>
              <a:rPr sz="1000" dirty="0">
                <a:solidFill>
                  <a:srgbClr val="1D1D1B"/>
                </a:solidFill>
                <a:latin typeface="Arial"/>
                <a:cs typeface="Arial"/>
              </a:rPr>
              <a:t>of</a:t>
            </a:r>
            <a:r>
              <a:rPr sz="1000" spc="-20" dirty="0">
                <a:solidFill>
                  <a:srgbClr val="1D1D1B"/>
                </a:solidFill>
                <a:latin typeface="Arial"/>
                <a:cs typeface="Arial"/>
              </a:rPr>
              <a:t> </a:t>
            </a:r>
            <a:r>
              <a:rPr sz="1000" spc="-10" dirty="0">
                <a:solidFill>
                  <a:srgbClr val="1D1D1B"/>
                </a:solidFill>
                <a:latin typeface="Arial"/>
                <a:cs typeface="Arial"/>
              </a:rPr>
              <a:t>texts,</a:t>
            </a:r>
            <a:r>
              <a:rPr sz="1000" spc="-35" dirty="0">
                <a:solidFill>
                  <a:srgbClr val="1D1D1B"/>
                </a:solidFill>
                <a:latin typeface="Arial"/>
                <a:cs typeface="Arial"/>
              </a:rPr>
              <a:t> </a:t>
            </a:r>
            <a:r>
              <a:rPr sz="1000" dirty="0">
                <a:solidFill>
                  <a:srgbClr val="1D1D1B"/>
                </a:solidFill>
                <a:latin typeface="Arial"/>
                <a:cs typeface="Arial"/>
              </a:rPr>
              <a:t>fluently</a:t>
            </a:r>
            <a:r>
              <a:rPr sz="1000" spc="-15" dirty="0">
                <a:solidFill>
                  <a:srgbClr val="1D1D1B"/>
                </a:solidFill>
                <a:latin typeface="Arial"/>
                <a:cs typeface="Arial"/>
              </a:rPr>
              <a:t> </a:t>
            </a:r>
            <a:r>
              <a:rPr sz="1000" dirty="0">
                <a:solidFill>
                  <a:srgbClr val="1D1D1B"/>
                </a:solidFill>
                <a:latin typeface="Arial"/>
                <a:cs typeface="Arial"/>
              </a:rPr>
              <a:t>and</a:t>
            </a:r>
            <a:r>
              <a:rPr sz="1000" spc="-20" dirty="0">
                <a:solidFill>
                  <a:srgbClr val="1D1D1B"/>
                </a:solidFill>
                <a:latin typeface="Arial"/>
                <a:cs typeface="Arial"/>
              </a:rPr>
              <a:t> </a:t>
            </a:r>
            <a:r>
              <a:rPr sz="1000" dirty="0">
                <a:solidFill>
                  <a:srgbClr val="1D1D1B"/>
                </a:solidFill>
                <a:latin typeface="Arial"/>
                <a:cs typeface="Arial"/>
              </a:rPr>
              <a:t>with</a:t>
            </a:r>
            <a:r>
              <a:rPr sz="1000" spc="-25" dirty="0">
                <a:solidFill>
                  <a:srgbClr val="1D1D1B"/>
                </a:solidFill>
                <a:latin typeface="Arial"/>
                <a:cs typeface="Arial"/>
              </a:rPr>
              <a:t> </a:t>
            </a:r>
            <a:r>
              <a:rPr sz="1000" dirty="0">
                <a:solidFill>
                  <a:srgbClr val="1D1D1B"/>
                </a:solidFill>
                <a:latin typeface="Arial"/>
                <a:cs typeface="Arial"/>
              </a:rPr>
              <a:t>good</a:t>
            </a:r>
            <a:r>
              <a:rPr sz="1000" spc="-35" dirty="0">
                <a:solidFill>
                  <a:srgbClr val="1D1D1B"/>
                </a:solidFill>
                <a:latin typeface="Arial"/>
                <a:cs typeface="Arial"/>
              </a:rPr>
              <a:t> </a:t>
            </a:r>
            <a:r>
              <a:rPr sz="1000" dirty="0">
                <a:solidFill>
                  <a:srgbClr val="1D1D1B"/>
                </a:solidFill>
                <a:latin typeface="Arial"/>
                <a:cs typeface="Arial"/>
              </a:rPr>
              <a:t>understanding,</a:t>
            </a:r>
            <a:r>
              <a:rPr sz="1000" spc="5" dirty="0">
                <a:solidFill>
                  <a:srgbClr val="1D1D1B"/>
                </a:solidFill>
                <a:latin typeface="Arial"/>
                <a:cs typeface="Arial"/>
              </a:rPr>
              <a:t> </a:t>
            </a:r>
            <a:r>
              <a:rPr sz="1000" spc="-20" dirty="0">
                <a:solidFill>
                  <a:srgbClr val="1D1D1B"/>
                </a:solidFill>
                <a:latin typeface="Arial"/>
                <a:cs typeface="Arial"/>
              </a:rPr>
              <a:t>from</a:t>
            </a:r>
            <a:endParaRPr sz="1000">
              <a:latin typeface="Arial"/>
              <a:cs typeface="Arial"/>
            </a:endParaRPr>
          </a:p>
          <a:p>
            <a:pPr marL="190500">
              <a:lnSpc>
                <a:spcPct val="100000"/>
              </a:lnSpc>
              <a:spcBef>
                <a:spcPts val="120"/>
              </a:spcBef>
            </a:pPr>
            <a:r>
              <a:rPr sz="1000" dirty="0">
                <a:solidFill>
                  <a:srgbClr val="1D1D1B"/>
                </a:solidFill>
                <a:latin typeface="Arial"/>
                <a:cs typeface="Arial"/>
              </a:rPr>
              <a:t>1789</a:t>
            </a:r>
            <a:r>
              <a:rPr sz="1000" spc="-25" dirty="0">
                <a:solidFill>
                  <a:srgbClr val="1D1D1B"/>
                </a:solidFill>
                <a:latin typeface="Arial"/>
                <a:cs typeface="Arial"/>
              </a:rPr>
              <a:t> </a:t>
            </a:r>
            <a:r>
              <a:rPr sz="1000" dirty="0">
                <a:solidFill>
                  <a:srgbClr val="1D1D1B"/>
                </a:solidFill>
                <a:latin typeface="Arial"/>
                <a:cs typeface="Arial"/>
              </a:rPr>
              <a:t>to</a:t>
            </a:r>
            <a:r>
              <a:rPr sz="1000" spc="-15" dirty="0">
                <a:solidFill>
                  <a:srgbClr val="1D1D1B"/>
                </a:solidFill>
                <a:latin typeface="Arial"/>
                <a:cs typeface="Arial"/>
              </a:rPr>
              <a:t> </a:t>
            </a:r>
            <a:r>
              <a:rPr sz="1000" dirty="0">
                <a:solidFill>
                  <a:srgbClr val="1D1D1B"/>
                </a:solidFill>
                <a:latin typeface="Arial"/>
                <a:cs typeface="Arial"/>
              </a:rPr>
              <a:t>the</a:t>
            </a:r>
            <a:r>
              <a:rPr sz="1000" spc="-20" dirty="0">
                <a:solidFill>
                  <a:srgbClr val="1D1D1B"/>
                </a:solidFill>
                <a:latin typeface="Arial"/>
                <a:cs typeface="Arial"/>
              </a:rPr>
              <a:t> </a:t>
            </a:r>
            <a:r>
              <a:rPr sz="1000" dirty="0">
                <a:solidFill>
                  <a:srgbClr val="1D1D1B"/>
                </a:solidFill>
                <a:latin typeface="Arial"/>
                <a:cs typeface="Arial"/>
              </a:rPr>
              <a:t>present</a:t>
            </a:r>
            <a:r>
              <a:rPr sz="1000" spc="25" dirty="0">
                <a:solidFill>
                  <a:srgbClr val="1D1D1B"/>
                </a:solidFill>
                <a:latin typeface="Arial"/>
                <a:cs typeface="Arial"/>
              </a:rPr>
              <a:t> </a:t>
            </a:r>
            <a:r>
              <a:rPr sz="1000" spc="-25" dirty="0">
                <a:solidFill>
                  <a:srgbClr val="1D1D1B"/>
                </a:solidFill>
                <a:latin typeface="Arial"/>
                <a:cs typeface="Arial"/>
              </a:rPr>
              <a:t>day</a:t>
            </a:r>
            <a:endParaRPr sz="1000">
              <a:latin typeface="Arial"/>
              <a:cs typeface="Arial"/>
            </a:endParaRPr>
          </a:p>
          <a:p>
            <a:pPr marL="190500" marR="305435" indent="-178435">
              <a:lnSpc>
                <a:spcPct val="110000"/>
              </a:lnSpc>
              <a:buFont typeface="Cambria"/>
              <a:buChar char="•"/>
              <a:tabLst>
                <a:tab pos="190500" algn="l"/>
                <a:tab pos="191770" algn="l"/>
              </a:tabLst>
            </a:pPr>
            <a:r>
              <a:rPr sz="1000" dirty="0">
                <a:solidFill>
                  <a:srgbClr val="E9473E"/>
                </a:solidFill>
                <a:latin typeface="Arial"/>
                <a:cs typeface="Arial"/>
              </a:rPr>
              <a:t>	</a:t>
            </a:r>
            <a:r>
              <a:rPr sz="1000" spc="-10" dirty="0">
                <a:solidFill>
                  <a:srgbClr val="1D1D1B"/>
                </a:solidFill>
                <a:latin typeface="Arial"/>
                <a:cs typeface="Arial"/>
              </a:rPr>
              <a:t>Reading</a:t>
            </a:r>
            <a:r>
              <a:rPr sz="1000" spc="-5" dirty="0">
                <a:solidFill>
                  <a:srgbClr val="1D1D1B"/>
                </a:solidFill>
                <a:latin typeface="Arial"/>
                <a:cs typeface="Arial"/>
              </a:rPr>
              <a:t> </a:t>
            </a:r>
            <a:r>
              <a:rPr sz="1000" dirty="0">
                <a:solidFill>
                  <a:srgbClr val="1D1D1B"/>
                </a:solidFill>
                <a:latin typeface="Arial"/>
                <a:cs typeface="Arial"/>
              </a:rPr>
              <a:t>critically,</a:t>
            </a:r>
            <a:r>
              <a:rPr sz="1000" spc="-15" dirty="0">
                <a:solidFill>
                  <a:srgbClr val="1D1D1B"/>
                </a:solidFill>
                <a:latin typeface="Arial"/>
                <a:cs typeface="Arial"/>
              </a:rPr>
              <a:t> </a:t>
            </a:r>
            <a:r>
              <a:rPr sz="1000" dirty="0">
                <a:solidFill>
                  <a:srgbClr val="1D1D1B"/>
                </a:solidFill>
                <a:latin typeface="Arial"/>
                <a:cs typeface="Arial"/>
              </a:rPr>
              <a:t>and</a:t>
            </a:r>
            <a:r>
              <a:rPr sz="1000" spc="-20" dirty="0">
                <a:solidFill>
                  <a:srgbClr val="1D1D1B"/>
                </a:solidFill>
                <a:latin typeface="Arial"/>
                <a:cs typeface="Arial"/>
              </a:rPr>
              <a:t> </a:t>
            </a:r>
            <a:r>
              <a:rPr sz="1000" dirty="0">
                <a:solidFill>
                  <a:srgbClr val="1D1D1B"/>
                </a:solidFill>
                <a:latin typeface="Arial"/>
                <a:cs typeface="Arial"/>
              </a:rPr>
              <a:t>using</a:t>
            </a:r>
            <a:r>
              <a:rPr sz="1000" spc="-35" dirty="0">
                <a:solidFill>
                  <a:srgbClr val="1D1D1B"/>
                </a:solidFill>
                <a:latin typeface="Arial"/>
                <a:cs typeface="Arial"/>
              </a:rPr>
              <a:t> </a:t>
            </a:r>
            <a:r>
              <a:rPr sz="1000" dirty="0">
                <a:solidFill>
                  <a:srgbClr val="1D1D1B"/>
                </a:solidFill>
                <a:latin typeface="Arial"/>
                <a:cs typeface="Arial"/>
              </a:rPr>
              <a:t>knowledge</a:t>
            </a:r>
            <a:r>
              <a:rPr sz="1000" spc="-10" dirty="0">
                <a:solidFill>
                  <a:srgbClr val="1D1D1B"/>
                </a:solidFill>
                <a:latin typeface="Arial"/>
                <a:cs typeface="Arial"/>
              </a:rPr>
              <a:t> </a:t>
            </a:r>
            <a:r>
              <a:rPr sz="1000" dirty="0">
                <a:solidFill>
                  <a:srgbClr val="1D1D1B"/>
                </a:solidFill>
                <a:latin typeface="Arial"/>
                <a:cs typeface="Arial"/>
              </a:rPr>
              <a:t>gained</a:t>
            </a:r>
            <a:r>
              <a:rPr sz="1000" spc="-10" dirty="0">
                <a:solidFill>
                  <a:srgbClr val="1D1D1B"/>
                </a:solidFill>
                <a:latin typeface="Arial"/>
                <a:cs typeface="Arial"/>
              </a:rPr>
              <a:t> </a:t>
            </a:r>
            <a:r>
              <a:rPr sz="1000" dirty="0">
                <a:solidFill>
                  <a:srgbClr val="1D1D1B"/>
                </a:solidFill>
                <a:latin typeface="Arial"/>
                <a:cs typeface="Arial"/>
              </a:rPr>
              <a:t>from</a:t>
            </a:r>
            <a:r>
              <a:rPr sz="1000" spc="-25" dirty="0">
                <a:solidFill>
                  <a:srgbClr val="1D1D1B"/>
                </a:solidFill>
                <a:latin typeface="Arial"/>
                <a:cs typeface="Arial"/>
              </a:rPr>
              <a:t> </a:t>
            </a:r>
            <a:r>
              <a:rPr sz="1000" dirty="0">
                <a:solidFill>
                  <a:srgbClr val="1D1D1B"/>
                </a:solidFill>
                <a:latin typeface="Arial"/>
                <a:cs typeface="Arial"/>
              </a:rPr>
              <a:t>wide</a:t>
            </a:r>
            <a:r>
              <a:rPr sz="1000" spc="-20" dirty="0">
                <a:solidFill>
                  <a:srgbClr val="1D1D1B"/>
                </a:solidFill>
                <a:latin typeface="Arial"/>
                <a:cs typeface="Arial"/>
              </a:rPr>
              <a:t> </a:t>
            </a:r>
            <a:r>
              <a:rPr sz="1000" dirty="0">
                <a:solidFill>
                  <a:srgbClr val="1D1D1B"/>
                </a:solidFill>
                <a:latin typeface="Arial"/>
                <a:cs typeface="Arial"/>
              </a:rPr>
              <a:t>reading</a:t>
            </a:r>
            <a:r>
              <a:rPr sz="1000" spc="-5" dirty="0">
                <a:solidFill>
                  <a:srgbClr val="1D1D1B"/>
                </a:solidFill>
                <a:latin typeface="Arial"/>
                <a:cs typeface="Arial"/>
              </a:rPr>
              <a:t> </a:t>
            </a:r>
            <a:r>
              <a:rPr sz="1000" spc="-25" dirty="0">
                <a:solidFill>
                  <a:srgbClr val="1D1D1B"/>
                </a:solidFill>
                <a:latin typeface="Arial"/>
                <a:cs typeface="Arial"/>
              </a:rPr>
              <a:t>to </a:t>
            </a:r>
            <a:r>
              <a:rPr sz="1000" dirty="0">
                <a:solidFill>
                  <a:srgbClr val="1D1D1B"/>
                </a:solidFill>
                <a:latin typeface="Arial"/>
                <a:cs typeface="Arial"/>
              </a:rPr>
              <a:t>inform</a:t>
            </a:r>
            <a:r>
              <a:rPr sz="1000" spc="-20" dirty="0">
                <a:solidFill>
                  <a:srgbClr val="1D1D1B"/>
                </a:solidFill>
                <a:latin typeface="Arial"/>
                <a:cs typeface="Arial"/>
              </a:rPr>
              <a:t> </a:t>
            </a:r>
            <a:r>
              <a:rPr sz="1000" dirty="0">
                <a:solidFill>
                  <a:srgbClr val="1D1D1B"/>
                </a:solidFill>
                <a:latin typeface="Arial"/>
                <a:cs typeface="Arial"/>
              </a:rPr>
              <a:t>and</a:t>
            </a:r>
            <a:r>
              <a:rPr sz="1000" spc="5" dirty="0">
                <a:solidFill>
                  <a:srgbClr val="1D1D1B"/>
                </a:solidFill>
                <a:latin typeface="Arial"/>
                <a:cs typeface="Arial"/>
              </a:rPr>
              <a:t> </a:t>
            </a:r>
            <a:r>
              <a:rPr sz="1000" dirty="0">
                <a:solidFill>
                  <a:srgbClr val="1D1D1B"/>
                </a:solidFill>
                <a:latin typeface="Arial"/>
                <a:cs typeface="Arial"/>
              </a:rPr>
              <a:t>improve your</a:t>
            </a:r>
            <a:r>
              <a:rPr sz="1000" spc="-20" dirty="0">
                <a:solidFill>
                  <a:srgbClr val="1D1D1B"/>
                </a:solidFill>
                <a:latin typeface="Arial"/>
                <a:cs typeface="Arial"/>
              </a:rPr>
              <a:t> </a:t>
            </a:r>
            <a:r>
              <a:rPr sz="1000" dirty="0">
                <a:solidFill>
                  <a:srgbClr val="1D1D1B"/>
                </a:solidFill>
                <a:latin typeface="Arial"/>
                <a:cs typeface="Arial"/>
              </a:rPr>
              <a:t>own</a:t>
            </a:r>
            <a:r>
              <a:rPr sz="1000" spc="-10" dirty="0">
                <a:solidFill>
                  <a:srgbClr val="1D1D1B"/>
                </a:solidFill>
                <a:latin typeface="Arial"/>
                <a:cs typeface="Arial"/>
              </a:rPr>
              <a:t> writing</a:t>
            </a:r>
            <a:endParaRPr sz="1000">
              <a:latin typeface="Arial"/>
              <a:cs typeface="Arial"/>
            </a:endParaRPr>
          </a:p>
          <a:p>
            <a:pPr marL="192405" indent="-179705">
              <a:lnSpc>
                <a:spcPct val="100000"/>
              </a:lnSpc>
              <a:spcBef>
                <a:spcPts val="120"/>
              </a:spcBef>
              <a:buClr>
                <a:srgbClr val="E9473E"/>
              </a:buClr>
              <a:buFont typeface="Cambria"/>
              <a:buChar char="•"/>
              <a:tabLst>
                <a:tab pos="192405" algn="l"/>
              </a:tabLst>
            </a:pPr>
            <a:r>
              <a:rPr sz="1000" spc="-10" dirty="0">
                <a:solidFill>
                  <a:srgbClr val="1D1D1B"/>
                </a:solidFill>
                <a:latin typeface="Arial"/>
                <a:cs typeface="Arial"/>
              </a:rPr>
              <a:t>Expressing</a:t>
            </a:r>
            <a:r>
              <a:rPr sz="1000" spc="-20" dirty="0">
                <a:solidFill>
                  <a:srgbClr val="1D1D1B"/>
                </a:solidFill>
                <a:latin typeface="Arial"/>
                <a:cs typeface="Arial"/>
              </a:rPr>
              <a:t> </a:t>
            </a:r>
            <a:r>
              <a:rPr sz="1000" dirty="0">
                <a:solidFill>
                  <a:srgbClr val="1D1D1B"/>
                </a:solidFill>
                <a:latin typeface="Arial"/>
                <a:cs typeface="Arial"/>
              </a:rPr>
              <a:t>your</a:t>
            </a:r>
            <a:r>
              <a:rPr sz="1000" spc="-20" dirty="0">
                <a:solidFill>
                  <a:srgbClr val="1D1D1B"/>
                </a:solidFill>
                <a:latin typeface="Arial"/>
                <a:cs typeface="Arial"/>
              </a:rPr>
              <a:t> </a:t>
            </a:r>
            <a:r>
              <a:rPr sz="1000" spc="-10" dirty="0">
                <a:solidFill>
                  <a:srgbClr val="1D1D1B"/>
                </a:solidFill>
                <a:latin typeface="Arial"/>
                <a:cs typeface="Arial"/>
              </a:rPr>
              <a:t>views,</a:t>
            </a:r>
            <a:r>
              <a:rPr sz="1000" spc="-20" dirty="0">
                <a:solidFill>
                  <a:srgbClr val="1D1D1B"/>
                </a:solidFill>
                <a:latin typeface="Arial"/>
                <a:cs typeface="Arial"/>
              </a:rPr>
              <a:t> </a:t>
            </a:r>
            <a:r>
              <a:rPr sz="1000" dirty="0">
                <a:solidFill>
                  <a:srgbClr val="1D1D1B"/>
                </a:solidFill>
                <a:latin typeface="Arial"/>
                <a:cs typeface="Arial"/>
              </a:rPr>
              <a:t>presenting</a:t>
            </a:r>
            <a:r>
              <a:rPr sz="1000" spc="-10" dirty="0">
                <a:solidFill>
                  <a:srgbClr val="1D1D1B"/>
                </a:solidFill>
                <a:latin typeface="Arial"/>
                <a:cs typeface="Arial"/>
              </a:rPr>
              <a:t> </a:t>
            </a:r>
            <a:r>
              <a:rPr sz="1000" dirty="0">
                <a:solidFill>
                  <a:srgbClr val="1D1D1B"/>
                </a:solidFill>
                <a:latin typeface="Arial"/>
                <a:cs typeface="Arial"/>
              </a:rPr>
              <a:t>arguments</a:t>
            </a:r>
            <a:r>
              <a:rPr sz="1000" spc="-5" dirty="0">
                <a:solidFill>
                  <a:srgbClr val="1D1D1B"/>
                </a:solidFill>
                <a:latin typeface="Arial"/>
                <a:cs typeface="Arial"/>
              </a:rPr>
              <a:t> </a:t>
            </a:r>
            <a:r>
              <a:rPr sz="1000" dirty="0">
                <a:solidFill>
                  <a:srgbClr val="1D1D1B"/>
                </a:solidFill>
                <a:latin typeface="Arial"/>
                <a:cs typeface="Arial"/>
              </a:rPr>
              <a:t>and</a:t>
            </a:r>
            <a:r>
              <a:rPr sz="1000" spc="-10" dirty="0">
                <a:solidFill>
                  <a:srgbClr val="1D1D1B"/>
                </a:solidFill>
                <a:latin typeface="Arial"/>
                <a:cs typeface="Arial"/>
              </a:rPr>
              <a:t> </a:t>
            </a:r>
            <a:r>
              <a:rPr sz="1000" dirty="0">
                <a:solidFill>
                  <a:srgbClr val="1D1D1B"/>
                </a:solidFill>
                <a:latin typeface="Arial"/>
                <a:cs typeface="Arial"/>
              </a:rPr>
              <a:t>writing</a:t>
            </a:r>
            <a:r>
              <a:rPr sz="1000" spc="-20" dirty="0">
                <a:solidFill>
                  <a:srgbClr val="1D1D1B"/>
                </a:solidFill>
                <a:latin typeface="Arial"/>
                <a:cs typeface="Arial"/>
              </a:rPr>
              <a:t> </a:t>
            </a:r>
            <a:r>
              <a:rPr sz="1000" spc="-10" dirty="0">
                <a:solidFill>
                  <a:srgbClr val="1D1D1B"/>
                </a:solidFill>
                <a:latin typeface="Arial"/>
                <a:cs typeface="Arial"/>
              </a:rPr>
              <a:t>creatively</a:t>
            </a:r>
            <a:endParaRPr sz="1000">
              <a:latin typeface="Arial"/>
              <a:cs typeface="Arial"/>
            </a:endParaRPr>
          </a:p>
          <a:p>
            <a:pPr marL="192405" indent="-179705">
              <a:lnSpc>
                <a:spcPct val="100000"/>
              </a:lnSpc>
              <a:spcBef>
                <a:spcPts val="120"/>
              </a:spcBef>
              <a:buClr>
                <a:srgbClr val="E9473E"/>
              </a:buClr>
              <a:buFont typeface="Cambria"/>
              <a:buChar char="•"/>
              <a:tabLst>
                <a:tab pos="192405" algn="l"/>
              </a:tabLst>
            </a:pPr>
            <a:r>
              <a:rPr sz="1000" spc="-10" dirty="0">
                <a:solidFill>
                  <a:srgbClr val="1D1D1B"/>
                </a:solidFill>
                <a:latin typeface="Arial"/>
                <a:cs typeface="Arial"/>
              </a:rPr>
              <a:t>Using</a:t>
            </a:r>
            <a:r>
              <a:rPr sz="1000" spc="-30" dirty="0">
                <a:solidFill>
                  <a:srgbClr val="1D1D1B"/>
                </a:solidFill>
                <a:latin typeface="Arial"/>
                <a:cs typeface="Arial"/>
              </a:rPr>
              <a:t> </a:t>
            </a:r>
            <a:r>
              <a:rPr sz="1000" dirty="0">
                <a:solidFill>
                  <a:srgbClr val="1D1D1B"/>
                </a:solidFill>
                <a:latin typeface="Arial"/>
                <a:cs typeface="Arial"/>
              </a:rPr>
              <a:t>grammar</a:t>
            </a:r>
            <a:r>
              <a:rPr sz="1000" spc="5" dirty="0">
                <a:solidFill>
                  <a:srgbClr val="1D1D1B"/>
                </a:solidFill>
                <a:latin typeface="Arial"/>
                <a:cs typeface="Arial"/>
              </a:rPr>
              <a:t> </a:t>
            </a:r>
            <a:r>
              <a:rPr sz="1000" dirty="0">
                <a:solidFill>
                  <a:srgbClr val="1D1D1B"/>
                </a:solidFill>
                <a:latin typeface="Arial"/>
                <a:cs typeface="Arial"/>
              </a:rPr>
              <a:t>correctly, punctuating</a:t>
            </a:r>
            <a:r>
              <a:rPr sz="1000" spc="5" dirty="0">
                <a:solidFill>
                  <a:srgbClr val="1D1D1B"/>
                </a:solidFill>
                <a:latin typeface="Arial"/>
                <a:cs typeface="Arial"/>
              </a:rPr>
              <a:t> </a:t>
            </a:r>
            <a:r>
              <a:rPr sz="1000" dirty="0">
                <a:solidFill>
                  <a:srgbClr val="1D1D1B"/>
                </a:solidFill>
                <a:latin typeface="Arial"/>
                <a:cs typeface="Arial"/>
              </a:rPr>
              <a:t>and</a:t>
            </a:r>
            <a:r>
              <a:rPr sz="1000" spc="-15" dirty="0">
                <a:solidFill>
                  <a:srgbClr val="1D1D1B"/>
                </a:solidFill>
                <a:latin typeface="Arial"/>
                <a:cs typeface="Arial"/>
              </a:rPr>
              <a:t> </a:t>
            </a:r>
            <a:r>
              <a:rPr sz="1000" dirty="0">
                <a:solidFill>
                  <a:srgbClr val="1D1D1B"/>
                </a:solidFill>
                <a:latin typeface="Arial"/>
                <a:cs typeface="Arial"/>
              </a:rPr>
              <a:t>spelling</a:t>
            </a:r>
            <a:r>
              <a:rPr sz="1000" spc="-15" dirty="0">
                <a:solidFill>
                  <a:srgbClr val="1D1D1B"/>
                </a:solidFill>
                <a:latin typeface="Arial"/>
                <a:cs typeface="Arial"/>
              </a:rPr>
              <a:t> </a:t>
            </a:r>
            <a:r>
              <a:rPr sz="1000" spc="-10" dirty="0">
                <a:solidFill>
                  <a:srgbClr val="1D1D1B"/>
                </a:solidFill>
                <a:latin typeface="Arial"/>
                <a:cs typeface="Arial"/>
              </a:rPr>
              <a:t>accurately</a:t>
            </a:r>
            <a:endParaRPr sz="1000">
              <a:latin typeface="Arial"/>
              <a:cs typeface="Arial"/>
            </a:endParaRPr>
          </a:p>
          <a:p>
            <a:pPr marL="190500" marR="350520" indent="-178435">
              <a:lnSpc>
                <a:spcPct val="110000"/>
              </a:lnSpc>
              <a:buFont typeface="Cambria"/>
              <a:buChar char="•"/>
              <a:tabLst>
                <a:tab pos="190500" algn="l"/>
                <a:tab pos="191770" algn="l"/>
              </a:tabLst>
            </a:pPr>
            <a:r>
              <a:rPr sz="1000" dirty="0">
                <a:solidFill>
                  <a:srgbClr val="E9473E"/>
                </a:solidFill>
                <a:latin typeface="Arial"/>
                <a:cs typeface="Arial"/>
              </a:rPr>
              <a:t>	</a:t>
            </a:r>
            <a:r>
              <a:rPr sz="1000" dirty="0">
                <a:solidFill>
                  <a:srgbClr val="1D1D1B"/>
                </a:solidFill>
                <a:latin typeface="Arial"/>
                <a:cs typeface="Arial"/>
              </a:rPr>
              <a:t>Listening</a:t>
            </a:r>
            <a:r>
              <a:rPr sz="1000" spc="-40" dirty="0">
                <a:solidFill>
                  <a:srgbClr val="1D1D1B"/>
                </a:solidFill>
                <a:latin typeface="Arial"/>
                <a:cs typeface="Arial"/>
              </a:rPr>
              <a:t> </a:t>
            </a:r>
            <a:r>
              <a:rPr sz="1000" dirty="0">
                <a:solidFill>
                  <a:srgbClr val="1D1D1B"/>
                </a:solidFill>
                <a:latin typeface="Arial"/>
                <a:cs typeface="Arial"/>
              </a:rPr>
              <a:t>to</a:t>
            </a:r>
            <a:r>
              <a:rPr sz="1000" spc="-35" dirty="0">
                <a:solidFill>
                  <a:srgbClr val="1D1D1B"/>
                </a:solidFill>
                <a:latin typeface="Arial"/>
                <a:cs typeface="Arial"/>
              </a:rPr>
              <a:t> </a:t>
            </a:r>
            <a:r>
              <a:rPr sz="1000" dirty="0">
                <a:solidFill>
                  <a:srgbClr val="1D1D1B"/>
                </a:solidFill>
                <a:latin typeface="Arial"/>
                <a:cs typeface="Arial"/>
              </a:rPr>
              <a:t>and</a:t>
            </a:r>
            <a:r>
              <a:rPr sz="1000" spc="-25" dirty="0">
                <a:solidFill>
                  <a:srgbClr val="1D1D1B"/>
                </a:solidFill>
                <a:latin typeface="Arial"/>
                <a:cs typeface="Arial"/>
              </a:rPr>
              <a:t> </a:t>
            </a:r>
            <a:r>
              <a:rPr sz="1000" dirty="0">
                <a:solidFill>
                  <a:srgbClr val="1D1D1B"/>
                </a:solidFill>
                <a:latin typeface="Arial"/>
                <a:cs typeface="Arial"/>
              </a:rPr>
              <a:t>understanding</a:t>
            </a:r>
            <a:r>
              <a:rPr sz="1000" spc="-5" dirty="0">
                <a:solidFill>
                  <a:srgbClr val="1D1D1B"/>
                </a:solidFill>
                <a:latin typeface="Arial"/>
                <a:cs typeface="Arial"/>
              </a:rPr>
              <a:t> </a:t>
            </a:r>
            <a:r>
              <a:rPr sz="1000" dirty="0">
                <a:solidFill>
                  <a:srgbClr val="1D1D1B"/>
                </a:solidFill>
                <a:latin typeface="Arial"/>
                <a:cs typeface="Arial"/>
              </a:rPr>
              <a:t>spoken</a:t>
            </a:r>
            <a:r>
              <a:rPr sz="1000" spc="-20" dirty="0">
                <a:solidFill>
                  <a:srgbClr val="1D1D1B"/>
                </a:solidFill>
                <a:latin typeface="Arial"/>
                <a:cs typeface="Arial"/>
              </a:rPr>
              <a:t> </a:t>
            </a:r>
            <a:r>
              <a:rPr sz="1000" spc="-10" dirty="0">
                <a:solidFill>
                  <a:srgbClr val="1D1D1B"/>
                </a:solidFill>
                <a:latin typeface="Arial"/>
                <a:cs typeface="Arial"/>
              </a:rPr>
              <a:t>language,</a:t>
            </a:r>
            <a:r>
              <a:rPr sz="1000" spc="-15" dirty="0">
                <a:solidFill>
                  <a:srgbClr val="1D1D1B"/>
                </a:solidFill>
                <a:latin typeface="Arial"/>
                <a:cs typeface="Arial"/>
              </a:rPr>
              <a:t> </a:t>
            </a:r>
            <a:r>
              <a:rPr sz="1000" dirty="0">
                <a:solidFill>
                  <a:srgbClr val="1D1D1B"/>
                </a:solidFill>
                <a:latin typeface="Arial"/>
                <a:cs typeface="Arial"/>
              </a:rPr>
              <a:t>and</a:t>
            </a:r>
            <a:r>
              <a:rPr sz="1000" spc="-15" dirty="0">
                <a:solidFill>
                  <a:srgbClr val="1D1D1B"/>
                </a:solidFill>
                <a:latin typeface="Arial"/>
                <a:cs typeface="Arial"/>
              </a:rPr>
              <a:t> </a:t>
            </a:r>
            <a:r>
              <a:rPr sz="1000" dirty="0">
                <a:solidFill>
                  <a:srgbClr val="1D1D1B"/>
                </a:solidFill>
                <a:latin typeface="Arial"/>
                <a:cs typeface="Arial"/>
              </a:rPr>
              <a:t>using</a:t>
            </a:r>
            <a:r>
              <a:rPr sz="1000" spc="-50" dirty="0">
                <a:solidFill>
                  <a:srgbClr val="1D1D1B"/>
                </a:solidFill>
                <a:latin typeface="Arial"/>
                <a:cs typeface="Arial"/>
              </a:rPr>
              <a:t> </a:t>
            </a:r>
            <a:r>
              <a:rPr sz="1000" spc="-10" dirty="0">
                <a:solidFill>
                  <a:srgbClr val="1D1D1B"/>
                </a:solidFill>
                <a:latin typeface="Arial"/>
                <a:cs typeface="Arial"/>
              </a:rPr>
              <a:t>spoken </a:t>
            </a:r>
            <a:r>
              <a:rPr sz="1000" dirty="0">
                <a:solidFill>
                  <a:srgbClr val="1D1D1B"/>
                </a:solidFill>
                <a:latin typeface="Arial"/>
                <a:cs typeface="Arial"/>
              </a:rPr>
              <a:t>Standard</a:t>
            </a:r>
            <a:r>
              <a:rPr sz="1000" spc="-10" dirty="0">
                <a:solidFill>
                  <a:srgbClr val="1D1D1B"/>
                </a:solidFill>
                <a:latin typeface="Arial"/>
                <a:cs typeface="Arial"/>
              </a:rPr>
              <a:t> English</a:t>
            </a:r>
            <a:r>
              <a:rPr sz="1000" spc="-45" dirty="0">
                <a:solidFill>
                  <a:srgbClr val="1D1D1B"/>
                </a:solidFill>
                <a:latin typeface="Arial"/>
                <a:cs typeface="Arial"/>
              </a:rPr>
              <a:t> </a:t>
            </a:r>
            <a:r>
              <a:rPr sz="1000" spc="-10" dirty="0">
                <a:solidFill>
                  <a:srgbClr val="1D1D1B"/>
                </a:solidFill>
                <a:latin typeface="Arial"/>
                <a:cs typeface="Arial"/>
              </a:rPr>
              <a:t>effectively</a:t>
            </a:r>
            <a:endParaRPr sz="1000">
              <a:latin typeface="Arial"/>
              <a:cs typeface="Arial"/>
            </a:endParaRPr>
          </a:p>
          <a:p>
            <a:pPr>
              <a:lnSpc>
                <a:spcPct val="100000"/>
              </a:lnSpc>
              <a:spcBef>
                <a:spcPts val="290"/>
              </a:spcBef>
            </a:pPr>
            <a:endParaRPr sz="1000">
              <a:latin typeface="Arial"/>
              <a:cs typeface="Arial"/>
            </a:endParaRPr>
          </a:p>
          <a:p>
            <a:pPr marL="12700">
              <a:lnSpc>
                <a:spcPct val="100000"/>
              </a:lnSpc>
            </a:pPr>
            <a:r>
              <a:rPr sz="1400" spc="-10" dirty="0">
                <a:solidFill>
                  <a:srgbClr val="1D1D1B"/>
                </a:solidFill>
                <a:latin typeface="Arial"/>
                <a:cs typeface="Arial"/>
              </a:rPr>
              <a:t>Qualifications</a:t>
            </a:r>
            <a:r>
              <a:rPr sz="1400" spc="5" dirty="0">
                <a:solidFill>
                  <a:srgbClr val="1D1D1B"/>
                </a:solidFill>
                <a:latin typeface="Arial"/>
                <a:cs typeface="Arial"/>
              </a:rPr>
              <a:t> </a:t>
            </a:r>
            <a:r>
              <a:rPr sz="1400" spc="-10" dirty="0">
                <a:solidFill>
                  <a:srgbClr val="1D1D1B"/>
                </a:solidFill>
                <a:latin typeface="Arial"/>
                <a:cs typeface="Arial"/>
              </a:rPr>
              <a:t>available</a:t>
            </a:r>
            <a:endParaRPr sz="1400">
              <a:latin typeface="Arial"/>
              <a:cs typeface="Arial"/>
            </a:endParaRPr>
          </a:p>
          <a:p>
            <a:pPr marL="12700" marR="402590">
              <a:lnSpc>
                <a:spcPct val="110000"/>
              </a:lnSpc>
              <a:spcBef>
                <a:spcPts val="350"/>
              </a:spcBef>
            </a:pPr>
            <a:r>
              <a:rPr sz="1000" spc="-10" dirty="0">
                <a:solidFill>
                  <a:srgbClr val="1D1D1B"/>
                </a:solidFill>
                <a:latin typeface="Arial"/>
                <a:cs typeface="Arial"/>
              </a:rPr>
              <a:t>Every</a:t>
            </a:r>
            <a:r>
              <a:rPr sz="1000" spc="-20" dirty="0">
                <a:solidFill>
                  <a:srgbClr val="1D1D1B"/>
                </a:solidFill>
                <a:latin typeface="Arial"/>
                <a:cs typeface="Arial"/>
              </a:rPr>
              <a:t> </a:t>
            </a:r>
            <a:r>
              <a:rPr sz="1000" dirty="0">
                <a:solidFill>
                  <a:srgbClr val="1D1D1B"/>
                </a:solidFill>
                <a:latin typeface="Arial"/>
                <a:cs typeface="Arial"/>
              </a:rPr>
              <a:t>student</a:t>
            </a:r>
            <a:r>
              <a:rPr sz="1000" spc="-10" dirty="0">
                <a:solidFill>
                  <a:srgbClr val="1D1D1B"/>
                </a:solidFill>
                <a:latin typeface="Arial"/>
                <a:cs typeface="Arial"/>
              </a:rPr>
              <a:t> </a:t>
            </a:r>
            <a:r>
              <a:rPr sz="1000" dirty="0">
                <a:solidFill>
                  <a:srgbClr val="1D1D1B"/>
                </a:solidFill>
                <a:latin typeface="Arial"/>
                <a:cs typeface="Arial"/>
              </a:rPr>
              <a:t>will</a:t>
            </a:r>
            <a:r>
              <a:rPr sz="1000" spc="-15" dirty="0">
                <a:solidFill>
                  <a:srgbClr val="1D1D1B"/>
                </a:solidFill>
                <a:latin typeface="Arial"/>
                <a:cs typeface="Arial"/>
              </a:rPr>
              <a:t> </a:t>
            </a:r>
            <a:r>
              <a:rPr sz="1000" dirty="0">
                <a:solidFill>
                  <a:srgbClr val="1D1D1B"/>
                </a:solidFill>
                <a:latin typeface="Arial"/>
                <a:cs typeface="Arial"/>
              </a:rPr>
              <a:t>sit</a:t>
            </a:r>
            <a:r>
              <a:rPr sz="1000" spc="-35" dirty="0">
                <a:solidFill>
                  <a:srgbClr val="1D1D1B"/>
                </a:solidFill>
                <a:latin typeface="Arial"/>
                <a:cs typeface="Arial"/>
              </a:rPr>
              <a:t> </a:t>
            </a:r>
            <a:r>
              <a:rPr sz="1000" dirty="0">
                <a:solidFill>
                  <a:srgbClr val="1D1D1B"/>
                </a:solidFill>
                <a:latin typeface="Arial"/>
                <a:cs typeface="Arial"/>
              </a:rPr>
              <a:t>both</a:t>
            </a:r>
            <a:r>
              <a:rPr sz="1000" spc="-15" dirty="0">
                <a:solidFill>
                  <a:srgbClr val="1D1D1B"/>
                </a:solidFill>
                <a:latin typeface="Arial"/>
                <a:cs typeface="Arial"/>
              </a:rPr>
              <a:t> </a:t>
            </a:r>
            <a:r>
              <a:rPr sz="1000" spc="-30" dirty="0">
                <a:solidFill>
                  <a:srgbClr val="1D1D1B"/>
                </a:solidFill>
                <a:latin typeface="Arial"/>
                <a:cs typeface="Arial"/>
              </a:rPr>
              <a:t>GCSE</a:t>
            </a:r>
            <a:r>
              <a:rPr sz="1000" spc="-20" dirty="0">
                <a:solidFill>
                  <a:srgbClr val="1D1D1B"/>
                </a:solidFill>
                <a:latin typeface="Arial"/>
                <a:cs typeface="Arial"/>
              </a:rPr>
              <a:t> </a:t>
            </a:r>
            <a:r>
              <a:rPr sz="1000" spc="-10" dirty="0">
                <a:solidFill>
                  <a:srgbClr val="1D1D1B"/>
                </a:solidFill>
                <a:latin typeface="Arial"/>
                <a:cs typeface="Arial"/>
              </a:rPr>
              <a:t>English</a:t>
            </a:r>
            <a:r>
              <a:rPr sz="1000" spc="-35" dirty="0">
                <a:solidFill>
                  <a:srgbClr val="1D1D1B"/>
                </a:solidFill>
                <a:latin typeface="Arial"/>
                <a:cs typeface="Arial"/>
              </a:rPr>
              <a:t> </a:t>
            </a:r>
            <a:r>
              <a:rPr sz="1000" spc="-10" dirty="0">
                <a:solidFill>
                  <a:srgbClr val="1D1D1B"/>
                </a:solidFill>
                <a:latin typeface="Arial"/>
                <a:cs typeface="Arial"/>
              </a:rPr>
              <a:t>Language</a:t>
            </a:r>
            <a:r>
              <a:rPr sz="1000" spc="-15" dirty="0">
                <a:solidFill>
                  <a:srgbClr val="1D1D1B"/>
                </a:solidFill>
                <a:latin typeface="Arial"/>
                <a:cs typeface="Arial"/>
              </a:rPr>
              <a:t> </a:t>
            </a:r>
            <a:r>
              <a:rPr sz="1000" dirty="0">
                <a:solidFill>
                  <a:srgbClr val="1D1D1B"/>
                </a:solidFill>
                <a:latin typeface="Arial"/>
                <a:cs typeface="Arial"/>
              </a:rPr>
              <a:t>and </a:t>
            </a:r>
            <a:r>
              <a:rPr sz="1000" spc="-30" dirty="0">
                <a:solidFill>
                  <a:srgbClr val="1D1D1B"/>
                </a:solidFill>
                <a:latin typeface="Arial"/>
                <a:cs typeface="Arial"/>
              </a:rPr>
              <a:t>GCSE</a:t>
            </a:r>
            <a:r>
              <a:rPr sz="1000" spc="-20" dirty="0">
                <a:solidFill>
                  <a:srgbClr val="1D1D1B"/>
                </a:solidFill>
                <a:latin typeface="Arial"/>
                <a:cs typeface="Arial"/>
              </a:rPr>
              <a:t> </a:t>
            </a:r>
            <a:r>
              <a:rPr sz="1000" spc="-10" dirty="0">
                <a:solidFill>
                  <a:srgbClr val="1D1D1B"/>
                </a:solidFill>
                <a:latin typeface="Arial"/>
                <a:cs typeface="Arial"/>
              </a:rPr>
              <a:t>English </a:t>
            </a:r>
            <a:r>
              <a:rPr sz="1000" dirty="0">
                <a:solidFill>
                  <a:srgbClr val="1D1D1B"/>
                </a:solidFill>
                <a:latin typeface="Arial"/>
                <a:cs typeface="Arial"/>
              </a:rPr>
              <a:t>Literature,</a:t>
            </a:r>
            <a:r>
              <a:rPr sz="1000" spc="10" dirty="0">
                <a:solidFill>
                  <a:srgbClr val="1D1D1B"/>
                </a:solidFill>
                <a:latin typeface="Arial"/>
                <a:cs typeface="Arial"/>
              </a:rPr>
              <a:t> </a:t>
            </a:r>
            <a:r>
              <a:rPr sz="1000" dirty="0">
                <a:solidFill>
                  <a:srgbClr val="1D1D1B"/>
                </a:solidFill>
                <a:latin typeface="Arial"/>
                <a:cs typeface="Arial"/>
              </a:rPr>
              <a:t>both</a:t>
            </a:r>
            <a:r>
              <a:rPr sz="1000" spc="-15" dirty="0">
                <a:solidFill>
                  <a:srgbClr val="1D1D1B"/>
                </a:solidFill>
                <a:latin typeface="Arial"/>
                <a:cs typeface="Arial"/>
              </a:rPr>
              <a:t> </a:t>
            </a:r>
            <a:r>
              <a:rPr sz="1000" dirty="0">
                <a:solidFill>
                  <a:srgbClr val="1D1D1B"/>
                </a:solidFill>
                <a:latin typeface="Arial"/>
                <a:cs typeface="Arial"/>
              </a:rPr>
              <a:t>of</a:t>
            </a:r>
            <a:r>
              <a:rPr sz="1000" spc="-10" dirty="0">
                <a:solidFill>
                  <a:srgbClr val="1D1D1B"/>
                </a:solidFill>
                <a:latin typeface="Arial"/>
                <a:cs typeface="Arial"/>
              </a:rPr>
              <a:t> </a:t>
            </a:r>
            <a:r>
              <a:rPr sz="1000" dirty="0">
                <a:solidFill>
                  <a:srgbClr val="1D1D1B"/>
                </a:solidFill>
                <a:latin typeface="Arial"/>
                <a:cs typeface="Arial"/>
              </a:rPr>
              <a:t>which</a:t>
            </a:r>
            <a:r>
              <a:rPr sz="1000" spc="-5" dirty="0">
                <a:solidFill>
                  <a:srgbClr val="1D1D1B"/>
                </a:solidFill>
                <a:latin typeface="Arial"/>
                <a:cs typeface="Arial"/>
              </a:rPr>
              <a:t> </a:t>
            </a:r>
            <a:r>
              <a:rPr sz="1000" dirty="0">
                <a:solidFill>
                  <a:srgbClr val="1D1D1B"/>
                </a:solidFill>
                <a:latin typeface="Arial"/>
                <a:cs typeface="Arial"/>
              </a:rPr>
              <a:t>are</a:t>
            </a:r>
            <a:r>
              <a:rPr sz="1000" spc="-5" dirty="0">
                <a:solidFill>
                  <a:srgbClr val="1D1D1B"/>
                </a:solidFill>
                <a:latin typeface="Arial"/>
                <a:cs typeface="Arial"/>
              </a:rPr>
              <a:t> </a:t>
            </a:r>
            <a:r>
              <a:rPr sz="1000" dirty="0">
                <a:solidFill>
                  <a:srgbClr val="1D1D1B"/>
                </a:solidFill>
                <a:latin typeface="Arial"/>
                <a:cs typeface="Arial"/>
              </a:rPr>
              <a:t>graded</a:t>
            </a:r>
            <a:r>
              <a:rPr sz="1000" spc="25" dirty="0">
                <a:solidFill>
                  <a:srgbClr val="1D1D1B"/>
                </a:solidFill>
                <a:latin typeface="Arial"/>
                <a:cs typeface="Arial"/>
              </a:rPr>
              <a:t> </a:t>
            </a:r>
            <a:r>
              <a:rPr sz="1000" spc="-20" dirty="0">
                <a:solidFill>
                  <a:srgbClr val="1D1D1B"/>
                </a:solidFill>
                <a:latin typeface="Arial"/>
                <a:cs typeface="Arial"/>
              </a:rPr>
              <a:t>9–1.</a:t>
            </a:r>
            <a:endParaRPr sz="1000">
              <a:latin typeface="Arial"/>
              <a:cs typeface="Arial"/>
            </a:endParaRPr>
          </a:p>
          <a:p>
            <a:pPr>
              <a:lnSpc>
                <a:spcPct val="100000"/>
              </a:lnSpc>
              <a:spcBef>
                <a:spcPts val="285"/>
              </a:spcBef>
            </a:pPr>
            <a:endParaRPr sz="1000">
              <a:latin typeface="Arial"/>
              <a:cs typeface="Arial"/>
            </a:endParaRPr>
          </a:p>
          <a:p>
            <a:pPr marL="12700">
              <a:lnSpc>
                <a:spcPct val="100000"/>
              </a:lnSpc>
            </a:pPr>
            <a:r>
              <a:rPr sz="1400" spc="-10" dirty="0">
                <a:solidFill>
                  <a:srgbClr val="1D1D1B"/>
                </a:solidFill>
                <a:latin typeface="Arial"/>
                <a:cs typeface="Arial"/>
              </a:rPr>
              <a:t>Assessment</a:t>
            </a:r>
            <a:endParaRPr sz="1400">
              <a:latin typeface="Arial"/>
              <a:cs typeface="Arial"/>
            </a:endParaRPr>
          </a:p>
          <a:p>
            <a:pPr marL="12700" marR="10795">
              <a:lnSpc>
                <a:spcPct val="110000"/>
              </a:lnSpc>
              <a:spcBef>
                <a:spcPts val="355"/>
              </a:spcBef>
            </a:pPr>
            <a:r>
              <a:rPr sz="1000" spc="-30" dirty="0">
                <a:solidFill>
                  <a:srgbClr val="1D1D1B"/>
                </a:solidFill>
                <a:latin typeface="Arial"/>
                <a:cs typeface="Arial"/>
              </a:rPr>
              <a:t>GCSE </a:t>
            </a:r>
            <a:r>
              <a:rPr sz="1000" spc="-10" dirty="0">
                <a:solidFill>
                  <a:srgbClr val="1D1D1B"/>
                </a:solidFill>
                <a:latin typeface="Arial"/>
                <a:cs typeface="Arial"/>
              </a:rPr>
              <a:t>English</a:t>
            </a:r>
            <a:r>
              <a:rPr sz="1000" spc="-55" dirty="0">
                <a:solidFill>
                  <a:srgbClr val="1D1D1B"/>
                </a:solidFill>
                <a:latin typeface="Arial"/>
                <a:cs typeface="Arial"/>
              </a:rPr>
              <a:t> </a:t>
            </a:r>
            <a:r>
              <a:rPr sz="1000" dirty="0">
                <a:solidFill>
                  <a:srgbClr val="1D1D1B"/>
                </a:solidFill>
                <a:latin typeface="Arial"/>
                <a:cs typeface="Arial"/>
              </a:rPr>
              <a:t>Language</a:t>
            </a:r>
            <a:r>
              <a:rPr sz="1000" spc="-10" dirty="0">
                <a:solidFill>
                  <a:srgbClr val="1D1D1B"/>
                </a:solidFill>
                <a:latin typeface="Arial"/>
                <a:cs typeface="Arial"/>
              </a:rPr>
              <a:t> </a:t>
            </a:r>
            <a:r>
              <a:rPr sz="1000" dirty="0">
                <a:solidFill>
                  <a:srgbClr val="1D1D1B"/>
                </a:solidFill>
                <a:latin typeface="Arial"/>
                <a:cs typeface="Arial"/>
              </a:rPr>
              <a:t>will</a:t>
            </a:r>
            <a:r>
              <a:rPr sz="1000" spc="-25" dirty="0">
                <a:solidFill>
                  <a:srgbClr val="1D1D1B"/>
                </a:solidFill>
                <a:latin typeface="Arial"/>
                <a:cs typeface="Arial"/>
              </a:rPr>
              <a:t> </a:t>
            </a:r>
            <a:r>
              <a:rPr sz="1000" dirty="0">
                <a:solidFill>
                  <a:srgbClr val="1D1D1B"/>
                </a:solidFill>
                <a:latin typeface="Arial"/>
                <a:cs typeface="Arial"/>
              </a:rPr>
              <a:t>feature</a:t>
            </a:r>
            <a:r>
              <a:rPr sz="1000" spc="-10" dirty="0">
                <a:solidFill>
                  <a:srgbClr val="1D1D1B"/>
                </a:solidFill>
                <a:latin typeface="Arial"/>
                <a:cs typeface="Arial"/>
              </a:rPr>
              <a:t> </a:t>
            </a:r>
            <a:r>
              <a:rPr sz="1000" dirty="0">
                <a:solidFill>
                  <a:srgbClr val="1D1D1B"/>
                </a:solidFill>
                <a:latin typeface="Arial"/>
                <a:cs typeface="Arial"/>
              </a:rPr>
              <a:t>two</a:t>
            </a:r>
            <a:r>
              <a:rPr sz="1000" spc="-25" dirty="0">
                <a:solidFill>
                  <a:srgbClr val="1D1D1B"/>
                </a:solidFill>
                <a:latin typeface="Arial"/>
                <a:cs typeface="Arial"/>
              </a:rPr>
              <a:t> </a:t>
            </a:r>
            <a:r>
              <a:rPr sz="1000" dirty="0">
                <a:solidFill>
                  <a:srgbClr val="1D1D1B"/>
                </a:solidFill>
                <a:latin typeface="Arial"/>
                <a:cs typeface="Arial"/>
              </a:rPr>
              <a:t>written</a:t>
            </a:r>
            <a:r>
              <a:rPr sz="1000" spc="-20" dirty="0">
                <a:solidFill>
                  <a:srgbClr val="1D1D1B"/>
                </a:solidFill>
                <a:latin typeface="Arial"/>
                <a:cs typeface="Arial"/>
              </a:rPr>
              <a:t> </a:t>
            </a:r>
            <a:r>
              <a:rPr sz="1000" spc="-10" dirty="0">
                <a:solidFill>
                  <a:srgbClr val="1D1D1B"/>
                </a:solidFill>
                <a:latin typeface="Arial"/>
                <a:cs typeface="Arial"/>
              </a:rPr>
              <a:t>examination</a:t>
            </a:r>
            <a:r>
              <a:rPr sz="1000" spc="-35" dirty="0">
                <a:solidFill>
                  <a:srgbClr val="1D1D1B"/>
                </a:solidFill>
                <a:latin typeface="Arial"/>
                <a:cs typeface="Arial"/>
              </a:rPr>
              <a:t> </a:t>
            </a:r>
            <a:r>
              <a:rPr sz="1000" dirty="0">
                <a:solidFill>
                  <a:srgbClr val="1D1D1B"/>
                </a:solidFill>
                <a:latin typeface="Arial"/>
                <a:cs typeface="Arial"/>
              </a:rPr>
              <a:t>papers</a:t>
            </a:r>
            <a:r>
              <a:rPr sz="1000" spc="15" dirty="0">
                <a:solidFill>
                  <a:srgbClr val="1D1D1B"/>
                </a:solidFill>
                <a:latin typeface="Arial"/>
                <a:cs typeface="Arial"/>
              </a:rPr>
              <a:t> </a:t>
            </a:r>
            <a:r>
              <a:rPr sz="1000" spc="-10" dirty="0">
                <a:solidFill>
                  <a:srgbClr val="1D1D1B"/>
                </a:solidFill>
                <a:latin typeface="Arial"/>
                <a:cs typeface="Arial"/>
              </a:rPr>
              <a:t>worth </a:t>
            </a:r>
            <a:r>
              <a:rPr sz="1000" dirty="0">
                <a:solidFill>
                  <a:srgbClr val="1D1D1B"/>
                </a:solidFill>
                <a:latin typeface="Arial"/>
                <a:cs typeface="Arial"/>
              </a:rPr>
              <a:t>100%</a:t>
            </a:r>
            <a:r>
              <a:rPr sz="1000" spc="-30" dirty="0">
                <a:solidFill>
                  <a:srgbClr val="1D1D1B"/>
                </a:solidFill>
                <a:latin typeface="Arial"/>
                <a:cs typeface="Arial"/>
              </a:rPr>
              <a:t> </a:t>
            </a:r>
            <a:r>
              <a:rPr sz="1000" dirty="0">
                <a:solidFill>
                  <a:srgbClr val="1D1D1B"/>
                </a:solidFill>
                <a:latin typeface="Arial"/>
                <a:cs typeface="Arial"/>
              </a:rPr>
              <a:t>of</a:t>
            </a:r>
            <a:r>
              <a:rPr sz="1000" spc="-20" dirty="0">
                <a:solidFill>
                  <a:srgbClr val="1D1D1B"/>
                </a:solidFill>
                <a:latin typeface="Arial"/>
                <a:cs typeface="Arial"/>
              </a:rPr>
              <a:t> </a:t>
            </a:r>
            <a:r>
              <a:rPr sz="1000" dirty="0">
                <a:solidFill>
                  <a:srgbClr val="1D1D1B"/>
                </a:solidFill>
                <a:latin typeface="Arial"/>
                <a:cs typeface="Arial"/>
              </a:rPr>
              <a:t>the</a:t>
            </a:r>
            <a:r>
              <a:rPr sz="1000" spc="-25" dirty="0">
                <a:solidFill>
                  <a:srgbClr val="1D1D1B"/>
                </a:solidFill>
                <a:latin typeface="Arial"/>
                <a:cs typeface="Arial"/>
              </a:rPr>
              <a:t> </a:t>
            </a:r>
            <a:r>
              <a:rPr sz="1000" spc="-10" dirty="0">
                <a:solidFill>
                  <a:srgbClr val="1D1D1B"/>
                </a:solidFill>
                <a:latin typeface="Arial"/>
                <a:cs typeface="Arial"/>
              </a:rPr>
              <a:t>qualification.</a:t>
            </a:r>
            <a:r>
              <a:rPr sz="1000" spc="5" dirty="0">
                <a:solidFill>
                  <a:srgbClr val="1D1D1B"/>
                </a:solidFill>
                <a:latin typeface="Arial"/>
                <a:cs typeface="Arial"/>
              </a:rPr>
              <a:t> </a:t>
            </a:r>
            <a:r>
              <a:rPr sz="1000" spc="-10" dirty="0">
                <a:solidFill>
                  <a:srgbClr val="1D1D1B"/>
                </a:solidFill>
                <a:latin typeface="Arial"/>
                <a:cs typeface="Arial"/>
              </a:rPr>
              <a:t>50%</a:t>
            </a:r>
            <a:r>
              <a:rPr sz="1000" spc="-30" dirty="0">
                <a:solidFill>
                  <a:srgbClr val="1D1D1B"/>
                </a:solidFill>
                <a:latin typeface="Arial"/>
                <a:cs typeface="Arial"/>
              </a:rPr>
              <a:t> </a:t>
            </a:r>
            <a:r>
              <a:rPr sz="1000" dirty="0">
                <a:solidFill>
                  <a:srgbClr val="1D1D1B"/>
                </a:solidFill>
                <a:latin typeface="Arial"/>
                <a:cs typeface="Arial"/>
              </a:rPr>
              <a:t>of</a:t>
            </a:r>
            <a:r>
              <a:rPr sz="1000" spc="-20" dirty="0">
                <a:solidFill>
                  <a:srgbClr val="1D1D1B"/>
                </a:solidFill>
                <a:latin typeface="Arial"/>
                <a:cs typeface="Arial"/>
              </a:rPr>
              <a:t> </a:t>
            </a:r>
            <a:r>
              <a:rPr sz="1000" dirty="0">
                <a:solidFill>
                  <a:srgbClr val="1D1D1B"/>
                </a:solidFill>
                <a:latin typeface="Arial"/>
                <a:cs typeface="Arial"/>
              </a:rPr>
              <a:t>the</a:t>
            </a:r>
            <a:r>
              <a:rPr sz="1000" spc="-20" dirty="0">
                <a:solidFill>
                  <a:srgbClr val="1D1D1B"/>
                </a:solidFill>
                <a:latin typeface="Arial"/>
                <a:cs typeface="Arial"/>
              </a:rPr>
              <a:t> </a:t>
            </a:r>
            <a:r>
              <a:rPr sz="1000" dirty="0">
                <a:solidFill>
                  <a:srgbClr val="1D1D1B"/>
                </a:solidFill>
                <a:latin typeface="Arial"/>
                <a:cs typeface="Arial"/>
              </a:rPr>
              <a:t>qualification</a:t>
            </a:r>
            <a:r>
              <a:rPr sz="1000" spc="-5" dirty="0">
                <a:solidFill>
                  <a:srgbClr val="1D1D1B"/>
                </a:solidFill>
                <a:latin typeface="Arial"/>
                <a:cs typeface="Arial"/>
              </a:rPr>
              <a:t> </a:t>
            </a:r>
            <a:r>
              <a:rPr sz="1000" spc="-25" dirty="0">
                <a:solidFill>
                  <a:srgbClr val="1D1D1B"/>
                </a:solidFill>
                <a:latin typeface="Arial"/>
                <a:cs typeface="Arial"/>
              </a:rPr>
              <a:t>assesses</a:t>
            </a:r>
            <a:r>
              <a:rPr sz="1000" spc="-10" dirty="0">
                <a:solidFill>
                  <a:srgbClr val="1D1D1B"/>
                </a:solidFill>
                <a:latin typeface="Arial"/>
                <a:cs typeface="Arial"/>
              </a:rPr>
              <a:t> </a:t>
            </a:r>
            <a:r>
              <a:rPr sz="1000" dirty="0">
                <a:solidFill>
                  <a:srgbClr val="1D1D1B"/>
                </a:solidFill>
                <a:latin typeface="Arial"/>
                <a:cs typeface="Arial"/>
              </a:rPr>
              <a:t>reading </a:t>
            </a:r>
            <a:r>
              <a:rPr sz="1000" spc="-10" dirty="0">
                <a:solidFill>
                  <a:srgbClr val="1D1D1B"/>
                </a:solidFill>
                <a:latin typeface="Arial"/>
                <a:cs typeface="Arial"/>
              </a:rPr>
              <a:t>skills</a:t>
            </a:r>
            <a:r>
              <a:rPr sz="1000" spc="-35" dirty="0">
                <a:solidFill>
                  <a:srgbClr val="1D1D1B"/>
                </a:solidFill>
                <a:latin typeface="Arial"/>
                <a:cs typeface="Arial"/>
              </a:rPr>
              <a:t> </a:t>
            </a:r>
            <a:r>
              <a:rPr sz="1000" spc="-25" dirty="0">
                <a:solidFill>
                  <a:srgbClr val="1D1D1B"/>
                </a:solidFill>
                <a:latin typeface="Arial"/>
                <a:cs typeface="Arial"/>
              </a:rPr>
              <a:t>and </a:t>
            </a:r>
            <a:r>
              <a:rPr sz="1000" spc="-10" dirty="0">
                <a:solidFill>
                  <a:srgbClr val="1D1D1B"/>
                </a:solidFill>
                <a:latin typeface="Arial"/>
                <a:cs typeface="Arial"/>
              </a:rPr>
              <a:t>50%</a:t>
            </a:r>
            <a:r>
              <a:rPr sz="1000" spc="-30" dirty="0">
                <a:solidFill>
                  <a:srgbClr val="1D1D1B"/>
                </a:solidFill>
                <a:latin typeface="Arial"/>
                <a:cs typeface="Arial"/>
              </a:rPr>
              <a:t> </a:t>
            </a:r>
            <a:r>
              <a:rPr sz="1000" dirty="0">
                <a:solidFill>
                  <a:srgbClr val="1D1D1B"/>
                </a:solidFill>
                <a:latin typeface="Arial"/>
                <a:cs typeface="Arial"/>
              </a:rPr>
              <a:t>of</a:t>
            </a:r>
            <a:r>
              <a:rPr sz="1000" spc="-15" dirty="0">
                <a:solidFill>
                  <a:srgbClr val="1D1D1B"/>
                </a:solidFill>
                <a:latin typeface="Arial"/>
                <a:cs typeface="Arial"/>
              </a:rPr>
              <a:t> </a:t>
            </a:r>
            <a:r>
              <a:rPr sz="1000" dirty="0">
                <a:solidFill>
                  <a:srgbClr val="1D1D1B"/>
                </a:solidFill>
                <a:latin typeface="Arial"/>
                <a:cs typeface="Arial"/>
              </a:rPr>
              <a:t>the</a:t>
            </a:r>
            <a:r>
              <a:rPr sz="1000" spc="-15" dirty="0">
                <a:solidFill>
                  <a:srgbClr val="1D1D1B"/>
                </a:solidFill>
                <a:latin typeface="Arial"/>
                <a:cs typeface="Arial"/>
              </a:rPr>
              <a:t> </a:t>
            </a:r>
            <a:r>
              <a:rPr sz="1000" spc="-10" dirty="0">
                <a:solidFill>
                  <a:srgbClr val="1D1D1B"/>
                </a:solidFill>
                <a:latin typeface="Arial"/>
                <a:cs typeface="Arial"/>
              </a:rPr>
              <a:t>qualification </a:t>
            </a:r>
            <a:r>
              <a:rPr sz="1000" spc="-25" dirty="0">
                <a:solidFill>
                  <a:srgbClr val="1D1D1B"/>
                </a:solidFill>
                <a:latin typeface="Arial"/>
                <a:cs typeface="Arial"/>
              </a:rPr>
              <a:t>assesses</a:t>
            </a:r>
            <a:r>
              <a:rPr sz="1000" spc="-10" dirty="0">
                <a:solidFill>
                  <a:srgbClr val="1D1D1B"/>
                </a:solidFill>
                <a:latin typeface="Arial"/>
                <a:cs typeface="Arial"/>
              </a:rPr>
              <a:t> </a:t>
            </a:r>
            <a:r>
              <a:rPr sz="1000" dirty="0">
                <a:solidFill>
                  <a:srgbClr val="1D1D1B"/>
                </a:solidFill>
                <a:latin typeface="Arial"/>
                <a:cs typeface="Arial"/>
              </a:rPr>
              <a:t>writing</a:t>
            </a:r>
            <a:r>
              <a:rPr sz="1000" spc="-20" dirty="0">
                <a:solidFill>
                  <a:srgbClr val="1D1D1B"/>
                </a:solidFill>
                <a:latin typeface="Arial"/>
                <a:cs typeface="Arial"/>
              </a:rPr>
              <a:t> </a:t>
            </a:r>
            <a:r>
              <a:rPr sz="1000" spc="-10" dirty="0">
                <a:solidFill>
                  <a:srgbClr val="1D1D1B"/>
                </a:solidFill>
                <a:latin typeface="Arial"/>
                <a:cs typeface="Arial"/>
              </a:rPr>
              <a:t>skills.</a:t>
            </a:r>
            <a:r>
              <a:rPr sz="1000" spc="-35" dirty="0">
                <a:solidFill>
                  <a:srgbClr val="1D1D1B"/>
                </a:solidFill>
                <a:latin typeface="Arial"/>
                <a:cs typeface="Arial"/>
              </a:rPr>
              <a:t> </a:t>
            </a:r>
            <a:r>
              <a:rPr sz="1000" dirty="0">
                <a:solidFill>
                  <a:srgbClr val="1D1D1B"/>
                </a:solidFill>
                <a:latin typeface="Arial"/>
                <a:cs typeface="Arial"/>
              </a:rPr>
              <a:t>Students will</a:t>
            </a:r>
            <a:r>
              <a:rPr sz="1000" spc="-25" dirty="0">
                <a:solidFill>
                  <a:srgbClr val="1D1D1B"/>
                </a:solidFill>
                <a:latin typeface="Arial"/>
                <a:cs typeface="Arial"/>
              </a:rPr>
              <a:t> </a:t>
            </a:r>
            <a:r>
              <a:rPr sz="1000" spc="-10" dirty="0">
                <a:solidFill>
                  <a:srgbClr val="1D1D1B"/>
                </a:solidFill>
                <a:latin typeface="Arial"/>
                <a:cs typeface="Arial"/>
              </a:rPr>
              <a:t>also</a:t>
            </a:r>
            <a:r>
              <a:rPr sz="1000" spc="-15" dirty="0">
                <a:solidFill>
                  <a:srgbClr val="1D1D1B"/>
                </a:solidFill>
                <a:latin typeface="Arial"/>
                <a:cs typeface="Arial"/>
              </a:rPr>
              <a:t> </a:t>
            </a:r>
            <a:r>
              <a:rPr sz="1000" dirty="0">
                <a:solidFill>
                  <a:srgbClr val="1D1D1B"/>
                </a:solidFill>
                <a:latin typeface="Arial"/>
                <a:cs typeface="Arial"/>
              </a:rPr>
              <a:t>have</a:t>
            </a:r>
            <a:r>
              <a:rPr sz="1000" spc="-10" dirty="0">
                <a:solidFill>
                  <a:srgbClr val="1D1D1B"/>
                </a:solidFill>
                <a:latin typeface="Arial"/>
                <a:cs typeface="Arial"/>
              </a:rPr>
              <a:t> </a:t>
            </a:r>
            <a:r>
              <a:rPr sz="1000" spc="-25" dirty="0">
                <a:solidFill>
                  <a:srgbClr val="1D1D1B"/>
                </a:solidFill>
                <a:latin typeface="Arial"/>
                <a:cs typeface="Arial"/>
              </a:rPr>
              <a:t>to </a:t>
            </a:r>
            <a:r>
              <a:rPr sz="1000" dirty="0">
                <a:solidFill>
                  <a:srgbClr val="1D1D1B"/>
                </a:solidFill>
                <a:latin typeface="Arial"/>
                <a:cs typeface="Arial"/>
              </a:rPr>
              <a:t>complete</a:t>
            </a:r>
            <a:r>
              <a:rPr sz="1000" spc="-5" dirty="0">
                <a:solidFill>
                  <a:srgbClr val="1D1D1B"/>
                </a:solidFill>
                <a:latin typeface="Arial"/>
                <a:cs typeface="Arial"/>
              </a:rPr>
              <a:t> </a:t>
            </a:r>
            <a:r>
              <a:rPr sz="1000" dirty="0">
                <a:solidFill>
                  <a:srgbClr val="1D1D1B"/>
                </a:solidFill>
                <a:latin typeface="Arial"/>
                <a:cs typeface="Arial"/>
              </a:rPr>
              <a:t>a</a:t>
            </a:r>
            <a:r>
              <a:rPr sz="1000" spc="-35" dirty="0">
                <a:solidFill>
                  <a:srgbClr val="1D1D1B"/>
                </a:solidFill>
                <a:latin typeface="Arial"/>
                <a:cs typeface="Arial"/>
              </a:rPr>
              <a:t> </a:t>
            </a:r>
            <a:r>
              <a:rPr sz="1000" dirty="0">
                <a:solidFill>
                  <a:srgbClr val="1D1D1B"/>
                </a:solidFill>
                <a:latin typeface="Arial"/>
                <a:cs typeface="Arial"/>
              </a:rPr>
              <a:t>speaking</a:t>
            </a:r>
            <a:r>
              <a:rPr sz="1000" spc="-20" dirty="0">
                <a:solidFill>
                  <a:srgbClr val="1D1D1B"/>
                </a:solidFill>
                <a:latin typeface="Arial"/>
                <a:cs typeface="Arial"/>
              </a:rPr>
              <a:t> </a:t>
            </a:r>
            <a:r>
              <a:rPr sz="1000" dirty="0">
                <a:solidFill>
                  <a:srgbClr val="1D1D1B"/>
                </a:solidFill>
                <a:latin typeface="Arial"/>
                <a:cs typeface="Arial"/>
              </a:rPr>
              <a:t>and</a:t>
            </a:r>
            <a:r>
              <a:rPr sz="1000" spc="-15" dirty="0">
                <a:solidFill>
                  <a:srgbClr val="1D1D1B"/>
                </a:solidFill>
                <a:latin typeface="Arial"/>
                <a:cs typeface="Arial"/>
              </a:rPr>
              <a:t> </a:t>
            </a:r>
            <a:r>
              <a:rPr sz="1000" dirty="0">
                <a:solidFill>
                  <a:srgbClr val="1D1D1B"/>
                </a:solidFill>
                <a:latin typeface="Arial"/>
                <a:cs typeface="Arial"/>
              </a:rPr>
              <a:t>listening</a:t>
            </a:r>
            <a:r>
              <a:rPr sz="1000" spc="-40" dirty="0">
                <a:solidFill>
                  <a:srgbClr val="1D1D1B"/>
                </a:solidFill>
                <a:latin typeface="Arial"/>
                <a:cs typeface="Arial"/>
              </a:rPr>
              <a:t> </a:t>
            </a:r>
            <a:r>
              <a:rPr sz="1000" dirty="0">
                <a:solidFill>
                  <a:srgbClr val="1D1D1B"/>
                </a:solidFill>
                <a:latin typeface="Arial"/>
                <a:cs typeface="Arial"/>
              </a:rPr>
              <a:t>task</a:t>
            </a:r>
            <a:r>
              <a:rPr sz="1000" spc="-25" dirty="0">
                <a:solidFill>
                  <a:srgbClr val="1D1D1B"/>
                </a:solidFill>
                <a:latin typeface="Arial"/>
                <a:cs typeface="Arial"/>
              </a:rPr>
              <a:t> </a:t>
            </a:r>
            <a:r>
              <a:rPr sz="1000" dirty="0">
                <a:solidFill>
                  <a:srgbClr val="1D1D1B"/>
                </a:solidFill>
                <a:latin typeface="Arial"/>
                <a:cs typeface="Arial"/>
              </a:rPr>
              <a:t>throughout</a:t>
            </a:r>
            <a:r>
              <a:rPr sz="1000" spc="-40" dirty="0">
                <a:solidFill>
                  <a:srgbClr val="1D1D1B"/>
                </a:solidFill>
                <a:latin typeface="Arial"/>
                <a:cs typeface="Arial"/>
              </a:rPr>
              <a:t> </a:t>
            </a:r>
            <a:r>
              <a:rPr sz="1000" dirty="0">
                <a:solidFill>
                  <a:srgbClr val="1D1D1B"/>
                </a:solidFill>
                <a:latin typeface="Arial"/>
                <a:cs typeface="Arial"/>
              </a:rPr>
              <a:t>the</a:t>
            </a:r>
            <a:r>
              <a:rPr sz="1000" spc="-35" dirty="0">
                <a:solidFill>
                  <a:srgbClr val="1D1D1B"/>
                </a:solidFill>
                <a:latin typeface="Arial"/>
                <a:cs typeface="Arial"/>
              </a:rPr>
              <a:t> </a:t>
            </a:r>
            <a:r>
              <a:rPr sz="1000" dirty="0">
                <a:solidFill>
                  <a:srgbClr val="1D1D1B"/>
                </a:solidFill>
                <a:latin typeface="Arial"/>
                <a:cs typeface="Arial"/>
              </a:rPr>
              <a:t>course.</a:t>
            </a:r>
            <a:r>
              <a:rPr sz="1000" spc="-15" dirty="0">
                <a:solidFill>
                  <a:srgbClr val="1D1D1B"/>
                </a:solidFill>
                <a:latin typeface="Arial"/>
                <a:cs typeface="Arial"/>
              </a:rPr>
              <a:t> </a:t>
            </a:r>
            <a:r>
              <a:rPr sz="1000" spc="-30" dirty="0">
                <a:solidFill>
                  <a:srgbClr val="1D1D1B"/>
                </a:solidFill>
                <a:latin typeface="Arial"/>
                <a:cs typeface="Arial"/>
              </a:rPr>
              <a:t>GCSE </a:t>
            </a:r>
            <a:r>
              <a:rPr sz="1000" spc="-10" dirty="0">
                <a:solidFill>
                  <a:srgbClr val="1D1D1B"/>
                </a:solidFill>
                <a:latin typeface="Arial"/>
                <a:cs typeface="Arial"/>
              </a:rPr>
              <a:t>English </a:t>
            </a:r>
            <a:r>
              <a:rPr sz="1000" dirty="0">
                <a:solidFill>
                  <a:srgbClr val="1D1D1B"/>
                </a:solidFill>
                <a:latin typeface="Arial"/>
                <a:cs typeface="Arial"/>
              </a:rPr>
              <a:t>Literature will</a:t>
            </a:r>
            <a:r>
              <a:rPr sz="1000" spc="-15" dirty="0">
                <a:solidFill>
                  <a:srgbClr val="1D1D1B"/>
                </a:solidFill>
                <a:latin typeface="Arial"/>
                <a:cs typeface="Arial"/>
              </a:rPr>
              <a:t> </a:t>
            </a:r>
            <a:r>
              <a:rPr sz="1000" spc="-10" dirty="0">
                <a:solidFill>
                  <a:srgbClr val="1D1D1B"/>
                </a:solidFill>
                <a:latin typeface="Arial"/>
                <a:cs typeface="Arial"/>
              </a:rPr>
              <a:t>also</a:t>
            </a:r>
            <a:r>
              <a:rPr sz="1000" spc="-30" dirty="0">
                <a:solidFill>
                  <a:srgbClr val="1D1D1B"/>
                </a:solidFill>
                <a:latin typeface="Arial"/>
                <a:cs typeface="Arial"/>
              </a:rPr>
              <a:t> </a:t>
            </a:r>
            <a:r>
              <a:rPr sz="1000" dirty="0">
                <a:solidFill>
                  <a:srgbClr val="1D1D1B"/>
                </a:solidFill>
                <a:latin typeface="Arial"/>
                <a:cs typeface="Arial"/>
              </a:rPr>
              <a:t>feature</a:t>
            </a:r>
            <a:r>
              <a:rPr sz="1000" spc="10" dirty="0">
                <a:solidFill>
                  <a:srgbClr val="1D1D1B"/>
                </a:solidFill>
                <a:latin typeface="Arial"/>
                <a:cs typeface="Arial"/>
              </a:rPr>
              <a:t> </a:t>
            </a:r>
            <a:r>
              <a:rPr sz="1000" dirty="0">
                <a:solidFill>
                  <a:srgbClr val="1D1D1B"/>
                </a:solidFill>
                <a:latin typeface="Arial"/>
                <a:cs typeface="Arial"/>
              </a:rPr>
              <a:t>two</a:t>
            </a:r>
            <a:r>
              <a:rPr sz="1000" spc="-15" dirty="0">
                <a:solidFill>
                  <a:srgbClr val="1D1D1B"/>
                </a:solidFill>
                <a:latin typeface="Arial"/>
                <a:cs typeface="Arial"/>
              </a:rPr>
              <a:t> </a:t>
            </a:r>
            <a:r>
              <a:rPr sz="1000" dirty="0">
                <a:solidFill>
                  <a:srgbClr val="1D1D1B"/>
                </a:solidFill>
                <a:latin typeface="Arial"/>
                <a:cs typeface="Arial"/>
              </a:rPr>
              <a:t>written</a:t>
            </a:r>
            <a:r>
              <a:rPr sz="1000" spc="-10" dirty="0">
                <a:solidFill>
                  <a:srgbClr val="1D1D1B"/>
                </a:solidFill>
                <a:latin typeface="Arial"/>
                <a:cs typeface="Arial"/>
              </a:rPr>
              <a:t> examination</a:t>
            </a:r>
            <a:r>
              <a:rPr sz="1000" spc="-20" dirty="0">
                <a:solidFill>
                  <a:srgbClr val="1D1D1B"/>
                </a:solidFill>
                <a:latin typeface="Arial"/>
                <a:cs typeface="Arial"/>
              </a:rPr>
              <a:t> </a:t>
            </a:r>
            <a:r>
              <a:rPr sz="1000" dirty="0">
                <a:solidFill>
                  <a:srgbClr val="1D1D1B"/>
                </a:solidFill>
                <a:latin typeface="Arial"/>
                <a:cs typeface="Arial"/>
              </a:rPr>
              <a:t>papers</a:t>
            </a:r>
            <a:r>
              <a:rPr sz="1000" spc="30" dirty="0">
                <a:solidFill>
                  <a:srgbClr val="1D1D1B"/>
                </a:solidFill>
                <a:latin typeface="Arial"/>
                <a:cs typeface="Arial"/>
              </a:rPr>
              <a:t> </a:t>
            </a:r>
            <a:r>
              <a:rPr sz="1000" dirty="0">
                <a:solidFill>
                  <a:srgbClr val="1D1D1B"/>
                </a:solidFill>
                <a:latin typeface="Arial"/>
                <a:cs typeface="Arial"/>
              </a:rPr>
              <a:t>worth</a:t>
            </a:r>
            <a:r>
              <a:rPr sz="1000" spc="-25" dirty="0">
                <a:solidFill>
                  <a:srgbClr val="1D1D1B"/>
                </a:solidFill>
                <a:latin typeface="Arial"/>
                <a:cs typeface="Arial"/>
              </a:rPr>
              <a:t> </a:t>
            </a:r>
            <a:r>
              <a:rPr sz="1000" spc="-10" dirty="0">
                <a:solidFill>
                  <a:srgbClr val="1D1D1B"/>
                </a:solidFill>
                <a:latin typeface="Arial"/>
                <a:cs typeface="Arial"/>
              </a:rPr>
              <a:t>100%</a:t>
            </a:r>
            <a:r>
              <a:rPr sz="1000" spc="-25" dirty="0">
                <a:solidFill>
                  <a:srgbClr val="1D1D1B"/>
                </a:solidFill>
                <a:latin typeface="Arial"/>
                <a:cs typeface="Arial"/>
              </a:rPr>
              <a:t> </a:t>
            </a:r>
            <a:r>
              <a:rPr sz="1000" dirty="0">
                <a:solidFill>
                  <a:srgbClr val="1D1D1B"/>
                </a:solidFill>
                <a:latin typeface="Arial"/>
                <a:cs typeface="Arial"/>
              </a:rPr>
              <a:t>of</a:t>
            </a:r>
            <a:r>
              <a:rPr sz="1000" spc="-20" dirty="0">
                <a:solidFill>
                  <a:srgbClr val="1D1D1B"/>
                </a:solidFill>
                <a:latin typeface="Arial"/>
                <a:cs typeface="Arial"/>
              </a:rPr>
              <a:t> </a:t>
            </a:r>
            <a:r>
              <a:rPr sz="1000" spc="-25" dirty="0">
                <a:solidFill>
                  <a:srgbClr val="1D1D1B"/>
                </a:solidFill>
                <a:latin typeface="Arial"/>
                <a:cs typeface="Arial"/>
              </a:rPr>
              <a:t>the </a:t>
            </a:r>
            <a:r>
              <a:rPr sz="1000" spc="-10" dirty="0">
                <a:solidFill>
                  <a:srgbClr val="1D1D1B"/>
                </a:solidFill>
                <a:latin typeface="Arial"/>
                <a:cs typeface="Arial"/>
              </a:rPr>
              <a:t>qualification.</a:t>
            </a:r>
            <a:r>
              <a:rPr sz="1000" spc="20" dirty="0">
                <a:solidFill>
                  <a:srgbClr val="1D1D1B"/>
                </a:solidFill>
                <a:latin typeface="Arial"/>
                <a:cs typeface="Arial"/>
              </a:rPr>
              <a:t> </a:t>
            </a:r>
            <a:r>
              <a:rPr sz="1000" spc="-10" dirty="0">
                <a:solidFill>
                  <a:srgbClr val="1D1D1B"/>
                </a:solidFill>
                <a:latin typeface="Arial"/>
                <a:cs typeface="Arial"/>
              </a:rPr>
              <a:t>These</a:t>
            </a:r>
            <a:r>
              <a:rPr sz="1000" spc="10" dirty="0">
                <a:solidFill>
                  <a:srgbClr val="1D1D1B"/>
                </a:solidFill>
                <a:latin typeface="Arial"/>
                <a:cs typeface="Arial"/>
              </a:rPr>
              <a:t> </a:t>
            </a:r>
            <a:r>
              <a:rPr sz="1000" dirty="0">
                <a:solidFill>
                  <a:srgbClr val="1D1D1B"/>
                </a:solidFill>
                <a:latin typeface="Arial"/>
                <a:cs typeface="Arial"/>
              </a:rPr>
              <a:t>will</a:t>
            </a:r>
            <a:r>
              <a:rPr sz="1000" spc="10" dirty="0">
                <a:solidFill>
                  <a:srgbClr val="1D1D1B"/>
                </a:solidFill>
                <a:latin typeface="Arial"/>
                <a:cs typeface="Arial"/>
              </a:rPr>
              <a:t> </a:t>
            </a:r>
            <a:r>
              <a:rPr sz="1000" dirty="0">
                <a:solidFill>
                  <a:srgbClr val="1D1D1B"/>
                </a:solidFill>
                <a:latin typeface="Arial"/>
                <a:cs typeface="Arial"/>
              </a:rPr>
              <a:t>cover</a:t>
            </a:r>
            <a:r>
              <a:rPr sz="1000" spc="25" dirty="0">
                <a:solidFill>
                  <a:srgbClr val="1D1D1B"/>
                </a:solidFill>
                <a:latin typeface="Arial"/>
                <a:cs typeface="Arial"/>
              </a:rPr>
              <a:t> </a:t>
            </a:r>
            <a:r>
              <a:rPr sz="1000" dirty="0">
                <a:solidFill>
                  <a:srgbClr val="1D1D1B"/>
                </a:solidFill>
                <a:latin typeface="Arial"/>
                <a:cs typeface="Arial"/>
              </a:rPr>
              <a:t>pre-19th</a:t>
            </a:r>
            <a:r>
              <a:rPr sz="1000" spc="10" dirty="0">
                <a:solidFill>
                  <a:srgbClr val="1D1D1B"/>
                </a:solidFill>
                <a:latin typeface="Arial"/>
                <a:cs typeface="Arial"/>
              </a:rPr>
              <a:t> </a:t>
            </a:r>
            <a:r>
              <a:rPr sz="1000" dirty="0">
                <a:solidFill>
                  <a:srgbClr val="1D1D1B"/>
                </a:solidFill>
                <a:latin typeface="Arial"/>
                <a:cs typeface="Arial"/>
              </a:rPr>
              <a:t>century</a:t>
            </a:r>
            <a:r>
              <a:rPr sz="1000" spc="20" dirty="0">
                <a:solidFill>
                  <a:srgbClr val="1D1D1B"/>
                </a:solidFill>
                <a:latin typeface="Arial"/>
                <a:cs typeface="Arial"/>
              </a:rPr>
              <a:t> </a:t>
            </a:r>
            <a:r>
              <a:rPr sz="1000" spc="-10" dirty="0">
                <a:solidFill>
                  <a:srgbClr val="1D1D1B"/>
                </a:solidFill>
                <a:latin typeface="Arial"/>
                <a:cs typeface="Arial"/>
              </a:rPr>
              <a:t>texts,</a:t>
            </a:r>
            <a:r>
              <a:rPr sz="1000" spc="10" dirty="0">
                <a:solidFill>
                  <a:srgbClr val="1D1D1B"/>
                </a:solidFill>
                <a:latin typeface="Arial"/>
                <a:cs typeface="Arial"/>
              </a:rPr>
              <a:t> </a:t>
            </a:r>
            <a:r>
              <a:rPr sz="1000" spc="-10" dirty="0">
                <a:solidFill>
                  <a:srgbClr val="1D1D1B"/>
                </a:solidFill>
                <a:latin typeface="Arial"/>
                <a:cs typeface="Arial"/>
              </a:rPr>
              <a:t>post-</a:t>
            </a:r>
            <a:r>
              <a:rPr sz="1000" dirty="0">
                <a:solidFill>
                  <a:srgbClr val="1D1D1B"/>
                </a:solidFill>
                <a:latin typeface="Arial"/>
                <a:cs typeface="Arial"/>
              </a:rPr>
              <a:t>19th century</a:t>
            </a:r>
            <a:r>
              <a:rPr sz="1000" spc="20" dirty="0">
                <a:solidFill>
                  <a:srgbClr val="1D1D1B"/>
                </a:solidFill>
                <a:latin typeface="Arial"/>
                <a:cs typeface="Arial"/>
              </a:rPr>
              <a:t> </a:t>
            </a:r>
            <a:r>
              <a:rPr sz="1000" spc="-10" dirty="0">
                <a:solidFill>
                  <a:srgbClr val="1D1D1B"/>
                </a:solidFill>
                <a:latin typeface="Arial"/>
                <a:cs typeface="Arial"/>
              </a:rPr>
              <a:t>texts </a:t>
            </a:r>
            <a:r>
              <a:rPr sz="1000" dirty="0">
                <a:solidFill>
                  <a:srgbClr val="1D1D1B"/>
                </a:solidFill>
                <a:latin typeface="Arial"/>
                <a:cs typeface="Arial"/>
              </a:rPr>
              <a:t>and</a:t>
            </a:r>
            <a:r>
              <a:rPr sz="1000" spc="-30" dirty="0">
                <a:solidFill>
                  <a:srgbClr val="1D1D1B"/>
                </a:solidFill>
                <a:latin typeface="Arial"/>
                <a:cs typeface="Arial"/>
              </a:rPr>
              <a:t> </a:t>
            </a:r>
            <a:r>
              <a:rPr sz="1000" dirty="0">
                <a:solidFill>
                  <a:srgbClr val="1D1D1B"/>
                </a:solidFill>
                <a:latin typeface="Arial"/>
                <a:cs typeface="Arial"/>
              </a:rPr>
              <a:t>a</a:t>
            </a:r>
            <a:r>
              <a:rPr sz="1000" spc="-25" dirty="0">
                <a:solidFill>
                  <a:srgbClr val="1D1D1B"/>
                </a:solidFill>
                <a:latin typeface="Arial"/>
                <a:cs typeface="Arial"/>
              </a:rPr>
              <a:t> </a:t>
            </a:r>
            <a:r>
              <a:rPr sz="1000" spc="-10" dirty="0">
                <a:solidFill>
                  <a:srgbClr val="1D1D1B"/>
                </a:solidFill>
                <a:latin typeface="Arial"/>
                <a:cs typeface="Arial"/>
              </a:rPr>
              <a:t>Shakespeare</a:t>
            </a:r>
            <a:r>
              <a:rPr sz="1000" spc="10" dirty="0">
                <a:solidFill>
                  <a:srgbClr val="1D1D1B"/>
                </a:solidFill>
                <a:latin typeface="Arial"/>
                <a:cs typeface="Arial"/>
              </a:rPr>
              <a:t> </a:t>
            </a:r>
            <a:r>
              <a:rPr sz="1000" spc="-20" dirty="0">
                <a:solidFill>
                  <a:srgbClr val="1D1D1B"/>
                </a:solidFill>
                <a:latin typeface="Arial"/>
                <a:cs typeface="Arial"/>
              </a:rPr>
              <a:t>play.</a:t>
            </a:r>
            <a:endParaRPr sz="1000">
              <a:latin typeface="Arial"/>
              <a:cs typeface="Arial"/>
            </a:endParaRPr>
          </a:p>
        </p:txBody>
      </p:sp>
      <p:sp>
        <p:nvSpPr>
          <p:cNvPr id="5" name="object 5"/>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40" dirty="0"/>
              <a:t>English</a:t>
            </a:r>
          </a:p>
        </p:txBody>
      </p:sp>
      <p:pic>
        <p:nvPicPr>
          <p:cNvPr id="6" name="object 6"/>
          <p:cNvPicPr/>
          <p:nvPr/>
        </p:nvPicPr>
        <p:blipFill>
          <a:blip r:embed="rId2" cstate="print"/>
          <a:stretch>
            <a:fillRect/>
          </a:stretch>
        </p:blipFill>
        <p:spPr>
          <a:xfrm>
            <a:off x="5486400" y="3867911"/>
            <a:ext cx="1676400" cy="2148840"/>
          </a:xfrm>
          <a:prstGeom prst="rect">
            <a:avLst/>
          </a:prstGeom>
        </p:spPr>
      </p:pic>
      <p:sp>
        <p:nvSpPr>
          <p:cNvPr id="9" name="object 9"/>
          <p:cNvSpPr txBox="1">
            <a:spLocks noGrp="1"/>
          </p:cNvSpPr>
          <p:nvPr>
            <p:ph type="sldNum" sz="quarter" idx="7"/>
          </p:nvPr>
        </p:nvSpPr>
        <p:spPr>
          <a:prstGeom prst="rect">
            <a:avLst/>
          </a:prstGeom>
        </p:spPr>
        <p:txBody>
          <a:bodyPr vert="horz" wrap="square" lIns="0" tIns="8255" rIns="0" bIns="0" rtlCol="0">
            <a:spAutoFit/>
          </a:bodyPr>
          <a:lstStyle/>
          <a:p>
            <a:pPr marL="38100">
              <a:lnSpc>
                <a:spcPct val="100000"/>
              </a:lnSpc>
              <a:spcBef>
                <a:spcPts val="65"/>
              </a:spcBef>
            </a:pPr>
            <a:fld id="{81D60167-4931-47E6-BA6A-407CBD079E47}" type="slidenum">
              <a:rPr spc="-25" dirty="0"/>
              <a:t>10</a:t>
            </a:fld>
            <a:endParaRPr spc="-25"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705104" y="2807859"/>
            <a:ext cx="4440555" cy="3803650"/>
          </a:xfrm>
          <a:prstGeom prst="rect">
            <a:avLst/>
          </a:prstGeom>
        </p:spPr>
        <p:txBody>
          <a:bodyPr vert="horz" wrap="square" lIns="0" tIns="97790" rIns="0" bIns="0" rtlCol="0">
            <a:spAutoFit/>
          </a:bodyPr>
          <a:lstStyle/>
          <a:p>
            <a:pPr marL="12700">
              <a:lnSpc>
                <a:spcPct val="100000"/>
              </a:lnSpc>
              <a:spcBef>
                <a:spcPts val="770"/>
              </a:spcBef>
            </a:pPr>
            <a:r>
              <a:rPr sz="1400" spc="-20" dirty="0">
                <a:solidFill>
                  <a:srgbClr val="1D1D1B"/>
                </a:solidFill>
                <a:latin typeface="Arial"/>
                <a:cs typeface="Arial"/>
              </a:rPr>
              <a:t>What</a:t>
            </a:r>
            <a:r>
              <a:rPr sz="1400" spc="-60" dirty="0">
                <a:solidFill>
                  <a:srgbClr val="1D1D1B"/>
                </a:solidFill>
                <a:latin typeface="Arial"/>
                <a:cs typeface="Arial"/>
              </a:rPr>
              <a:t> </a:t>
            </a:r>
            <a:r>
              <a:rPr sz="1400" dirty="0">
                <a:solidFill>
                  <a:srgbClr val="1D1D1B"/>
                </a:solidFill>
                <a:latin typeface="Arial"/>
                <a:cs typeface="Arial"/>
              </a:rPr>
              <a:t>is</a:t>
            </a:r>
            <a:r>
              <a:rPr sz="1400" spc="-65" dirty="0">
                <a:solidFill>
                  <a:srgbClr val="1D1D1B"/>
                </a:solidFill>
                <a:latin typeface="Arial"/>
                <a:cs typeface="Arial"/>
              </a:rPr>
              <a:t> </a:t>
            </a:r>
            <a:r>
              <a:rPr sz="1400" spc="-10" dirty="0">
                <a:solidFill>
                  <a:srgbClr val="1D1D1B"/>
                </a:solidFill>
                <a:latin typeface="Arial"/>
                <a:cs typeface="Arial"/>
              </a:rPr>
              <a:t>involved?</a:t>
            </a:r>
            <a:endParaRPr sz="1400">
              <a:latin typeface="Arial"/>
              <a:cs typeface="Arial"/>
            </a:endParaRPr>
          </a:p>
          <a:p>
            <a:pPr marL="12700" marR="5080">
              <a:lnSpc>
                <a:spcPct val="110000"/>
              </a:lnSpc>
              <a:spcBef>
                <a:spcPts val="355"/>
              </a:spcBef>
            </a:pPr>
            <a:r>
              <a:rPr sz="1000" spc="-30" dirty="0">
                <a:solidFill>
                  <a:srgbClr val="1D1D1B"/>
                </a:solidFill>
                <a:latin typeface="Arial"/>
                <a:cs typeface="Arial"/>
              </a:rPr>
              <a:t>GCSE</a:t>
            </a:r>
            <a:r>
              <a:rPr sz="1000" spc="-20" dirty="0">
                <a:solidFill>
                  <a:srgbClr val="1D1D1B"/>
                </a:solidFill>
                <a:latin typeface="Arial"/>
                <a:cs typeface="Arial"/>
              </a:rPr>
              <a:t> </a:t>
            </a:r>
            <a:r>
              <a:rPr sz="1000" spc="-10" dirty="0">
                <a:solidFill>
                  <a:srgbClr val="1D1D1B"/>
                </a:solidFill>
                <a:latin typeface="Arial"/>
                <a:cs typeface="Arial"/>
              </a:rPr>
              <a:t>Mathematics</a:t>
            </a:r>
            <a:r>
              <a:rPr sz="1000" spc="20" dirty="0">
                <a:solidFill>
                  <a:srgbClr val="1D1D1B"/>
                </a:solidFill>
                <a:latin typeface="Arial"/>
                <a:cs typeface="Arial"/>
              </a:rPr>
              <a:t> </a:t>
            </a:r>
            <a:r>
              <a:rPr sz="1000" spc="-10" dirty="0">
                <a:solidFill>
                  <a:srgbClr val="1D1D1B"/>
                </a:solidFill>
                <a:latin typeface="Arial"/>
                <a:cs typeface="Arial"/>
              </a:rPr>
              <a:t>aims</a:t>
            </a:r>
            <a:r>
              <a:rPr sz="1000" spc="-25" dirty="0">
                <a:solidFill>
                  <a:srgbClr val="1D1D1B"/>
                </a:solidFill>
                <a:latin typeface="Arial"/>
                <a:cs typeface="Arial"/>
              </a:rPr>
              <a:t> </a:t>
            </a:r>
            <a:r>
              <a:rPr sz="1000" dirty="0">
                <a:solidFill>
                  <a:srgbClr val="1D1D1B"/>
                </a:solidFill>
                <a:latin typeface="Arial"/>
                <a:cs typeface="Arial"/>
              </a:rPr>
              <a:t>to</a:t>
            </a:r>
            <a:r>
              <a:rPr sz="1000" spc="-25" dirty="0">
                <a:solidFill>
                  <a:srgbClr val="1D1D1B"/>
                </a:solidFill>
                <a:latin typeface="Arial"/>
                <a:cs typeface="Arial"/>
              </a:rPr>
              <a:t> </a:t>
            </a:r>
            <a:r>
              <a:rPr sz="1000" dirty="0">
                <a:solidFill>
                  <a:srgbClr val="1D1D1B"/>
                </a:solidFill>
                <a:latin typeface="Arial"/>
                <a:cs typeface="Arial"/>
              </a:rPr>
              <a:t>enable</a:t>
            </a:r>
            <a:r>
              <a:rPr sz="1000" spc="10" dirty="0">
                <a:solidFill>
                  <a:srgbClr val="1D1D1B"/>
                </a:solidFill>
                <a:latin typeface="Arial"/>
                <a:cs typeface="Arial"/>
              </a:rPr>
              <a:t> </a:t>
            </a:r>
            <a:r>
              <a:rPr sz="1000" dirty="0">
                <a:solidFill>
                  <a:srgbClr val="1D1D1B"/>
                </a:solidFill>
                <a:latin typeface="Arial"/>
                <a:cs typeface="Arial"/>
              </a:rPr>
              <a:t>you</a:t>
            </a:r>
            <a:r>
              <a:rPr sz="1000" spc="-30" dirty="0">
                <a:solidFill>
                  <a:srgbClr val="1D1D1B"/>
                </a:solidFill>
                <a:latin typeface="Arial"/>
                <a:cs typeface="Arial"/>
              </a:rPr>
              <a:t> </a:t>
            </a:r>
            <a:r>
              <a:rPr sz="1000" dirty="0">
                <a:solidFill>
                  <a:srgbClr val="1D1D1B"/>
                </a:solidFill>
                <a:latin typeface="Arial"/>
                <a:cs typeface="Arial"/>
              </a:rPr>
              <a:t>to</a:t>
            </a:r>
            <a:r>
              <a:rPr sz="1000" spc="-25" dirty="0">
                <a:solidFill>
                  <a:srgbClr val="1D1D1B"/>
                </a:solidFill>
                <a:latin typeface="Arial"/>
                <a:cs typeface="Arial"/>
              </a:rPr>
              <a:t> </a:t>
            </a:r>
            <a:r>
              <a:rPr sz="1000" dirty="0">
                <a:solidFill>
                  <a:srgbClr val="1D1D1B"/>
                </a:solidFill>
                <a:latin typeface="Arial"/>
                <a:cs typeface="Arial"/>
              </a:rPr>
              <a:t>enjoy</a:t>
            </a:r>
            <a:r>
              <a:rPr sz="1000" spc="-20" dirty="0">
                <a:solidFill>
                  <a:srgbClr val="1D1D1B"/>
                </a:solidFill>
                <a:latin typeface="Arial"/>
                <a:cs typeface="Arial"/>
              </a:rPr>
              <a:t> </a:t>
            </a:r>
            <a:r>
              <a:rPr sz="1000" dirty="0">
                <a:solidFill>
                  <a:srgbClr val="1D1D1B"/>
                </a:solidFill>
                <a:latin typeface="Arial"/>
                <a:cs typeface="Arial"/>
              </a:rPr>
              <a:t>and</a:t>
            </a:r>
            <a:r>
              <a:rPr sz="1000" spc="-15" dirty="0">
                <a:solidFill>
                  <a:srgbClr val="1D1D1B"/>
                </a:solidFill>
                <a:latin typeface="Arial"/>
                <a:cs typeface="Arial"/>
              </a:rPr>
              <a:t> </a:t>
            </a:r>
            <a:r>
              <a:rPr sz="1000" dirty="0">
                <a:solidFill>
                  <a:srgbClr val="1D1D1B"/>
                </a:solidFill>
                <a:latin typeface="Arial"/>
                <a:cs typeface="Arial"/>
              </a:rPr>
              <a:t>become</a:t>
            </a:r>
            <a:r>
              <a:rPr sz="1000" spc="10" dirty="0">
                <a:solidFill>
                  <a:srgbClr val="1D1D1B"/>
                </a:solidFill>
                <a:latin typeface="Arial"/>
                <a:cs typeface="Arial"/>
              </a:rPr>
              <a:t> </a:t>
            </a:r>
            <a:r>
              <a:rPr sz="1000" dirty="0">
                <a:solidFill>
                  <a:srgbClr val="1D1D1B"/>
                </a:solidFill>
                <a:latin typeface="Arial"/>
                <a:cs typeface="Arial"/>
              </a:rPr>
              <a:t>confident in</a:t>
            </a:r>
            <a:r>
              <a:rPr sz="1000" spc="-30" dirty="0">
                <a:solidFill>
                  <a:srgbClr val="1D1D1B"/>
                </a:solidFill>
                <a:latin typeface="Arial"/>
                <a:cs typeface="Arial"/>
              </a:rPr>
              <a:t> </a:t>
            </a:r>
            <a:r>
              <a:rPr sz="1000" spc="-10" dirty="0">
                <a:solidFill>
                  <a:srgbClr val="1D1D1B"/>
                </a:solidFill>
                <a:latin typeface="Arial"/>
                <a:cs typeface="Arial"/>
              </a:rPr>
              <a:t>using </a:t>
            </a:r>
            <a:r>
              <a:rPr sz="1000" dirty="0">
                <a:solidFill>
                  <a:srgbClr val="1D1D1B"/>
                </a:solidFill>
                <a:latin typeface="Arial"/>
                <a:cs typeface="Arial"/>
              </a:rPr>
              <a:t>and</a:t>
            </a:r>
            <a:r>
              <a:rPr sz="1000" spc="-20" dirty="0">
                <a:solidFill>
                  <a:srgbClr val="1D1D1B"/>
                </a:solidFill>
                <a:latin typeface="Arial"/>
                <a:cs typeface="Arial"/>
              </a:rPr>
              <a:t> </a:t>
            </a:r>
            <a:r>
              <a:rPr sz="1000" dirty="0">
                <a:solidFill>
                  <a:srgbClr val="1D1D1B"/>
                </a:solidFill>
                <a:latin typeface="Arial"/>
                <a:cs typeface="Arial"/>
              </a:rPr>
              <a:t>applying </a:t>
            </a:r>
            <a:r>
              <a:rPr sz="1000" spc="-10" dirty="0">
                <a:solidFill>
                  <a:srgbClr val="1D1D1B"/>
                </a:solidFill>
                <a:latin typeface="Arial"/>
                <a:cs typeface="Arial"/>
              </a:rPr>
              <a:t>mathematical</a:t>
            </a:r>
            <a:r>
              <a:rPr sz="1000" spc="5" dirty="0">
                <a:solidFill>
                  <a:srgbClr val="1D1D1B"/>
                </a:solidFill>
                <a:latin typeface="Arial"/>
                <a:cs typeface="Arial"/>
              </a:rPr>
              <a:t> </a:t>
            </a:r>
            <a:r>
              <a:rPr sz="1000" dirty="0">
                <a:solidFill>
                  <a:srgbClr val="1D1D1B"/>
                </a:solidFill>
                <a:latin typeface="Arial"/>
                <a:cs typeface="Arial"/>
              </a:rPr>
              <a:t>techniques. You</a:t>
            </a:r>
            <a:r>
              <a:rPr sz="1000" spc="-20" dirty="0">
                <a:solidFill>
                  <a:srgbClr val="1D1D1B"/>
                </a:solidFill>
                <a:latin typeface="Arial"/>
                <a:cs typeface="Arial"/>
              </a:rPr>
              <a:t> </a:t>
            </a:r>
            <a:r>
              <a:rPr sz="1000" dirty="0">
                <a:solidFill>
                  <a:srgbClr val="1D1D1B"/>
                </a:solidFill>
                <a:latin typeface="Arial"/>
                <a:cs typeface="Arial"/>
              </a:rPr>
              <a:t>will</a:t>
            </a:r>
            <a:r>
              <a:rPr sz="1000" spc="-20" dirty="0">
                <a:solidFill>
                  <a:srgbClr val="1D1D1B"/>
                </a:solidFill>
                <a:latin typeface="Arial"/>
                <a:cs typeface="Arial"/>
              </a:rPr>
              <a:t> </a:t>
            </a:r>
            <a:r>
              <a:rPr sz="1000" dirty="0">
                <a:solidFill>
                  <a:srgbClr val="1D1D1B"/>
                </a:solidFill>
                <a:latin typeface="Arial"/>
                <a:cs typeface="Arial"/>
              </a:rPr>
              <a:t>learn</a:t>
            </a:r>
            <a:r>
              <a:rPr sz="1000" spc="-10" dirty="0">
                <a:solidFill>
                  <a:srgbClr val="1D1D1B"/>
                </a:solidFill>
                <a:latin typeface="Arial"/>
                <a:cs typeface="Arial"/>
              </a:rPr>
              <a:t> </a:t>
            </a:r>
            <a:r>
              <a:rPr sz="1000" dirty="0">
                <a:solidFill>
                  <a:srgbClr val="1D1D1B"/>
                </a:solidFill>
                <a:latin typeface="Arial"/>
                <a:cs typeface="Arial"/>
              </a:rPr>
              <a:t>to</a:t>
            </a:r>
            <a:r>
              <a:rPr sz="1000" spc="-30" dirty="0">
                <a:solidFill>
                  <a:srgbClr val="1D1D1B"/>
                </a:solidFill>
                <a:latin typeface="Arial"/>
                <a:cs typeface="Arial"/>
              </a:rPr>
              <a:t> </a:t>
            </a:r>
            <a:r>
              <a:rPr sz="1000" dirty="0">
                <a:solidFill>
                  <a:srgbClr val="1D1D1B"/>
                </a:solidFill>
                <a:latin typeface="Arial"/>
                <a:cs typeface="Arial"/>
              </a:rPr>
              <a:t>develop</a:t>
            </a:r>
            <a:r>
              <a:rPr sz="1000" spc="-5" dirty="0">
                <a:solidFill>
                  <a:srgbClr val="1D1D1B"/>
                </a:solidFill>
                <a:latin typeface="Arial"/>
                <a:cs typeface="Arial"/>
              </a:rPr>
              <a:t> </a:t>
            </a:r>
            <a:r>
              <a:rPr sz="1000" dirty="0">
                <a:solidFill>
                  <a:srgbClr val="1D1D1B"/>
                </a:solidFill>
                <a:latin typeface="Arial"/>
                <a:cs typeface="Arial"/>
              </a:rPr>
              <a:t>your</a:t>
            </a:r>
            <a:r>
              <a:rPr sz="1000" spc="-20" dirty="0">
                <a:solidFill>
                  <a:srgbClr val="1D1D1B"/>
                </a:solidFill>
                <a:latin typeface="Arial"/>
                <a:cs typeface="Arial"/>
              </a:rPr>
              <a:t> </a:t>
            </a:r>
            <a:r>
              <a:rPr sz="1000" spc="-10" dirty="0">
                <a:solidFill>
                  <a:srgbClr val="1D1D1B"/>
                </a:solidFill>
                <a:latin typeface="Arial"/>
                <a:cs typeface="Arial"/>
              </a:rPr>
              <a:t>skills</a:t>
            </a:r>
            <a:r>
              <a:rPr sz="1000" spc="-45" dirty="0">
                <a:solidFill>
                  <a:srgbClr val="1D1D1B"/>
                </a:solidFill>
                <a:latin typeface="Arial"/>
                <a:cs typeface="Arial"/>
              </a:rPr>
              <a:t> </a:t>
            </a:r>
            <a:r>
              <a:rPr sz="1000" spc="-25" dirty="0">
                <a:solidFill>
                  <a:srgbClr val="1D1D1B"/>
                </a:solidFill>
                <a:latin typeface="Arial"/>
                <a:cs typeface="Arial"/>
              </a:rPr>
              <a:t>in </a:t>
            </a:r>
            <a:r>
              <a:rPr sz="1000" dirty="0">
                <a:solidFill>
                  <a:srgbClr val="1D1D1B"/>
                </a:solidFill>
                <a:latin typeface="Arial"/>
                <a:cs typeface="Arial"/>
              </a:rPr>
              <a:t>the</a:t>
            </a:r>
            <a:r>
              <a:rPr sz="1000" spc="-20" dirty="0">
                <a:solidFill>
                  <a:srgbClr val="1D1D1B"/>
                </a:solidFill>
                <a:latin typeface="Arial"/>
                <a:cs typeface="Arial"/>
              </a:rPr>
              <a:t> </a:t>
            </a:r>
            <a:r>
              <a:rPr sz="1000" dirty="0">
                <a:solidFill>
                  <a:srgbClr val="1D1D1B"/>
                </a:solidFill>
                <a:latin typeface="Arial"/>
                <a:cs typeface="Arial"/>
              </a:rPr>
              <a:t>following</a:t>
            </a:r>
            <a:r>
              <a:rPr sz="1000" spc="-45" dirty="0">
                <a:solidFill>
                  <a:srgbClr val="1D1D1B"/>
                </a:solidFill>
                <a:latin typeface="Arial"/>
                <a:cs typeface="Arial"/>
              </a:rPr>
              <a:t> </a:t>
            </a:r>
            <a:r>
              <a:rPr sz="1000" spc="-10" dirty="0">
                <a:solidFill>
                  <a:srgbClr val="1D1D1B"/>
                </a:solidFill>
                <a:latin typeface="Arial"/>
                <a:cs typeface="Arial"/>
              </a:rPr>
              <a:t>areas:</a:t>
            </a:r>
            <a:endParaRPr sz="1000">
              <a:latin typeface="Arial"/>
              <a:cs typeface="Arial"/>
            </a:endParaRPr>
          </a:p>
          <a:p>
            <a:pPr marL="192405" indent="-179705">
              <a:lnSpc>
                <a:spcPct val="100000"/>
              </a:lnSpc>
              <a:spcBef>
                <a:spcPts val="420"/>
              </a:spcBef>
              <a:buClr>
                <a:srgbClr val="E9473E"/>
              </a:buClr>
              <a:buFont typeface="Cambria"/>
              <a:buChar char="•"/>
              <a:tabLst>
                <a:tab pos="192405" algn="l"/>
              </a:tabLst>
            </a:pPr>
            <a:r>
              <a:rPr sz="1000" spc="-10" dirty="0">
                <a:solidFill>
                  <a:srgbClr val="1D1D1B"/>
                </a:solidFill>
                <a:latin typeface="Arial"/>
                <a:cs typeface="Arial"/>
              </a:rPr>
              <a:t>Number</a:t>
            </a:r>
            <a:endParaRPr sz="1000">
              <a:latin typeface="Arial"/>
              <a:cs typeface="Arial"/>
            </a:endParaRPr>
          </a:p>
          <a:p>
            <a:pPr marL="192405" indent="-179705">
              <a:lnSpc>
                <a:spcPct val="100000"/>
              </a:lnSpc>
              <a:spcBef>
                <a:spcPts val="120"/>
              </a:spcBef>
              <a:buClr>
                <a:srgbClr val="E9473E"/>
              </a:buClr>
              <a:buFont typeface="Cambria"/>
              <a:buChar char="•"/>
              <a:tabLst>
                <a:tab pos="192405" algn="l"/>
              </a:tabLst>
            </a:pPr>
            <a:r>
              <a:rPr sz="1000" spc="-10" dirty="0">
                <a:solidFill>
                  <a:srgbClr val="1D1D1B"/>
                </a:solidFill>
                <a:latin typeface="Arial"/>
                <a:cs typeface="Arial"/>
              </a:rPr>
              <a:t>Algebra</a:t>
            </a:r>
            <a:endParaRPr sz="1000">
              <a:latin typeface="Arial"/>
              <a:cs typeface="Arial"/>
            </a:endParaRPr>
          </a:p>
          <a:p>
            <a:pPr marL="192405" indent="-179705">
              <a:lnSpc>
                <a:spcPct val="100000"/>
              </a:lnSpc>
              <a:spcBef>
                <a:spcPts val="120"/>
              </a:spcBef>
              <a:buClr>
                <a:srgbClr val="E9473E"/>
              </a:buClr>
              <a:buFont typeface="Cambria"/>
              <a:buChar char="•"/>
              <a:tabLst>
                <a:tab pos="192405" algn="l"/>
              </a:tabLst>
            </a:pPr>
            <a:r>
              <a:rPr sz="1000" spc="-20" dirty="0">
                <a:solidFill>
                  <a:srgbClr val="1D1D1B"/>
                </a:solidFill>
                <a:latin typeface="Arial"/>
                <a:cs typeface="Arial"/>
              </a:rPr>
              <a:t>Ratio</a:t>
            </a:r>
            <a:r>
              <a:rPr sz="1000" spc="-25" dirty="0">
                <a:solidFill>
                  <a:srgbClr val="1D1D1B"/>
                </a:solidFill>
                <a:latin typeface="Arial"/>
                <a:cs typeface="Arial"/>
              </a:rPr>
              <a:t> </a:t>
            </a:r>
            <a:r>
              <a:rPr sz="1000" dirty="0">
                <a:solidFill>
                  <a:srgbClr val="1D1D1B"/>
                </a:solidFill>
                <a:latin typeface="Arial"/>
                <a:cs typeface="Arial"/>
              </a:rPr>
              <a:t>and</a:t>
            </a:r>
            <a:r>
              <a:rPr sz="1000" spc="-5" dirty="0">
                <a:solidFill>
                  <a:srgbClr val="1D1D1B"/>
                </a:solidFill>
                <a:latin typeface="Arial"/>
                <a:cs typeface="Arial"/>
              </a:rPr>
              <a:t> </a:t>
            </a:r>
            <a:r>
              <a:rPr sz="1000" spc="-10" dirty="0">
                <a:solidFill>
                  <a:srgbClr val="1D1D1B"/>
                </a:solidFill>
                <a:latin typeface="Arial"/>
                <a:cs typeface="Arial"/>
              </a:rPr>
              <a:t>Proportion</a:t>
            </a:r>
            <a:endParaRPr sz="1000">
              <a:latin typeface="Arial"/>
              <a:cs typeface="Arial"/>
            </a:endParaRPr>
          </a:p>
          <a:p>
            <a:pPr marL="192405" indent="-179705">
              <a:lnSpc>
                <a:spcPct val="100000"/>
              </a:lnSpc>
              <a:spcBef>
                <a:spcPts val="120"/>
              </a:spcBef>
              <a:buClr>
                <a:srgbClr val="E9473E"/>
              </a:buClr>
              <a:buFont typeface="Cambria"/>
              <a:buChar char="•"/>
              <a:tabLst>
                <a:tab pos="192405" algn="l"/>
              </a:tabLst>
            </a:pPr>
            <a:r>
              <a:rPr sz="1000" dirty="0">
                <a:solidFill>
                  <a:srgbClr val="1D1D1B"/>
                </a:solidFill>
                <a:latin typeface="Arial"/>
                <a:cs typeface="Arial"/>
              </a:rPr>
              <a:t>Geometry</a:t>
            </a:r>
            <a:r>
              <a:rPr sz="1000" spc="-35" dirty="0">
                <a:solidFill>
                  <a:srgbClr val="1D1D1B"/>
                </a:solidFill>
                <a:latin typeface="Arial"/>
                <a:cs typeface="Arial"/>
              </a:rPr>
              <a:t> </a:t>
            </a:r>
            <a:r>
              <a:rPr sz="1000" dirty="0">
                <a:solidFill>
                  <a:srgbClr val="1D1D1B"/>
                </a:solidFill>
                <a:latin typeface="Arial"/>
                <a:cs typeface="Arial"/>
              </a:rPr>
              <a:t>and</a:t>
            </a:r>
            <a:r>
              <a:rPr sz="1000" spc="-20" dirty="0">
                <a:solidFill>
                  <a:srgbClr val="1D1D1B"/>
                </a:solidFill>
                <a:latin typeface="Arial"/>
                <a:cs typeface="Arial"/>
              </a:rPr>
              <a:t> </a:t>
            </a:r>
            <a:r>
              <a:rPr sz="1000" spc="-10" dirty="0">
                <a:solidFill>
                  <a:srgbClr val="1D1D1B"/>
                </a:solidFill>
                <a:latin typeface="Arial"/>
                <a:cs typeface="Arial"/>
              </a:rPr>
              <a:t>Measures</a:t>
            </a:r>
            <a:endParaRPr sz="1000">
              <a:latin typeface="Arial"/>
              <a:cs typeface="Arial"/>
            </a:endParaRPr>
          </a:p>
          <a:p>
            <a:pPr marL="192405" indent="-179705">
              <a:lnSpc>
                <a:spcPct val="100000"/>
              </a:lnSpc>
              <a:spcBef>
                <a:spcPts val="120"/>
              </a:spcBef>
              <a:buClr>
                <a:srgbClr val="E9473E"/>
              </a:buClr>
              <a:buFont typeface="Cambria"/>
              <a:buChar char="•"/>
              <a:tabLst>
                <a:tab pos="192405" algn="l"/>
              </a:tabLst>
            </a:pPr>
            <a:r>
              <a:rPr sz="1000" spc="-10" dirty="0">
                <a:solidFill>
                  <a:srgbClr val="1D1D1B"/>
                </a:solidFill>
                <a:latin typeface="Arial"/>
                <a:cs typeface="Arial"/>
              </a:rPr>
              <a:t>Statistics</a:t>
            </a:r>
            <a:r>
              <a:rPr sz="1000" spc="-5" dirty="0">
                <a:solidFill>
                  <a:srgbClr val="1D1D1B"/>
                </a:solidFill>
                <a:latin typeface="Arial"/>
                <a:cs typeface="Arial"/>
              </a:rPr>
              <a:t> </a:t>
            </a:r>
            <a:r>
              <a:rPr sz="1000" dirty="0">
                <a:solidFill>
                  <a:srgbClr val="1D1D1B"/>
                </a:solidFill>
                <a:latin typeface="Arial"/>
                <a:cs typeface="Arial"/>
              </a:rPr>
              <a:t>and</a:t>
            </a:r>
            <a:r>
              <a:rPr sz="1000" spc="10" dirty="0">
                <a:solidFill>
                  <a:srgbClr val="1D1D1B"/>
                </a:solidFill>
                <a:latin typeface="Arial"/>
                <a:cs typeface="Arial"/>
              </a:rPr>
              <a:t> </a:t>
            </a:r>
            <a:r>
              <a:rPr sz="1000" spc="-10" dirty="0">
                <a:solidFill>
                  <a:srgbClr val="1D1D1B"/>
                </a:solidFill>
                <a:latin typeface="Arial"/>
                <a:cs typeface="Arial"/>
              </a:rPr>
              <a:t>Probability</a:t>
            </a:r>
            <a:endParaRPr sz="1000">
              <a:latin typeface="Arial"/>
              <a:cs typeface="Arial"/>
            </a:endParaRPr>
          </a:p>
          <a:p>
            <a:pPr>
              <a:lnSpc>
                <a:spcPct val="100000"/>
              </a:lnSpc>
              <a:spcBef>
                <a:spcPts val="290"/>
              </a:spcBef>
            </a:pPr>
            <a:endParaRPr sz="1000">
              <a:latin typeface="Arial"/>
              <a:cs typeface="Arial"/>
            </a:endParaRPr>
          </a:p>
          <a:p>
            <a:pPr marL="12700">
              <a:lnSpc>
                <a:spcPct val="100000"/>
              </a:lnSpc>
            </a:pPr>
            <a:r>
              <a:rPr sz="1400" spc="-10" dirty="0">
                <a:solidFill>
                  <a:srgbClr val="1D1D1B"/>
                </a:solidFill>
                <a:latin typeface="Arial"/>
                <a:cs typeface="Arial"/>
              </a:rPr>
              <a:t>Qualifications</a:t>
            </a:r>
            <a:r>
              <a:rPr sz="1400" spc="5" dirty="0">
                <a:solidFill>
                  <a:srgbClr val="1D1D1B"/>
                </a:solidFill>
                <a:latin typeface="Arial"/>
                <a:cs typeface="Arial"/>
              </a:rPr>
              <a:t> </a:t>
            </a:r>
            <a:r>
              <a:rPr sz="1400" spc="-10" dirty="0">
                <a:solidFill>
                  <a:srgbClr val="1D1D1B"/>
                </a:solidFill>
                <a:latin typeface="Arial"/>
                <a:cs typeface="Arial"/>
              </a:rPr>
              <a:t>available</a:t>
            </a:r>
            <a:endParaRPr sz="1400">
              <a:latin typeface="Arial"/>
              <a:cs typeface="Arial"/>
            </a:endParaRPr>
          </a:p>
          <a:p>
            <a:pPr marL="12700">
              <a:lnSpc>
                <a:spcPct val="100000"/>
              </a:lnSpc>
              <a:spcBef>
                <a:spcPts val="470"/>
              </a:spcBef>
            </a:pPr>
            <a:r>
              <a:rPr sz="1000" dirty="0">
                <a:solidFill>
                  <a:srgbClr val="1D1D1B"/>
                </a:solidFill>
                <a:latin typeface="Arial"/>
                <a:cs typeface="Arial"/>
              </a:rPr>
              <a:t>There</a:t>
            </a:r>
            <a:r>
              <a:rPr sz="1000" spc="-10" dirty="0">
                <a:solidFill>
                  <a:srgbClr val="1D1D1B"/>
                </a:solidFill>
                <a:latin typeface="Arial"/>
                <a:cs typeface="Arial"/>
              </a:rPr>
              <a:t> </a:t>
            </a:r>
            <a:r>
              <a:rPr sz="1000" dirty="0">
                <a:solidFill>
                  <a:srgbClr val="1D1D1B"/>
                </a:solidFill>
                <a:latin typeface="Arial"/>
                <a:cs typeface="Arial"/>
              </a:rPr>
              <a:t>are</a:t>
            </a:r>
            <a:r>
              <a:rPr sz="1000" spc="-15" dirty="0">
                <a:solidFill>
                  <a:srgbClr val="1D1D1B"/>
                </a:solidFill>
                <a:latin typeface="Arial"/>
                <a:cs typeface="Arial"/>
              </a:rPr>
              <a:t> </a:t>
            </a:r>
            <a:r>
              <a:rPr sz="1000" dirty="0">
                <a:solidFill>
                  <a:srgbClr val="1D1D1B"/>
                </a:solidFill>
                <a:latin typeface="Arial"/>
                <a:cs typeface="Arial"/>
              </a:rPr>
              <a:t>two</a:t>
            </a:r>
            <a:r>
              <a:rPr sz="1000" spc="-25" dirty="0">
                <a:solidFill>
                  <a:srgbClr val="1D1D1B"/>
                </a:solidFill>
                <a:latin typeface="Arial"/>
                <a:cs typeface="Arial"/>
              </a:rPr>
              <a:t> </a:t>
            </a:r>
            <a:r>
              <a:rPr sz="1000" dirty="0">
                <a:solidFill>
                  <a:srgbClr val="1D1D1B"/>
                </a:solidFill>
                <a:latin typeface="Arial"/>
                <a:cs typeface="Arial"/>
              </a:rPr>
              <a:t>tiers</a:t>
            </a:r>
            <a:r>
              <a:rPr sz="1000" spc="-10" dirty="0">
                <a:solidFill>
                  <a:srgbClr val="1D1D1B"/>
                </a:solidFill>
                <a:latin typeface="Arial"/>
                <a:cs typeface="Arial"/>
              </a:rPr>
              <a:t> </a:t>
            </a:r>
            <a:r>
              <a:rPr sz="1000" dirty="0">
                <a:solidFill>
                  <a:srgbClr val="1D1D1B"/>
                </a:solidFill>
                <a:latin typeface="Arial"/>
                <a:cs typeface="Arial"/>
              </a:rPr>
              <a:t>of</a:t>
            </a:r>
            <a:r>
              <a:rPr sz="1000" spc="-40" dirty="0">
                <a:solidFill>
                  <a:srgbClr val="1D1D1B"/>
                </a:solidFill>
                <a:latin typeface="Arial"/>
                <a:cs typeface="Arial"/>
              </a:rPr>
              <a:t> </a:t>
            </a:r>
            <a:r>
              <a:rPr sz="1000" spc="-30" dirty="0">
                <a:solidFill>
                  <a:srgbClr val="1D1D1B"/>
                </a:solidFill>
                <a:latin typeface="Arial"/>
                <a:cs typeface="Arial"/>
              </a:rPr>
              <a:t>GCSE</a:t>
            </a:r>
            <a:r>
              <a:rPr sz="1000" spc="-25" dirty="0">
                <a:solidFill>
                  <a:srgbClr val="1D1D1B"/>
                </a:solidFill>
                <a:latin typeface="Arial"/>
                <a:cs typeface="Arial"/>
              </a:rPr>
              <a:t> </a:t>
            </a:r>
            <a:r>
              <a:rPr sz="1000" spc="-10" dirty="0">
                <a:solidFill>
                  <a:srgbClr val="1D1D1B"/>
                </a:solidFill>
                <a:latin typeface="Arial"/>
                <a:cs typeface="Arial"/>
              </a:rPr>
              <a:t>examination</a:t>
            </a:r>
            <a:r>
              <a:rPr sz="1000" spc="-5" dirty="0">
                <a:solidFill>
                  <a:srgbClr val="1D1D1B"/>
                </a:solidFill>
                <a:latin typeface="Arial"/>
                <a:cs typeface="Arial"/>
              </a:rPr>
              <a:t> </a:t>
            </a:r>
            <a:r>
              <a:rPr sz="1000" dirty="0">
                <a:solidFill>
                  <a:srgbClr val="1D1D1B"/>
                </a:solidFill>
                <a:latin typeface="Arial"/>
                <a:cs typeface="Arial"/>
              </a:rPr>
              <a:t>–</a:t>
            </a:r>
            <a:r>
              <a:rPr sz="1000" spc="-25" dirty="0">
                <a:solidFill>
                  <a:srgbClr val="1D1D1B"/>
                </a:solidFill>
                <a:latin typeface="Arial"/>
                <a:cs typeface="Arial"/>
              </a:rPr>
              <a:t> </a:t>
            </a:r>
            <a:r>
              <a:rPr sz="1000" spc="-10" dirty="0">
                <a:solidFill>
                  <a:srgbClr val="1D1D1B"/>
                </a:solidFill>
                <a:latin typeface="Arial"/>
                <a:cs typeface="Arial"/>
              </a:rPr>
              <a:t>Foundation</a:t>
            </a:r>
            <a:r>
              <a:rPr sz="1000" spc="-5" dirty="0">
                <a:solidFill>
                  <a:srgbClr val="1D1D1B"/>
                </a:solidFill>
                <a:latin typeface="Arial"/>
                <a:cs typeface="Arial"/>
              </a:rPr>
              <a:t> </a:t>
            </a:r>
            <a:r>
              <a:rPr sz="1000" dirty="0">
                <a:solidFill>
                  <a:srgbClr val="1D1D1B"/>
                </a:solidFill>
                <a:latin typeface="Arial"/>
                <a:cs typeface="Arial"/>
              </a:rPr>
              <a:t>and</a:t>
            </a:r>
            <a:r>
              <a:rPr sz="1000" spc="-20" dirty="0">
                <a:solidFill>
                  <a:srgbClr val="1D1D1B"/>
                </a:solidFill>
                <a:latin typeface="Arial"/>
                <a:cs typeface="Arial"/>
              </a:rPr>
              <a:t> </a:t>
            </a:r>
            <a:r>
              <a:rPr sz="1000" spc="-10" dirty="0">
                <a:solidFill>
                  <a:srgbClr val="1D1D1B"/>
                </a:solidFill>
                <a:latin typeface="Arial"/>
                <a:cs typeface="Arial"/>
              </a:rPr>
              <a:t>Higher.</a:t>
            </a:r>
            <a:endParaRPr sz="1000">
              <a:latin typeface="Arial"/>
              <a:cs typeface="Arial"/>
            </a:endParaRPr>
          </a:p>
          <a:p>
            <a:pPr>
              <a:lnSpc>
                <a:spcPct val="100000"/>
              </a:lnSpc>
              <a:spcBef>
                <a:spcPts val="170"/>
              </a:spcBef>
            </a:pPr>
            <a:endParaRPr sz="1000">
              <a:latin typeface="Arial"/>
              <a:cs typeface="Arial"/>
            </a:endParaRPr>
          </a:p>
          <a:p>
            <a:pPr marL="12700" marR="227329">
              <a:lnSpc>
                <a:spcPct val="110000"/>
              </a:lnSpc>
            </a:pPr>
            <a:r>
              <a:rPr sz="1000" dirty="0">
                <a:solidFill>
                  <a:srgbClr val="1D1D1B"/>
                </a:solidFill>
                <a:latin typeface="Arial"/>
                <a:cs typeface="Arial"/>
              </a:rPr>
              <a:t>The</a:t>
            </a:r>
            <a:r>
              <a:rPr sz="1000" spc="-25" dirty="0">
                <a:solidFill>
                  <a:srgbClr val="1D1D1B"/>
                </a:solidFill>
                <a:latin typeface="Arial"/>
                <a:cs typeface="Arial"/>
              </a:rPr>
              <a:t> </a:t>
            </a:r>
            <a:r>
              <a:rPr sz="1000" spc="-10" dirty="0">
                <a:solidFill>
                  <a:srgbClr val="1D1D1B"/>
                </a:solidFill>
                <a:latin typeface="Arial"/>
                <a:cs typeface="Arial"/>
              </a:rPr>
              <a:t>Foundation</a:t>
            </a:r>
            <a:r>
              <a:rPr sz="1000" spc="-20" dirty="0">
                <a:solidFill>
                  <a:srgbClr val="1D1D1B"/>
                </a:solidFill>
                <a:latin typeface="Arial"/>
                <a:cs typeface="Arial"/>
              </a:rPr>
              <a:t> </a:t>
            </a:r>
            <a:r>
              <a:rPr sz="1000" dirty="0">
                <a:solidFill>
                  <a:srgbClr val="1D1D1B"/>
                </a:solidFill>
                <a:latin typeface="Arial"/>
                <a:cs typeface="Arial"/>
              </a:rPr>
              <a:t>exam</a:t>
            </a:r>
            <a:r>
              <a:rPr sz="1000" spc="-10" dirty="0">
                <a:solidFill>
                  <a:srgbClr val="1D1D1B"/>
                </a:solidFill>
                <a:latin typeface="Arial"/>
                <a:cs typeface="Arial"/>
              </a:rPr>
              <a:t> allows</a:t>
            </a:r>
            <a:r>
              <a:rPr sz="1000" spc="-20" dirty="0">
                <a:solidFill>
                  <a:srgbClr val="1D1D1B"/>
                </a:solidFill>
                <a:latin typeface="Arial"/>
                <a:cs typeface="Arial"/>
              </a:rPr>
              <a:t> </a:t>
            </a:r>
            <a:r>
              <a:rPr sz="1000" dirty="0">
                <a:solidFill>
                  <a:srgbClr val="1D1D1B"/>
                </a:solidFill>
                <a:latin typeface="Arial"/>
                <a:cs typeface="Arial"/>
              </a:rPr>
              <a:t>a</a:t>
            </a:r>
            <a:r>
              <a:rPr sz="1000" spc="-15" dirty="0">
                <a:solidFill>
                  <a:srgbClr val="1D1D1B"/>
                </a:solidFill>
                <a:latin typeface="Arial"/>
                <a:cs typeface="Arial"/>
              </a:rPr>
              <a:t> </a:t>
            </a:r>
            <a:r>
              <a:rPr sz="1000" dirty="0">
                <a:solidFill>
                  <a:srgbClr val="1D1D1B"/>
                </a:solidFill>
                <a:latin typeface="Arial"/>
                <a:cs typeface="Arial"/>
              </a:rPr>
              <a:t>student</a:t>
            </a:r>
            <a:r>
              <a:rPr sz="1000" spc="-30" dirty="0">
                <a:solidFill>
                  <a:srgbClr val="1D1D1B"/>
                </a:solidFill>
                <a:latin typeface="Arial"/>
                <a:cs typeface="Arial"/>
              </a:rPr>
              <a:t> </a:t>
            </a:r>
            <a:r>
              <a:rPr sz="1000" dirty="0">
                <a:solidFill>
                  <a:srgbClr val="1D1D1B"/>
                </a:solidFill>
                <a:latin typeface="Arial"/>
                <a:cs typeface="Arial"/>
              </a:rPr>
              <a:t>to</a:t>
            </a:r>
            <a:r>
              <a:rPr sz="1000" spc="-25" dirty="0">
                <a:solidFill>
                  <a:srgbClr val="1D1D1B"/>
                </a:solidFill>
                <a:latin typeface="Arial"/>
                <a:cs typeface="Arial"/>
              </a:rPr>
              <a:t> </a:t>
            </a:r>
            <a:r>
              <a:rPr sz="1000" dirty="0">
                <a:solidFill>
                  <a:srgbClr val="1D1D1B"/>
                </a:solidFill>
                <a:latin typeface="Arial"/>
                <a:cs typeface="Arial"/>
              </a:rPr>
              <a:t>gain</a:t>
            </a:r>
            <a:r>
              <a:rPr sz="1000" spc="-25" dirty="0">
                <a:solidFill>
                  <a:srgbClr val="1D1D1B"/>
                </a:solidFill>
                <a:latin typeface="Arial"/>
                <a:cs typeface="Arial"/>
              </a:rPr>
              <a:t> </a:t>
            </a:r>
            <a:r>
              <a:rPr sz="1000" dirty="0">
                <a:solidFill>
                  <a:srgbClr val="1D1D1B"/>
                </a:solidFill>
                <a:latin typeface="Arial"/>
                <a:cs typeface="Arial"/>
              </a:rPr>
              <a:t>the</a:t>
            </a:r>
            <a:r>
              <a:rPr sz="1000" spc="-20" dirty="0">
                <a:solidFill>
                  <a:srgbClr val="1D1D1B"/>
                </a:solidFill>
                <a:latin typeface="Arial"/>
                <a:cs typeface="Arial"/>
              </a:rPr>
              <a:t> </a:t>
            </a:r>
            <a:r>
              <a:rPr sz="1000" dirty="0">
                <a:solidFill>
                  <a:srgbClr val="1D1D1B"/>
                </a:solidFill>
                <a:latin typeface="Arial"/>
                <a:cs typeface="Arial"/>
              </a:rPr>
              <a:t>new</a:t>
            </a:r>
            <a:r>
              <a:rPr sz="1000" spc="-15" dirty="0">
                <a:solidFill>
                  <a:srgbClr val="1D1D1B"/>
                </a:solidFill>
                <a:latin typeface="Arial"/>
                <a:cs typeface="Arial"/>
              </a:rPr>
              <a:t> </a:t>
            </a:r>
            <a:r>
              <a:rPr sz="1000" spc="-30" dirty="0">
                <a:solidFill>
                  <a:srgbClr val="1D1D1B"/>
                </a:solidFill>
                <a:latin typeface="Arial"/>
                <a:cs typeface="Arial"/>
              </a:rPr>
              <a:t>GCSE</a:t>
            </a:r>
            <a:r>
              <a:rPr sz="1000" spc="-25" dirty="0">
                <a:solidFill>
                  <a:srgbClr val="1D1D1B"/>
                </a:solidFill>
                <a:latin typeface="Arial"/>
                <a:cs typeface="Arial"/>
              </a:rPr>
              <a:t> </a:t>
            </a:r>
            <a:r>
              <a:rPr sz="1000" dirty="0">
                <a:solidFill>
                  <a:srgbClr val="1D1D1B"/>
                </a:solidFill>
                <a:latin typeface="Arial"/>
                <a:cs typeface="Arial"/>
              </a:rPr>
              <a:t>grade</a:t>
            </a:r>
            <a:r>
              <a:rPr sz="1000" spc="-5" dirty="0">
                <a:solidFill>
                  <a:srgbClr val="1D1D1B"/>
                </a:solidFill>
                <a:latin typeface="Arial"/>
                <a:cs typeface="Arial"/>
              </a:rPr>
              <a:t> </a:t>
            </a:r>
            <a:r>
              <a:rPr sz="1000" dirty="0">
                <a:solidFill>
                  <a:srgbClr val="1D1D1B"/>
                </a:solidFill>
                <a:latin typeface="Arial"/>
                <a:cs typeface="Arial"/>
              </a:rPr>
              <a:t>of</a:t>
            </a:r>
            <a:r>
              <a:rPr sz="1000" spc="-25" dirty="0">
                <a:solidFill>
                  <a:srgbClr val="1D1D1B"/>
                </a:solidFill>
                <a:latin typeface="Arial"/>
                <a:cs typeface="Arial"/>
              </a:rPr>
              <a:t> </a:t>
            </a:r>
            <a:r>
              <a:rPr sz="1000" spc="-20" dirty="0">
                <a:solidFill>
                  <a:srgbClr val="1D1D1B"/>
                </a:solidFill>
                <a:latin typeface="Arial"/>
                <a:cs typeface="Arial"/>
              </a:rPr>
              <a:t>5–1. </a:t>
            </a:r>
            <a:r>
              <a:rPr sz="1000" dirty="0">
                <a:solidFill>
                  <a:srgbClr val="1D1D1B"/>
                </a:solidFill>
                <a:latin typeface="Arial"/>
                <a:cs typeface="Arial"/>
              </a:rPr>
              <a:t>The</a:t>
            </a:r>
            <a:r>
              <a:rPr sz="1000" spc="-25" dirty="0">
                <a:solidFill>
                  <a:srgbClr val="1D1D1B"/>
                </a:solidFill>
                <a:latin typeface="Arial"/>
                <a:cs typeface="Arial"/>
              </a:rPr>
              <a:t> </a:t>
            </a:r>
            <a:r>
              <a:rPr sz="1000" dirty="0">
                <a:solidFill>
                  <a:srgbClr val="1D1D1B"/>
                </a:solidFill>
                <a:latin typeface="Arial"/>
                <a:cs typeface="Arial"/>
              </a:rPr>
              <a:t>Higher</a:t>
            </a:r>
            <a:r>
              <a:rPr sz="1000" spc="-25" dirty="0">
                <a:solidFill>
                  <a:srgbClr val="1D1D1B"/>
                </a:solidFill>
                <a:latin typeface="Arial"/>
                <a:cs typeface="Arial"/>
              </a:rPr>
              <a:t> </a:t>
            </a:r>
            <a:r>
              <a:rPr sz="1000" dirty="0">
                <a:solidFill>
                  <a:srgbClr val="1D1D1B"/>
                </a:solidFill>
                <a:latin typeface="Arial"/>
                <a:cs typeface="Arial"/>
              </a:rPr>
              <a:t>exam</a:t>
            </a:r>
            <a:r>
              <a:rPr sz="1000" spc="-15" dirty="0">
                <a:solidFill>
                  <a:srgbClr val="1D1D1B"/>
                </a:solidFill>
                <a:latin typeface="Arial"/>
                <a:cs typeface="Arial"/>
              </a:rPr>
              <a:t> </a:t>
            </a:r>
            <a:r>
              <a:rPr sz="1000" spc="-10" dirty="0">
                <a:solidFill>
                  <a:srgbClr val="1D1D1B"/>
                </a:solidFill>
                <a:latin typeface="Arial"/>
                <a:cs typeface="Arial"/>
              </a:rPr>
              <a:t>allows</a:t>
            </a:r>
            <a:r>
              <a:rPr sz="1000" spc="-20" dirty="0">
                <a:solidFill>
                  <a:srgbClr val="1D1D1B"/>
                </a:solidFill>
                <a:latin typeface="Arial"/>
                <a:cs typeface="Arial"/>
              </a:rPr>
              <a:t> </a:t>
            </a:r>
            <a:r>
              <a:rPr sz="1000" dirty="0">
                <a:solidFill>
                  <a:srgbClr val="1D1D1B"/>
                </a:solidFill>
                <a:latin typeface="Arial"/>
                <a:cs typeface="Arial"/>
              </a:rPr>
              <a:t>a</a:t>
            </a:r>
            <a:r>
              <a:rPr sz="1000" spc="-15" dirty="0">
                <a:solidFill>
                  <a:srgbClr val="1D1D1B"/>
                </a:solidFill>
                <a:latin typeface="Arial"/>
                <a:cs typeface="Arial"/>
              </a:rPr>
              <a:t> </a:t>
            </a:r>
            <a:r>
              <a:rPr sz="1000" dirty="0">
                <a:solidFill>
                  <a:srgbClr val="1D1D1B"/>
                </a:solidFill>
                <a:latin typeface="Arial"/>
                <a:cs typeface="Arial"/>
              </a:rPr>
              <a:t>student</a:t>
            </a:r>
            <a:r>
              <a:rPr sz="1000" spc="-20" dirty="0">
                <a:solidFill>
                  <a:srgbClr val="1D1D1B"/>
                </a:solidFill>
                <a:latin typeface="Arial"/>
                <a:cs typeface="Arial"/>
              </a:rPr>
              <a:t> </a:t>
            </a:r>
            <a:r>
              <a:rPr sz="1000" dirty="0">
                <a:solidFill>
                  <a:srgbClr val="1D1D1B"/>
                </a:solidFill>
                <a:latin typeface="Arial"/>
                <a:cs typeface="Arial"/>
              </a:rPr>
              <a:t>to</a:t>
            </a:r>
            <a:r>
              <a:rPr sz="1000" spc="-40" dirty="0">
                <a:solidFill>
                  <a:srgbClr val="1D1D1B"/>
                </a:solidFill>
                <a:latin typeface="Arial"/>
                <a:cs typeface="Arial"/>
              </a:rPr>
              <a:t> </a:t>
            </a:r>
            <a:r>
              <a:rPr sz="1000" dirty="0">
                <a:solidFill>
                  <a:srgbClr val="1D1D1B"/>
                </a:solidFill>
                <a:latin typeface="Arial"/>
                <a:cs typeface="Arial"/>
              </a:rPr>
              <a:t>gain</a:t>
            </a:r>
            <a:r>
              <a:rPr sz="1000" spc="-15" dirty="0">
                <a:solidFill>
                  <a:srgbClr val="1D1D1B"/>
                </a:solidFill>
                <a:latin typeface="Arial"/>
                <a:cs typeface="Arial"/>
              </a:rPr>
              <a:t> </a:t>
            </a:r>
            <a:r>
              <a:rPr sz="1000" dirty="0">
                <a:solidFill>
                  <a:srgbClr val="1D1D1B"/>
                </a:solidFill>
                <a:latin typeface="Arial"/>
                <a:cs typeface="Arial"/>
              </a:rPr>
              <a:t>the</a:t>
            </a:r>
            <a:r>
              <a:rPr sz="1000" spc="-35" dirty="0">
                <a:solidFill>
                  <a:srgbClr val="1D1D1B"/>
                </a:solidFill>
                <a:latin typeface="Arial"/>
                <a:cs typeface="Arial"/>
              </a:rPr>
              <a:t> </a:t>
            </a:r>
            <a:r>
              <a:rPr sz="1000" dirty="0">
                <a:solidFill>
                  <a:srgbClr val="1D1D1B"/>
                </a:solidFill>
                <a:latin typeface="Arial"/>
                <a:cs typeface="Arial"/>
              </a:rPr>
              <a:t>new</a:t>
            </a:r>
            <a:r>
              <a:rPr sz="1000" spc="-15" dirty="0">
                <a:solidFill>
                  <a:srgbClr val="1D1D1B"/>
                </a:solidFill>
                <a:latin typeface="Arial"/>
                <a:cs typeface="Arial"/>
              </a:rPr>
              <a:t> </a:t>
            </a:r>
            <a:r>
              <a:rPr sz="1000" spc="-30" dirty="0">
                <a:solidFill>
                  <a:srgbClr val="1D1D1B"/>
                </a:solidFill>
                <a:latin typeface="Arial"/>
                <a:cs typeface="Arial"/>
              </a:rPr>
              <a:t>GCSE</a:t>
            </a:r>
            <a:r>
              <a:rPr sz="1000" spc="-25" dirty="0">
                <a:solidFill>
                  <a:srgbClr val="1D1D1B"/>
                </a:solidFill>
                <a:latin typeface="Arial"/>
                <a:cs typeface="Arial"/>
              </a:rPr>
              <a:t> </a:t>
            </a:r>
            <a:r>
              <a:rPr sz="1000" dirty="0">
                <a:solidFill>
                  <a:srgbClr val="1D1D1B"/>
                </a:solidFill>
                <a:latin typeface="Arial"/>
                <a:cs typeface="Arial"/>
              </a:rPr>
              <a:t>grade of</a:t>
            </a:r>
            <a:r>
              <a:rPr sz="1000" spc="-40" dirty="0">
                <a:solidFill>
                  <a:srgbClr val="1D1D1B"/>
                </a:solidFill>
                <a:latin typeface="Arial"/>
                <a:cs typeface="Arial"/>
              </a:rPr>
              <a:t> </a:t>
            </a:r>
            <a:r>
              <a:rPr sz="1000" spc="-20" dirty="0">
                <a:solidFill>
                  <a:srgbClr val="1D1D1B"/>
                </a:solidFill>
                <a:latin typeface="Arial"/>
                <a:cs typeface="Arial"/>
              </a:rPr>
              <a:t>9–4.</a:t>
            </a:r>
            <a:endParaRPr sz="1000">
              <a:latin typeface="Arial"/>
              <a:cs typeface="Arial"/>
            </a:endParaRPr>
          </a:p>
          <a:p>
            <a:pPr>
              <a:lnSpc>
                <a:spcPct val="100000"/>
              </a:lnSpc>
              <a:spcBef>
                <a:spcPts val="290"/>
              </a:spcBef>
            </a:pPr>
            <a:endParaRPr sz="1000">
              <a:latin typeface="Arial"/>
              <a:cs typeface="Arial"/>
            </a:endParaRPr>
          </a:p>
          <a:p>
            <a:pPr marL="12700">
              <a:lnSpc>
                <a:spcPct val="100000"/>
              </a:lnSpc>
            </a:pPr>
            <a:r>
              <a:rPr sz="1400" spc="-10" dirty="0">
                <a:solidFill>
                  <a:srgbClr val="1D1D1B"/>
                </a:solidFill>
                <a:latin typeface="Arial"/>
                <a:cs typeface="Arial"/>
              </a:rPr>
              <a:t>Assessment</a:t>
            </a:r>
            <a:endParaRPr sz="1400">
              <a:latin typeface="Arial"/>
              <a:cs typeface="Arial"/>
            </a:endParaRPr>
          </a:p>
          <a:p>
            <a:pPr marL="12700">
              <a:lnSpc>
                <a:spcPct val="100000"/>
              </a:lnSpc>
              <a:spcBef>
                <a:spcPts val="470"/>
              </a:spcBef>
            </a:pPr>
            <a:r>
              <a:rPr sz="1000" spc="-30" dirty="0">
                <a:solidFill>
                  <a:srgbClr val="1D1D1B"/>
                </a:solidFill>
                <a:latin typeface="Arial"/>
                <a:cs typeface="Arial"/>
              </a:rPr>
              <a:t>GCSE</a:t>
            </a:r>
            <a:r>
              <a:rPr sz="1000" spc="-25" dirty="0">
                <a:solidFill>
                  <a:srgbClr val="1D1D1B"/>
                </a:solidFill>
                <a:latin typeface="Arial"/>
                <a:cs typeface="Arial"/>
              </a:rPr>
              <a:t> </a:t>
            </a:r>
            <a:r>
              <a:rPr sz="1000" dirty="0">
                <a:solidFill>
                  <a:srgbClr val="1D1D1B"/>
                </a:solidFill>
                <a:latin typeface="Arial"/>
                <a:cs typeface="Arial"/>
              </a:rPr>
              <a:t>Maths</a:t>
            </a:r>
            <a:r>
              <a:rPr sz="1000" spc="-5" dirty="0">
                <a:solidFill>
                  <a:srgbClr val="1D1D1B"/>
                </a:solidFill>
                <a:latin typeface="Arial"/>
                <a:cs typeface="Arial"/>
              </a:rPr>
              <a:t> </a:t>
            </a:r>
            <a:r>
              <a:rPr sz="1000" dirty="0">
                <a:solidFill>
                  <a:srgbClr val="1D1D1B"/>
                </a:solidFill>
                <a:latin typeface="Arial"/>
                <a:cs typeface="Arial"/>
              </a:rPr>
              <a:t>is</a:t>
            </a:r>
            <a:r>
              <a:rPr sz="1000" spc="-25" dirty="0">
                <a:solidFill>
                  <a:srgbClr val="1D1D1B"/>
                </a:solidFill>
                <a:latin typeface="Arial"/>
                <a:cs typeface="Arial"/>
              </a:rPr>
              <a:t> </a:t>
            </a:r>
            <a:r>
              <a:rPr sz="1000" spc="-10" dirty="0">
                <a:solidFill>
                  <a:srgbClr val="1D1D1B"/>
                </a:solidFill>
                <a:latin typeface="Arial"/>
                <a:cs typeface="Arial"/>
              </a:rPr>
              <a:t>examined</a:t>
            </a:r>
            <a:r>
              <a:rPr sz="1000" dirty="0">
                <a:solidFill>
                  <a:srgbClr val="1D1D1B"/>
                </a:solidFill>
                <a:latin typeface="Arial"/>
                <a:cs typeface="Arial"/>
              </a:rPr>
              <a:t> by</a:t>
            </a:r>
            <a:r>
              <a:rPr sz="1000" spc="-10" dirty="0">
                <a:solidFill>
                  <a:srgbClr val="1D1D1B"/>
                </a:solidFill>
                <a:latin typeface="Arial"/>
                <a:cs typeface="Arial"/>
              </a:rPr>
              <a:t> </a:t>
            </a:r>
            <a:r>
              <a:rPr sz="1000" dirty="0">
                <a:solidFill>
                  <a:srgbClr val="1D1D1B"/>
                </a:solidFill>
                <a:latin typeface="Arial"/>
                <a:cs typeface="Arial"/>
              </a:rPr>
              <a:t>written</a:t>
            </a:r>
            <a:r>
              <a:rPr sz="1000" spc="-10" dirty="0">
                <a:solidFill>
                  <a:srgbClr val="1D1D1B"/>
                </a:solidFill>
                <a:latin typeface="Arial"/>
                <a:cs typeface="Arial"/>
              </a:rPr>
              <a:t> </a:t>
            </a:r>
            <a:r>
              <a:rPr sz="1000" dirty="0">
                <a:solidFill>
                  <a:srgbClr val="1D1D1B"/>
                </a:solidFill>
                <a:latin typeface="Arial"/>
                <a:cs typeface="Arial"/>
              </a:rPr>
              <a:t>papers</a:t>
            </a:r>
            <a:r>
              <a:rPr sz="1000" spc="15" dirty="0">
                <a:solidFill>
                  <a:srgbClr val="1D1D1B"/>
                </a:solidFill>
                <a:latin typeface="Arial"/>
                <a:cs typeface="Arial"/>
              </a:rPr>
              <a:t> </a:t>
            </a:r>
            <a:r>
              <a:rPr sz="1000" dirty="0">
                <a:solidFill>
                  <a:srgbClr val="1D1D1B"/>
                </a:solidFill>
                <a:latin typeface="Arial"/>
                <a:cs typeface="Arial"/>
              </a:rPr>
              <a:t>at</a:t>
            </a:r>
            <a:r>
              <a:rPr sz="1000" spc="-20" dirty="0">
                <a:solidFill>
                  <a:srgbClr val="1D1D1B"/>
                </a:solidFill>
                <a:latin typeface="Arial"/>
                <a:cs typeface="Arial"/>
              </a:rPr>
              <a:t> </a:t>
            </a:r>
            <a:r>
              <a:rPr sz="1000" dirty="0">
                <a:solidFill>
                  <a:srgbClr val="1D1D1B"/>
                </a:solidFill>
                <a:latin typeface="Arial"/>
                <a:cs typeface="Arial"/>
              </a:rPr>
              <a:t>the</a:t>
            </a:r>
            <a:r>
              <a:rPr sz="1000" spc="-15" dirty="0">
                <a:solidFill>
                  <a:srgbClr val="1D1D1B"/>
                </a:solidFill>
                <a:latin typeface="Arial"/>
                <a:cs typeface="Arial"/>
              </a:rPr>
              <a:t> </a:t>
            </a:r>
            <a:r>
              <a:rPr sz="1000" dirty="0">
                <a:solidFill>
                  <a:srgbClr val="1D1D1B"/>
                </a:solidFill>
                <a:latin typeface="Arial"/>
                <a:cs typeface="Arial"/>
              </a:rPr>
              <a:t>end</a:t>
            </a:r>
            <a:r>
              <a:rPr sz="1000" spc="-15" dirty="0">
                <a:solidFill>
                  <a:srgbClr val="1D1D1B"/>
                </a:solidFill>
                <a:latin typeface="Arial"/>
                <a:cs typeface="Arial"/>
              </a:rPr>
              <a:t> </a:t>
            </a:r>
            <a:r>
              <a:rPr sz="1000" dirty="0">
                <a:solidFill>
                  <a:srgbClr val="1D1D1B"/>
                </a:solidFill>
                <a:latin typeface="Arial"/>
                <a:cs typeface="Arial"/>
              </a:rPr>
              <a:t>of</a:t>
            </a:r>
            <a:r>
              <a:rPr sz="1000" spc="-25" dirty="0">
                <a:solidFill>
                  <a:srgbClr val="1D1D1B"/>
                </a:solidFill>
                <a:latin typeface="Arial"/>
                <a:cs typeface="Arial"/>
              </a:rPr>
              <a:t> </a:t>
            </a:r>
            <a:r>
              <a:rPr sz="1000" dirty="0">
                <a:solidFill>
                  <a:srgbClr val="1D1D1B"/>
                </a:solidFill>
                <a:latin typeface="Arial"/>
                <a:cs typeface="Arial"/>
              </a:rPr>
              <a:t>the</a:t>
            </a:r>
            <a:r>
              <a:rPr sz="1000" spc="-15" dirty="0">
                <a:solidFill>
                  <a:srgbClr val="1D1D1B"/>
                </a:solidFill>
                <a:latin typeface="Arial"/>
                <a:cs typeface="Arial"/>
              </a:rPr>
              <a:t> </a:t>
            </a:r>
            <a:r>
              <a:rPr sz="1000" dirty="0">
                <a:solidFill>
                  <a:srgbClr val="1D1D1B"/>
                </a:solidFill>
                <a:latin typeface="Arial"/>
                <a:cs typeface="Arial"/>
              </a:rPr>
              <a:t>two-year</a:t>
            </a:r>
            <a:r>
              <a:rPr sz="1000" spc="-5" dirty="0">
                <a:solidFill>
                  <a:srgbClr val="1D1D1B"/>
                </a:solidFill>
                <a:latin typeface="Arial"/>
                <a:cs typeface="Arial"/>
              </a:rPr>
              <a:t> </a:t>
            </a:r>
            <a:r>
              <a:rPr sz="1000" spc="-10" dirty="0">
                <a:solidFill>
                  <a:srgbClr val="1D1D1B"/>
                </a:solidFill>
                <a:latin typeface="Arial"/>
                <a:cs typeface="Arial"/>
              </a:rPr>
              <a:t>course.</a:t>
            </a:r>
            <a:endParaRPr sz="1000">
              <a:latin typeface="Arial"/>
              <a:cs typeface="Arial"/>
            </a:endParaRPr>
          </a:p>
          <a:p>
            <a:pPr>
              <a:lnSpc>
                <a:spcPct val="100000"/>
              </a:lnSpc>
              <a:spcBef>
                <a:spcPts val="290"/>
              </a:spcBef>
            </a:pPr>
            <a:endParaRPr sz="1000">
              <a:latin typeface="Arial"/>
              <a:cs typeface="Arial"/>
            </a:endParaRPr>
          </a:p>
          <a:p>
            <a:pPr marL="12700">
              <a:lnSpc>
                <a:spcPct val="100000"/>
              </a:lnSpc>
            </a:pPr>
            <a:r>
              <a:rPr sz="1000" dirty="0">
                <a:solidFill>
                  <a:srgbClr val="1D1D1B"/>
                </a:solidFill>
                <a:latin typeface="Arial"/>
                <a:cs typeface="Arial"/>
              </a:rPr>
              <a:t>There</a:t>
            </a:r>
            <a:r>
              <a:rPr sz="1000" spc="-10" dirty="0">
                <a:solidFill>
                  <a:srgbClr val="1D1D1B"/>
                </a:solidFill>
                <a:latin typeface="Arial"/>
                <a:cs typeface="Arial"/>
              </a:rPr>
              <a:t> </a:t>
            </a:r>
            <a:r>
              <a:rPr sz="1000" dirty="0">
                <a:solidFill>
                  <a:srgbClr val="1D1D1B"/>
                </a:solidFill>
                <a:latin typeface="Arial"/>
                <a:cs typeface="Arial"/>
              </a:rPr>
              <a:t>are</a:t>
            </a:r>
            <a:r>
              <a:rPr sz="1000" spc="-25" dirty="0">
                <a:solidFill>
                  <a:srgbClr val="1D1D1B"/>
                </a:solidFill>
                <a:latin typeface="Arial"/>
                <a:cs typeface="Arial"/>
              </a:rPr>
              <a:t> </a:t>
            </a:r>
            <a:r>
              <a:rPr sz="1000" dirty="0">
                <a:solidFill>
                  <a:srgbClr val="1D1D1B"/>
                </a:solidFill>
                <a:latin typeface="Arial"/>
                <a:cs typeface="Arial"/>
              </a:rPr>
              <a:t>three</a:t>
            </a:r>
            <a:r>
              <a:rPr sz="1000" spc="-10" dirty="0">
                <a:solidFill>
                  <a:srgbClr val="1D1D1B"/>
                </a:solidFill>
                <a:latin typeface="Arial"/>
                <a:cs typeface="Arial"/>
              </a:rPr>
              <a:t> </a:t>
            </a:r>
            <a:r>
              <a:rPr sz="1000" dirty="0">
                <a:solidFill>
                  <a:srgbClr val="1D1D1B"/>
                </a:solidFill>
                <a:latin typeface="Arial"/>
                <a:cs typeface="Arial"/>
              </a:rPr>
              <a:t>papers:</a:t>
            </a:r>
            <a:r>
              <a:rPr sz="1000" spc="5" dirty="0">
                <a:solidFill>
                  <a:srgbClr val="1D1D1B"/>
                </a:solidFill>
                <a:latin typeface="Arial"/>
                <a:cs typeface="Arial"/>
              </a:rPr>
              <a:t> </a:t>
            </a:r>
            <a:r>
              <a:rPr sz="1000" dirty="0">
                <a:solidFill>
                  <a:srgbClr val="1D1D1B"/>
                </a:solidFill>
                <a:latin typeface="Arial"/>
                <a:cs typeface="Arial"/>
              </a:rPr>
              <a:t>one</a:t>
            </a:r>
            <a:r>
              <a:rPr sz="1000" spc="-30" dirty="0">
                <a:solidFill>
                  <a:srgbClr val="1D1D1B"/>
                </a:solidFill>
                <a:latin typeface="Arial"/>
                <a:cs typeface="Arial"/>
              </a:rPr>
              <a:t> </a:t>
            </a:r>
            <a:r>
              <a:rPr sz="1000" spc="-10" dirty="0">
                <a:solidFill>
                  <a:srgbClr val="1D1D1B"/>
                </a:solidFill>
                <a:latin typeface="Arial"/>
                <a:cs typeface="Arial"/>
              </a:rPr>
              <a:t>non-</a:t>
            </a:r>
            <a:r>
              <a:rPr sz="1000" dirty="0">
                <a:solidFill>
                  <a:srgbClr val="1D1D1B"/>
                </a:solidFill>
                <a:latin typeface="Arial"/>
                <a:cs typeface="Arial"/>
              </a:rPr>
              <a:t>calculator</a:t>
            </a:r>
            <a:r>
              <a:rPr sz="1000" spc="-5" dirty="0">
                <a:solidFill>
                  <a:srgbClr val="1D1D1B"/>
                </a:solidFill>
                <a:latin typeface="Arial"/>
                <a:cs typeface="Arial"/>
              </a:rPr>
              <a:t> </a:t>
            </a:r>
            <a:r>
              <a:rPr sz="1000" dirty="0">
                <a:solidFill>
                  <a:srgbClr val="1D1D1B"/>
                </a:solidFill>
                <a:latin typeface="Arial"/>
                <a:cs typeface="Arial"/>
              </a:rPr>
              <a:t>and</a:t>
            </a:r>
            <a:r>
              <a:rPr sz="1000" spc="-15" dirty="0">
                <a:solidFill>
                  <a:srgbClr val="1D1D1B"/>
                </a:solidFill>
                <a:latin typeface="Arial"/>
                <a:cs typeface="Arial"/>
              </a:rPr>
              <a:t> </a:t>
            </a:r>
            <a:r>
              <a:rPr sz="1000" dirty="0">
                <a:solidFill>
                  <a:srgbClr val="1D1D1B"/>
                </a:solidFill>
                <a:latin typeface="Arial"/>
                <a:cs typeface="Arial"/>
              </a:rPr>
              <a:t>two</a:t>
            </a:r>
            <a:r>
              <a:rPr sz="1000" spc="-25" dirty="0">
                <a:solidFill>
                  <a:srgbClr val="1D1D1B"/>
                </a:solidFill>
                <a:latin typeface="Arial"/>
                <a:cs typeface="Arial"/>
              </a:rPr>
              <a:t> </a:t>
            </a:r>
            <a:r>
              <a:rPr sz="1000" spc="-10" dirty="0">
                <a:solidFill>
                  <a:srgbClr val="1D1D1B"/>
                </a:solidFill>
                <a:latin typeface="Arial"/>
                <a:cs typeface="Arial"/>
              </a:rPr>
              <a:t>calculator.</a:t>
            </a:r>
            <a:endParaRPr sz="1000">
              <a:latin typeface="Arial"/>
              <a:cs typeface="Arial"/>
            </a:endParaRPr>
          </a:p>
        </p:txBody>
      </p:sp>
      <p:sp>
        <p:nvSpPr>
          <p:cNvPr id="5" name="object 5"/>
          <p:cNvSpPr txBox="1">
            <a:spLocks noGrp="1"/>
          </p:cNvSpPr>
          <p:nvPr>
            <p:ph type="title"/>
          </p:nvPr>
        </p:nvSpPr>
        <p:spPr>
          <a:xfrm>
            <a:off x="705104" y="2145918"/>
            <a:ext cx="2164715" cy="482600"/>
          </a:xfrm>
          <a:prstGeom prst="rect">
            <a:avLst/>
          </a:prstGeom>
        </p:spPr>
        <p:txBody>
          <a:bodyPr vert="horz" wrap="square" lIns="0" tIns="12700" rIns="0" bIns="0" rtlCol="0">
            <a:spAutoFit/>
          </a:bodyPr>
          <a:lstStyle/>
          <a:p>
            <a:pPr marL="12700">
              <a:lnSpc>
                <a:spcPct val="100000"/>
              </a:lnSpc>
              <a:spcBef>
                <a:spcPts val="100"/>
              </a:spcBef>
            </a:pPr>
            <a:r>
              <a:rPr spc="-10" dirty="0"/>
              <a:t>Mathematics</a:t>
            </a:r>
          </a:p>
        </p:txBody>
      </p:sp>
      <p:pic>
        <p:nvPicPr>
          <p:cNvPr id="6" name="object 6"/>
          <p:cNvPicPr/>
          <p:nvPr/>
        </p:nvPicPr>
        <p:blipFill>
          <a:blip r:embed="rId2" cstate="print"/>
          <a:stretch>
            <a:fillRect/>
          </a:stretch>
        </p:blipFill>
        <p:spPr>
          <a:xfrm>
            <a:off x="5486400" y="3869435"/>
            <a:ext cx="1676400" cy="2148840"/>
          </a:xfrm>
          <a:prstGeom prst="rect">
            <a:avLst/>
          </a:prstGeom>
        </p:spPr>
      </p:pic>
      <p:sp>
        <p:nvSpPr>
          <p:cNvPr id="9" name="object 9"/>
          <p:cNvSpPr txBox="1">
            <a:spLocks noGrp="1"/>
          </p:cNvSpPr>
          <p:nvPr>
            <p:ph type="sldNum" sz="quarter" idx="7"/>
          </p:nvPr>
        </p:nvSpPr>
        <p:spPr>
          <a:prstGeom prst="rect">
            <a:avLst/>
          </a:prstGeom>
        </p:spPr>
        <p:txBody>
          <a:bodyPr vert="horz" wrap="square" lIns="0" tIns="8255" rIns="0" bIns="0" rtlCol="0">
            <a:spAutoFit/>
          </a:bodyPr>
          <a:lstStyle/>
          <a:p>
            <a:pPr marL="38100">
              <a:lnSpc>
                <a:spcPct val="100000"/>
              </a:lnSpc>
              <a:spcBef>
                <a:spcPts val="65"/>
              </a:spcBef>
            </a:pPr>
            <a:fld id="{81D60167-4931-47E6-BA6A-407CBD079E47}" type="slidenum">
              <a:rPr spc="-25" dirty="0"/>
              <a:t>11</a:t>
            </a:fld>
            <a:endParaRPr spc="-25"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705104" y="2807859"/>
            <a:ext cx="4270375" cy="3674110"/>
          </a:xfrm>
          <a:prstGeom prst="rect">
            <a:avLst/>
          </a:prstGeom>
        </p:spPr>
        <p:txBody>
          <a:bodyPr vert="horz" wrap="square" lIns="0" tIns="97790" rIns="0" bIns="0" rtlCol="0">
            <a:spAutoFit/>
          </a:bodyPr>
          <a:lstStyle/>
          <a:p>
            <a:pPr marL="12700">
              <a:lnSpc>
                <a:spcPct val="100000"/>
              </a:lnSpc>
              <a:spcBef>
                <a:spcPts val="770"/>
              </a:spcBef>
            </a:pPr>
            <a:r>
              <a:rPr sz="1400" spc="-20" dirty="0">
                <a:solidFill>
                  <a:srgbClr val="1D1D1B"/>
                </a:solidFill>
                <a:latin typeface="Arial"/>
                <a:cs typeface="Arial"/>
              </a:rPr>
              <a:t>What</a:t>
            </a:r>
            <a:r>
              <a:rPr sz="1400" spc="-60" dirty="0">
                <a:solidFill>
                  <a:srgbClr val="1D1D1B"/>
                </a:solidFill>
                <a:latin typeface="Arial"/>
                <a:cs typeface="Arial"/>
              </a:rPr>
              <a:t> </a:t>
            </a:r>
            <a:r>
              <a:rPr sz="1400" dirty="0">
                <a:solidFill>
                  <a:srgbClr val="1D1D1B"/>
                </a:solidFill>
                <a:latin typeface="Arial"/>
                <a:cs typeface="Arial"/>
              </a:rPr>
              <a:t>is</a:t>
            </a:r>
            <a:r>
              <a:rPr sz="1400" spc="-65" dirty="0">
                <a:solidFill>
                  <a:srgbClr val="1D1D1B"/>
                </a:solidFill>
                <a:latin typeface="Arial"/>
                <a:cs typeface="Arial"/>
              </a:rPr>
              <a:t> </a:t>
            </a:r>
            <a:r>
              <a:rPr sz="1400" spc="-10" dirty="0">
                <a:solidFill>
                  <a:srgbClr val="1D1D1B"/>
                </a:solidFill>
                <a:latin typeface="Arial"/>
                <a:cs typeface="Arial"/>
              </a:rPr>
              <a:t>involved?</a:t>
            </a:r>
            <a:endParaRPr sz="1400">
              <a:latin typeface="Arial"/>
              <a:cs typeface="Arial"/>
            </a:endParaRPr>
          </a:p>
          <a:p>
            <a:pPr marL="12700" marR="5080">
              <a:lnSpc>
                <a:spcPct val="110000"/>
              </a:lnSpc>
              <a:spcBef>
                <a:spcPts val="355"/>
              </a:spcBef>
            </a:pPr>
            <a:r>
              <a:rPr sz="1000" dirty="0">
                <a:solidFill>
                  <a:srgbClr val="1D1D1B"/>
                </a:solidFill>
                <a:latin typeface="Arial"/>
                <a:cs typeface="Arial"/>
              </a:rPr>
              <a:t>Scientific</a:t>
            </a:r>
            <a:r>
              <a:rPr sz="1000" spc="-25" dirty="0">
                <a:solidFill>
                  <a:srgbClr val="1D1D1B"/>
                </a:solidFill>
                <a:latin typeface="Arial"/>
                <a:cs typeface="Arial"/>
              </a:rPr>
              <a:t> </a:t>
            </a:r>
            <a:r>
              <a:rPr sz="1000" dirty="0">
                <a:solidFill>
                  <a:srgbClr val="1D1D1B"/>
                </a:solidFill>
                <a:latin typeface="Arial"/>
                <a:cs typeface="Arial"/>
              </a:rPr>
              <a:t>study</a:t>
            </a:r>
            <a:r>
              <a:rPr sz="1000" spc="-25" dirty="0">
                <a:solidFill>
                  <a:srgbClr val="1D1D1B"/>
                </a:solidFill>
                <a:latin typeface="Arial"/>
                <a:cs typeface="Arial"/>
              </a:rPr>
              <a:t> </a:t>
            </a:r>
            <a:r>
              <a:rPr sz="1000" dirty="0">
                <a:solidFill>
                  <a:srgbClr val="1D1D1B"/>
                </a:solidFill>
                <a:latin typeface="Arial"/>
                <a:cs typeface="Arial"/>
              </a:rPr>
              <a:t>gives</a:t>
            </a:r>
            <a:r>
              <a:rPr sz="1000" spc="-25" dirty="0">
                <a:solidFill>
                  <a:srgbClr val="1D1D1B"/>
                </a:solidFill>
                <a:latin typeface="Arial"/>
                <a:cs typeface="Arial"/>
              </a:rPr>
              <a:t> </a:t>
            </a:r>
            <a:r>
              <a:rPr sz="1000" dirty="0">
                <a:solidFill>
                  <a:srgbClr val="1D1D1B"/>
                </a:solidFill>
                <a:latin typeface="Arial"/>
                <a:cs typeface="Arial"/>
              </a:rPr>
              <a:t>us</a:t>
            </a:r>
            <a:r>
              <a:rPr sz="1000" spc="-30" dirty="0">
                <a:solidFill>
                  <a:srgbClr val="1D1D1B"/>
                </a:solidFill>
                <a:latin typeface="Arial"/>
                <a:cs typeface="Arial"/>
              </a:rPr>
              <a:t> </a:t>
            </a:r>
            <a:r>
              <a:rPr sz="1000" dirty="0">
                <a:solidFill>
                  <a:srgbClr val="1D1D1B"/>
                </a:solidFill>
                <a:latin typeface="Arial"/>
                <a:cs typeface="Arial"/>
              </a:rPr>
              <a:t>an</a:t>
            </a:r>
            <a:r>
              <a:rPr sz="1000" spc="-20" dirty="0">
                <a:solidFill>
                  <a:srgbClr val="1D1D1B"/>
                </a:solidFill>
                <a:latin typeface="Arial"/>
                <a:cs typeface="Arial"/>
              </a:rPr>
              <a:t> </a:t>
            </a:r>
            <a:r>
              <a:rPr sz="1000" dirty="0">
                <a:solidFill>
                  <a:srgbClr val="1D1D1B"/>
                </a:solidFill>
                <a:latin typeface="Arial"/>
                <a:cs typeface="Arial"/>
              </a:rPr>
              <a:t>understanding</a:t>
            </a:r>
            <a:r>
              <a:rPr sz="1000" spc="-5" dirty="0">
                <a:solidFill>
                  <a:srgbClr val="1D1D1B"/>
                </a:solidFill>
                <a:latin typeface="Arial"/>
                <a:cs typeface="Arial"/>
              </a:rPr>
              <a:t> </a:t>
            </a:r>
            <a:r>
              <a:rPr sz="1000" dirty="0">
                <a:solidFill>
                  <a:srgbClr val="1D1D1B"/>
                </a:solidFill>
                <a:latin typeface="Arial"/>
                <a:cs typeface="Arial"/>
              </a:rPr>
              <a:t>of</a:t>
            </a:r>
            <a:r>
              <a:rPr sz="1000" spc="-40" dirty="0">
                <a:solidFill>
                  <a:srgbClr val="1D1D1B"/>
                </a:solidFill>
                <a:latin typeface="Arial"/>
                <a:cs typeface="Arial"/>
              </a:rPr>
              <a:t> </a:t>
            </a:r>
            <a:r>
              <a:rPr sz="1000" dirty="0">
                <a:solidFill>
                  <a:srgbClr val="1D1D1B"/>
                </a:solidFill>
                <a:latin typeface="Arial"/>
                <a:cs typeface="Arial"/>
              </a:rPr>
              <a:t>the</a:t>
            </a:r>
            <a:r>
              <a:rPr sz="1000" spc="-20" dirty="0">
                <a:solidFill>
                  <a:srgbClr val="1D1D1B"/>
                </a:solidFill>
                <a:latin typeface="Arial"/>
                <a:cs typeface="Arial"/>
              </a:rPr>
              <a:t> </a:t>
            </a:r>
            <a:r>
              <a:rPr sz="1000" dirty="0">
                <a:solidFill>
                  <a:srgbClr val="1D1D1B"/>
                </a:solidFill>
                <a:latin typeface="Arial"/>
                <a:cs typeface="Arial"/>
              </a:rPr>
              <a:t>world</a:t>
            </a:r>
            <a:r>
              <a:rPr sz="1000" spc="-25" dirty="0">
                <a:solidFill>
                  <a:srgbClr val="1D1D1B"/>
                </a:solidFill>
                <a:latin typeface="Arial"/>
                <a:cs typeface="Arial"/>
              </a:rPr>
              <a:t> </a:t>
            </a:r>
            <a:r>
              <a:rPr sz="1000" dirty="0">
                <a:solidFill>
                  <a:srgbClr val="1D1D1B"/>
                </a:solidFill>
                <a:latin typeface="Arial"/>
                <a:cs typeface="Arial"/>
              </a:rPr>
              <a:t>and</a:t>
            </a:r>
            <a:r>
              <a:rPr sz="1000" spc="-25" dirty="0">
                <a:solidFill>
                  <a:srgbClr val="1D1D1B"/>
                </a:solidFill>
                <a:latin typeface="Arial"/>
                <a:cs typeface="Arial"/>
              </a:rPr>
              <a:t> </a:t>
            </a:r>
            <a:r>
              <a:rPr sz="1000" dirty="0">
                <a:solidFill>
                  <a:srgbClr val="1D1D1B"/>
                </a:solidFill>
                <a:latin typeface="Arial"/>
                <a:cs typeface="Arial"/>
              </a:rPr>
              <a:t>helps</a:t>
            </a:r>
            <a:r>
              <a:rPr sz="1000" spc="-10" dirty="0">
                <a:solidFill>
                  <a:srgbClr val="1D1D1B"/>
                </a:solidFill>
                <a:latin typeface="Arial"/>
                <a:cs typeface="Arial"/>
              </a:rPr>
              <a:t> </a:t>
            </a:r>
            <a:r>
              <a:rPr sz="1000" dirty="0">
                <a:solidFill>
                  <a:srgbClr val="1D1D1B"/>
                </a:solidFill>
                <a:latin typeface="Arial"/>
                <a:cs typeface="Arial"/>
              </a:rPr>
              <a:t>us</a:t>
            </a:r>
            <a:r>
              <a:rPr sz="1000" spc="-30" dirty="0">
                <a:solidFill>
                  <a:srgbClr val="1D1D1B"/>
                </a:solidFill>
                <a:latin typeface="Arial"/>
                <a:cs typeface="Arial"/>
              </a:rPr>
              <a:t> </a:t>
            </a:r>
            <a:r>
              <a:rPr sz="1000" spc="-10" dirty="0">
                <a:solidFill>
                  <a:srgbClr val="1D1D1B"/>
                </a:solidFill>
                <a:latin typeface="Arial"/>
                <a:cs typeface="Arial"/>
              </a:rPr>
              <a:t>explore </a:t>
            </a:r>
            <a:r>
              <a:rPr sz="1000" dirty="0">
                <a:solidFill>
                  <a:srgbClr val="1D1D1B"/>
                </a:solidFill>
                <a:latin typeface="Arial"/>
                <a:cs typeface="Arial"/>
              </a:rPr>
              <a:t>how</a:t>
            </a:r>
            <a:r>
              <a:rPr sz="1000" spc="-35" dirty="0">
                <a:solidFill>
                  <a:srgbClr val="1D1D1B"/>
                </a:solidFill>
                <a:latin typeface="Arial"/>
                <a:cs typeface="Arial"/>
              </a:rPr>
              <a:t> </a:t>
            </a:r>
            <a:r>
              <a:rPr sz="1000" dirty="0">
                <a:solidFill>
                  <a:srgbClr val="1D1D1B"/>
                </a:solidFill>
                <a:latin typeface="Arial"/>
                <a:cs typeface="Arial"/>
              </a:rPr>
              <a:t>science</a:t>
            </a:r>
            <a:r>
              <a:rPr sz="1000" spc="-15" dirty="0">
                <a:solidFill>
                  <a:srgbClr val="1D1D1B"/>
                </a:solidFill>
                <a:latin typeface="Arial"/>
                <a:cs typeface="Arial"/>
              </a:rPr>
              <a:t> </a:t>
            </a:r>
            <a:r>
              <a:rPr sz="1000" dirty="0">
                <a:solidFill>
                  <a:srgbClr val="1D1D1B"/>
                </a:solidFill>
                <a:latin typeface="Arial"/>
                <a:cs typeface="Arial"/>
              </a:rPr>
              <a:t>affects</a:t>
            </a:r>
            <a:r>
              <a:rPr sz="1000" spc="-15" dirty="0">
                <a:solidFill>
                  <a:srgbClr val="1D1D1B"/>
                </a:solidFill>
                <a:latin typeface="Arial"/>
                <a:cs typeface="Arial"/>
              </a:rPr>
              <a:t> </a:t>
            </a:r>
            <a:r>
              <a:rPr sz="1000" dirty="0">
                <a:solidFill>
                  <a:srgbClr val="1D1D1B"/>
                </a:solidFill>
                <a:latin typeface="Arial"/>
                <a:cs typeface="Arial"/>
              </a:rPr>
              <a:t>our</a:t>
            </a:r>
            <a:r>
              <a:rPr sz="1000" spc="-35" dirty="0">
                <a:solidFill>
                  <a:srgbClr val="1D1D1B"/>
                </a:solidFill>
                <a:latin typeface="Arial"/>
                <a:cs typeface="Arial"/>
              </a:rPr>
              <a:t> </a:t>
            </a:r>
            <a:r>
              <a:rPr sz="1000" dirty="0">
                <a:solidFill>
                  <a:srgbClr val="1D1D1B"/>
                </a:solidFill>
                <a:latin typeface="Arial"/>
                <a:cs typeface="Arial"/>
              </a:rPr>
              <a:t>everyday</a:t>
            </a:r>
            <a:r>
              <a:rPr sz="1000" spc="-5" dirty="0">
                <a:solidFill>
                  <a:srgbClr val="1D1D1B"/>
                </a:solidFill>
                <a:latin typeface="Arial"/>
                <a:cs typeface="Arial"/>
              </a:rPr>
              <a:t> </a:t>
            </a:r>
            <a:r>
              <a:rPr sz="1000" spc="-10" dirty="0">
                <a:solidFill>
                  <a:srgbClr val="1D1D1B"/>
                </a:solidFill>
                <a:latin typeface="Arial"/>
                <a:cs typeface="Arial"/>
              </a:rPr>
              <a:t>lives.</a:t>
            </a:r>
            <a:r>
              <a:rPr sz="1000" spc="-45" dirty="0">
                <a:solidFill>
                  <a:srgbClr val="1D1D1B"/>
                </a:solidFill>
                <a:latin typeface="Arial"/>
                <a:cs typeface="Arial"/>
              </a:rPr>
              <a:t> </a:t>
            </a:r>
            <a:r>
              <a:rPr sz="1000" dirty="0">
                <a:solidFill>
                  <a:srgbClr val="1D1D1B"/>
                </a:solidFill>
                <a:latin typeface="Arial"/>
                <a:cs typeface="Arial"/>
              </a:rPr>
              <a:t>You</a:t>
            </a:r>
            <a:r>
              <a:rPr sz="1000" spc="-30" dirty="0">
                <a:solidFill>
                  <a:srgbClr val="1D1D1B"/>
                </a:solidFill>
                <a:latin typeface="Arial"/>
                <a:cs typeface="Arial"/>
              </a:rPr>
              <a:t> </a:t>
            </a:r>
            <a:r>
              <a:rPr sz="1000" dirty="0">
                <a:solidFill>
                  <a:srgbClr val="1D1D1B"/>
                </a:solidFill>
                <a:latin typeface="Arial"/>
                <a:cs typeface="Arial"/>
              </a:rPr>
              <a:t>will</a:t>
            </a:r>
            <a:r>
              <a:rPr sz="1000" spc="-30" dirty="0">
                <a:solidFill>
                  <a:srgbClr val="1D1D1B"/>
                </a:solidFill>
                <a:latin typeface="Arial"/>
                <a:cs typeface="Arial"/>
              </a:rPr>
              <a:t> </a:t>
            </a:r>
            <a:r>
              <a:rPr sz="1000" dirty="0">
                <a:solidFill>
                  <a:srgbClr val="1D1D1B"/>
                </a:solidFill>
                <a:latin typeface="Arial"/>
                <a:cs typeface="Arial"/>
              </a:rPr>
              <a:t>study</a:t>
            </a:r>
            <a:r>
              <a:rPr sz="1000" spc="-30" dirty="0">
                <a:solidFill>
                  <a:srgbClr val="1D1D1B"/>
                </a:solidFill>
                <a:latin typeface="Arial"/>
                <a:cs typeface="Arial"/>
              </a:rPr>
              <a:t> </a:t>
            </a:r>
            <a:r>
              <a:rPr sz="1000" dirty="0">
                <a:solidFill>
                  <a:srgbClr val="1D1D1B"/>
                </a:solidFill>
                <a:latin typeface="Arial"/>
                <a:cs typeface="Arial"/>
              </a:rPr>
              <a:t>Biology,</a:t>
            </a:r>
            <a:r>
              <a:rPr sz="1000" spc="-50" dirty="0">
                <a:solidFill>
                  <a:srgbClr val="1D1D1B"/>
                </a:solidFill>
                <a:latin typeface="Arial"/>
                <a:cs typeface="Arial"/>
              </a:rPr>
              <a:t> </a:t>
            </a:r>
            <a:r>
              <a:rPr sz="1000" spc="-10" dirty="0">
                <a:solidFill>
                  <a:srgbClr val="1D1D1B"/>
                </a:solidFill>
                <a:latin typeface="Arial"/>
                <a:cs typeface="Arial"/>
              </a:rPr>
              <a:t>Chemistry </a:t>
            </a:r>
            <a:r>
              <a:rPr sz="1000" dirty="0">
                <a:solidFill>
                  <a:srgbClr val="1D1D1B"/>
                </a:solidFill>
                <a:latin typeface="Arial"/>
                <a:cs typeface="Arial"/>
              </a:rPr>
              <a:t>and</a:t>
            </a:r>
            <a:r>
              <a:rPr sz="1000" spc="-35" dirty="0">
                <a:solidFill>
                  <a:srgbClr val="1D1D1B"/>
                </a:solidFill>
                <a:latin typeface="Arial"/>
                <a:cs typeface="Arial"/>
              </a:rPr>
              <a:t> </a:t>
            </a:r>
            <a:r>
              <a:rPr sz="1000" spc="-10" dirty="0">
                <a:solidFill>
                  <a:srgbClr val="1D1D1B"/>
                </a:solidFill>
                <a:latin typeface="Arial"/>
                <a:cs typeface="Arial"/>
              </a:rPr>
              <a:t>Physics.</a:t>
            </a:r>
            <a:endParaRPr sz="1000">
              <a:latin typeface="Arial"/>
              <a:cs typeface="Arial"/>
            </a:endParaRPr>
          </a:p>
          <a:p>
            <a:pPr>
              <a:lnSpc>
                <a:spcPct val="100000"/>
              </a:lnSpc>
              <a:spcBef>
                <a:spcPts val="590"/>
              </a:spcBef>
            </a:pPr>
            <a:endParaRPr sz="1000">
              <a:latin typeface="Arial"/>
              <a:cs typeface="Arial"/>
            </a:endParaRPr>
          </a:p>
          <a:p>
            <a:pPr marL="12700">
              <a:lnSpc>
                <a:spcPct val="100000"/>
              </a:lnSpc>
            </a:pPr>
            <a:r>
              <a:rPr sz="1400" spc="-10" dirty="0">
                <a:solidFill>
                  <a:srgbClr val="1D1D1B"/>
                </a:solidFill>
                <a:latin typeface="Arial"/>
                <a:cs typeface="Arial"/>
              </a:rPr>
              <a:t>Qualifications</a:t>
            </a:r>
            <a:r>
              <a:rPr sz="1400" spc="5" dirty="0">
                <a:solidFill>
                  <a:srgbClr val="1D1D1B"/>
                </a:solidFill>
                <a:latin typeface="Arial"/>
                <a:cs typeface="Arial"/>
              </a:rPr>
              <a:t> </a:t>
            </a:r>
            <a:r>
              <a:rPr sz="1400" spc="-10" dirty="0">
                <a:solidFill>
                  <a:srgbClr val="1D1D1B"/>
                </a:solidFill>
                <a:latin typeface="Arial"/>
                <a:cs typeface="Arial"/>
              </a:rPr>
              <a:t>available</a:t>
            </a:r>
            <a:endParaRPr sz="1400">
              <a:latin typeface="Arial"/>
              <a:cs typeface="Arial"/>
            </a:endParaRPr>
          </a:p>
          <a:p>
            <a:pPr marL="12700" marR="255904">
              <a:lnSpc>
                <a:spcPct val="110000"/>
              </a:lnSpc>
              <a:spcBef>
                <a:spcPts val="350"/>
              </a:spcBef>
            </a:pPr>
            <a:r>
              <a:rPr sz="1000" dirty="0">
                <a:solidFill>
                  <a:srgbClr val="1D1D1B"/>
                </a:solidFill>
                <a:latin typeface="Arial"/>
                <a:cs typeface="Arial"/>
              </a:rPr>
              <a:t>Combined</a:t>
            </a:r>
            <a:r>
              <a:rPr sz="1000" spc="-10" dirty="0">
                <a:solidFill>
                  <a:srgbClr val="1D1D1B"/>
                </a:solidFill>
                <a:latin typeface="Arial"/>
                <a:cs typeface="Arial"/>
              </a:rPr>
              <a:t> </a:t>
            </a:r>
            <a:r>
              <a:rPr sz="1000" dirty="0">
                <a:solidFill>
                  <a:srgbClr val="1D1D1B"/>
                </a:solidFill>
                <a:latin typeface="Arial"/>
                <a:cs typeface="Arial"/>
              </a:rPr>
              <a:t>Science:</a:t>
            </a:r>
            <a:r>
              <a:rPr sz="1000" spc="5" dirty="0">
                <a:solidFill>
                  <a:srgbClr val="1D1D1B"/>
                </a:solidFill>
                <a:latin typeface="Arial"/>
                <a:cs typeface="Arial"/>
              </a:rPr>
              <a:t> </a:t>
            </a:r>
            <a:r>
              <a:rPr sz="1000" dirty="0">
                <a:solidFill>
                  <a:srgbClr val="1D1D1B"/>
                </a:solidFill>
                <a:latin typeface="Arial"/>
                <a:cs typeface="Arial"/>
              </a:rPr>
              <a:t>2</a:t>
            </a:r>
            <a:r>
              <a:rPr sz="1000" spc="-25" dirty="0">
                <a:solidFill>
                  <a:srgbClr val="1D1D1B"/>
                </a:solidFill>
                <a:latin typeface="Arial"/>
                <a:cs typeface="Arial"/>
              </a:rPr>
              <a:t> </a:t>
            </a:r>
            <a:r>
              <a:rPr sz="1000" spc="-30" dirty="0">
                <a:solidFill>
                  <a:srgbClr val="1D1D1B"/>
                </a:solidFill>
                <a:latin typeface="Arial"/>
                <a:cs typeface="Arial"/>
              </a:rPr>
              <a:t>GCSE </a:t>
            </a:r>
            <a:r>
              <a:rPr sz="1000" dirty="0">
                <a:solidFill>
                  <a:srgbClr val="1D1D1B"/>
                </a:solidFill>
                <a:latin typeface="Arial"/>
                <a:cs typeface="Arial"/>
              </a:rPr>
              <a:t>grades</a:t>
            </a:r>
            <a:r>
              <a:rPr sz="1000" spc="5" dirty="0">
                <a:solidFill>
                  <a:srgbClr val="1D1D1B"/>
                </a:solidFill>
                <a:latin typeface="Arial"/>
                <a:cs typeface="Arial"/>
              </a:rPr>
              <a:t> </a:t>
            </a:r>
            <a:r>
              <a:rPr sz="1000" dirty="0">
                <a:solidFill>
                  <a:srgbClr val="1D1D1B"/>
                </a:solidFill>
                <a:latin typeface="Arial"/>
                <a:cs typeface="Arial"/>
              </a:rPr>
              <a:t>in</a:t>
            </a:r>
            <a:r>
              <a:rPr sz="1000" spc="-45" dirty="0">
                <a:solidFill>
                  <a:srgbClr val="1D1D1B"/>
                </a:solidFill>
                <a:latin typeface="Arial"/>
                <a:cs typeface="Arial"/>
              </a:rPr>
              <a:t> </a:t>
            </a:r>
            <a:r>
              <a:rPr sz="1000" dirty="0">
                <a:solidFill>
                  <a:srgbClr val="1D1D1B"/>
                </a:solidFill>
                <a:latin typeface="Arial"/>
                <a:cs typeface="Arial"/>
              </a:rPr>
              <a:t>Science</a:t>
            </a:r>
            <a:r>
              <a:rPr sz="1000" spc="5" dirty="0">
                <a:solidFill>
                  <a:srgbClr val="1D1D1B"/>
                </a:solidFill>
                <a:latin typeface="Arial"/>
                <a:cs typeface="Arial"/>
              </a:rPr>
              <a:t> </a:t>
            </a:r>
            <a:r>
              <a:rPr sz="1000" dirty="0">
                <a:solidFill>
                  <a:srgbClr val="1D1D1B"/>
                </a:solidFill>
                <a:latin typeface="Arial"/>
                <a:cs typeface="Arial"/>
              </a:rPr>
              <a:t>(9–1)</a:t>
            </a:r>
            <a:r>
              <a:rPr sz="1000" spc="-40" dirty="0">
                <a:solidFill>
                  <a:srgbClr val="1D1D1B"/>
                </a:solidFill>
                <a:latin typeface="Arial"/>
                <a:cs typeface="Arial"/>
              </a:rPr>
              <a:t> </a:t>
            </a:r>
            <a:r>
              <a:rPr sz="1000" dirty="0">
                <a:solidFill>
                  <a:srgbClr val="1D1D1B"/>
                </a:solidFill>
                <a:latin typeface="Arial"/>
                <a:cs typeface="Arial"/>
              </a:rPr>
              <a:t>following</a:t>
            </a:r>
            <a:r>
              <a:rPr sz="1000" spc="-35" dirty="0">
                <a:solidFill>
                  <a:srgbClr val="1D1D1B"/>
                </a:solidFill>
                <a:latin typeface="Arial"/>
                <a:cs typeface="Arial"/>
              </a:rPr>
              <a:t> </a:t>
            </a:r>
            <a:r>
              <a:rPr sz="1000" dirty="0">
                <a:solidFill>
                  <a:srgbClr val="1D1D1B"/>
                </a:solidFill>
                <a:latin typeface="Arial"/>
                <a:cs typeface="Arial"/>
              </a:rPr>
              <a:t>the</a:t>
            </a:r>
            <a:r>
              <a:rPr sz="1000" spc="-20" dirty="0">
                <a:solidFill>
                  <a:srgbClr val="1D1D1B"/>
                </a:solidFill>
                <a:latin typeface="Arial"/>
                <a:cs typeface="Arial"/>
              </a:rPr>
              <a:t> </a:t>
            </a:r>
            <a:r>
              <a:rPr sz="1000" spc="-25" dirty="0">
                <a:solidFill>
                  <a:srgbClr val="1D1D1B"/>
                </a:solidFill>
                <a:latin typeface="Arial"/>
                <a:cs typeface="Arial"/>
              </a:rPr>
              <a:t>AQA </a:t>
            </a:r>
            <a:r>
              <a:rPr sz="1000" dirty="0">
                <a:solidFill>
                  <a:srgbClr val="1D1D1B"/>
                </a:solidFill>
                <a:latin typeface="Arial"/>
                <a:cs typeface="Arial"/>
              </a:rPr>
              <a:t>Combined</a:t>
            </a:r>
            <a:r>
              <a:rPr sz="1000" spc="-10" dirty="0">
                <a:solidFill>
                  <a:srgbClr val="1D1D1B"/>
                </a:solidFill>
                <a:latin typeface="Arial"/>
                <a:cs typeface="Arial"/>
              </a:rPr>
              <a:t> </a:t>
            </a:r>
            <a:r>
              <a:rPr sz="1000" dirty="0">
                <a:solidFill>
                  <a:srgbClr val="1D1D1B"/>
                </a:solidFill>
                <a:latin typeface="Arial"/>
                <a:cs typeface="Arial"/>
              </a:rPr>
              <a:t>Science</a:t>
            </a:r>
            <a:r>
              <a:rPr sz="1000" spc="5" dirty="0">
                <a:solidFill>
                  <a:srgbClr val="1D1D1B"/>
                </a:solidFill>
                <a:latin typeface="Arial"/>
                <a:cs typeface="Arial"/>
              </a:rPr>
              <a:t> </a:t>
            </a:r>
            <a:r>
              <a:rPr sz="1000" dirty="0">
                <a:solidFill>
                  <a:srgbClr val="1D1D1B"/>
                </a:solidFill>
                <a:latin typeface="Arial"/>
                <a:cs typeface="Arial"/>
              </a:rPr>
              <a:t>Trilogy</a:t>
            </a:r>
            <a:r>
              <a:rPr sz="1000" spc="-30" dirty="0">
                <a:solidFill>
                  <a:srgbClr val="1D1D1B"/>
                </a:solidFill>
                <a:latin typeface="Arial"/>
                <a:cs typeface="Arial"/>
              </a:rPr>
              <a:t> </a:t>
            </a:r>
            <a:r>
              <a:rPr sz="1000" spc="-10" dirty="0">
                <a:solidFill>
                  <a:srgbClr val="1D1D1B"/>
                </a:solidFill>
                <a:latin typeface="Arial"/>
                <a:cs typeface="Arial"/>
              </a:rPr>
              <a:t>course.</a:t>
            </a:r>
            <a:endParaRPr sz="1000">
              <a:latin typeface="Arial"/>
              <a:cs typeface="Arial"/>
            </a:endParaRPr>
          </a:p>
          <a:p>
            <a:pPr>
              <a:lnSpc>
                <a:spcPct val="100000"/>
              </a:lnSpc>
              <a:spcBef>
                <a:spcPts val="285"/>
              </a:spcBef>
            </a:pPr>
            <a:endParaRPr sz="1000">
              <a:latin typeface="Arial"/>
              <a:cs typeface="Arial"/>
            </a:endParaRPr>
          </a:p>
          <a:p>
            <a:pPr marL="12700">
              <a:lnSpc>
                <a:spcPct val="100000"/>
              </a:lnSpc>
            </a:pPr>
            <a:r>
              <a:rPr sz="1400" spc="-10" dirty="0">
                <a:solidFill>
                  <a:srgbClr val="1D1D1B"/>
                </a:solidFill>
                <a:latin typeface="Arial"/>
                <a:cs typeface="Arial"/>
              </a:rPr>
              <a:t>Assessment</a:t>
            </a:r>
            <a:endParaRPr sz="1400">
              <a:latin typeface="Arial"/>
              <a:cs typeface="Arial"/>
            </a:endParaRPr>
          </a:p>
          <a:p>
            <a:pPr marL="12700">
              <a:lnSpc>
                <a:spcPct val="100000"/>
              </a:lnSpc>
              <a:spcBef>
                <a:spcPts val="475"/>
              </a:spcBef>
            </a:pPr>
            <a:r>
              <a:rPr sz="1000" dirty="0">
                <a:solidFill>
                  <a:srgbClr val="1D1D1B"/>
                </a:solidFill>
                <a:latin typeface="Arial"/>
                <a:cs typeface="Arial"/>
              </a:rPr>
              <a:t>There</a:t>
            </a:r>
            <a:r>
              <a:rPr sz="1000" spc="-15" dirty="0">
                <a:solidFill>
                  <a:srgbClr val="1D1D1B"/>
                </a:solidFill>
                <a:latin typeface="Arial"/>
                <a:cs typeface="Arial"/>
              </a:rPr>
              <a:t> </a:t>
            </a:r>
            <a:r>
              <a:rPr sz="1000" dirty="0">
                <a:solidFill>
                  <a:srgbClr val="1D1D1B"/>
                </a:solidFill>
                <a:latin typeface="Arial"/>
                <a:cs typeface="Arial"/>
              </a:rPr>
              <a:t>are</a:t>
            </a:r>
            <a:r>
              <a:rPr sz="1000" spc="-30" dirty="0">
                <a:solidFill>
                  <a:srgbClr val="1D1D1B"/>
                </a:solidFill>
                <a:latin typeface="Arial"/>
                <a:cs typeface="Arial"/>
              </a:rPr>
              <a:t> </a:t>
            </a:r>
            <a:r>
              <a:rPr sz="1000" dirty="0">
                <a:solidFill>
                  <a:srgbClr val="1D1D1B"/>
                </a:solidFill>
                <a:latin typeface="Arial"/>
                <a:cs typeface="Arial"/>
              </a:rPr>
              <a:t>six</a:t>
            </a:r>
            <a:r>
              <a:rPr sz="1000" spc="-40" dirty="0">
                <a:solidFill>
                  <a:srgbClr val="1D1D1B"/>
                </a:solidFill>
                <a:latin typeface="Arial"/>
                <a:cs typeface="Arial"/>
              </a:rPr>
              <a:t> </a:t>
            </a:r>
            <a:r>
              <a:rPr sz="1000" dirty="0">
                <a:solidFill>
                  <a:srgbClr val="1D1D1B"/>
                </a:solidFill>
                <a:latin typeface="Arial"/>
                <a:cs typeface="Arial"/>
              </a:rPr>
              <a:t>written</a:t>
            </a:r>
            <a:r>
              <a:rPr sz="1000" spc="-25" dirty="0">
                <a:solidFill>
                  <a:srgbClr val="1D1D1B"/>
                </a:solidFill>
                <a:latin typeface="Arial"/>
                <a:cs typeface="Arial"/>
              </a:rPr>
              <a:t> </a:t>
            </a:r>
            <a:r>
              <a:rPr sz="1000" dirty="0">
                <a:solidFill>
                  <a:srgbClr val="1D1D1B"/>
                </a:solidFill>
                <a:latin typeface="Arial"/>
                <a:cs typeface="Arial"/>
              </a:rPr>
              <a:t>exam</a:t>
            </a:r>
            <a:r>
              <a:rPr sz="1000" spc="-15" dirty="0">
                <a:solidFill>
                  <a:srgbClr val="1D1D1B"/>
                </a:solidFill>
                <a:latin typeface="Arial"/>
                <a:cs typeface="Arial"/>
              </a:rPr>
              <a:t> </a:t>
            </a:r>
            <a:r>
              <a:rPr sz="1000" dirty="0">
                <a:solidFill>
                  <a:srgbClr val="1D1D1B"/>
                </a:solidFill>
                <a:latin typeface="Arial"/>
                <a:cs typeface="Arial"/>
              </a:rPr>
              <a:t>papers.</a:t>
            </a:r>
            <a:r>
              <a:rPr sz="1000" spc="-5" dirty="0">
                <a:solidFill>
                  <a:srgbClr val="1D1D1B"/>
                </a:solidFill>
                <a:latin typeface="Arial"/>
                <a:cs typeface="Arial"/>
              </a:rPr>
              <a:t> </a:t>
            </a:r>
            <a:r>
              <a:rPr sz="1000" dirty="0">
                <a:solidFill>
                  <a:srgbClr val="1D1D1B"/>
                </a:solidFill>
                <a:latin typeface="Arial"/>
                <a:cs typeface="Arial"/>
              </a:rPr>
              <a:t>All</a:t>
            </a:r>
            <a:r>
              <a:rPr sz="1000" spc="-25" dirty="0">
                <a:solidFill>
                  <a:srgbClr val="1D1D1B"/>
                </a:solidFill>
                <a:latin typeface="Arial"/>
                <a:cs typeface="Arial"/>
              </a:rPr>
              <a:t> </a:t>
            </a:r>
            <a:r>
              <a:rPr sz="1000" dirty="0">
                <a:solidFill>
                  <a:srgbClr val="1D1D1B"/>
                </a:solidFill>
                <a:latin typeface="Arial"/>
                <a:cs typeface="Arial"/>
              </a:rPr>
              <a:t>are</a:t>
            </a:r>
            <a:r>
              <a:rPr sz="1000" spc="-30" dirty="0">
                <a:solidFill>
                  <a:srgbClr val="1D1D1B"/>
                </a:solidFill>
                <a:latin typeface="Arial"/>
                <a:cs typeface="Arial"/>
              </a:rPr>
              <a:t> </a:t>
            </a:r>
            <a:r>
              <a:rPr sz="1000" dirty="0">
                <a:solidFill>
                  <a:srgbClr val="1D1D1B"/>
                </a:solidFill>
                <a:latin typeface="Arial"/>
                <a:cs typeface="Arial"/>
              </a:rPr>
              <a:t>taken</a:t>
            </a:r>
            <a:r>
              <a:rPr sz="1000" spc="-20" dirty="0">
                <a:solidFill>
                  <a:srgbClr val="1D1D1B"/>
                </a:solidFill>
                <a:latin typeface="Arial"/>
                <a:cs typeface="Arial"/>
              </a:rPr>
              <a:t> </a:t>
            </a:r>
            <a:r>
              <a:rPr sz="1000" dirty="0">
                <a:solidFill>
                  <a:srgbClr val="1D1D1B"/>
                </a:solidFill>
                <a:latin typeface="Arial"/>
                <a:cs typeface="Arial"/>
              </a:rPr>
              <a:t>at</a:t>
            </a:r>
            <a:r>
              <a:rPr sz="1000" spc="-25" dirty="0">
                <a:solidFill>
                  <a:srgbClr val="1D1D1B"/>
                </a:solidFill>
                <a:latin typeface="Arial"/>
                <a:cs typeface="Arial"/>
              </a:rPr>
              <a:t> </a:t>
            </a:r>
            <a:r>
              <a:rPr sz="1000" dirty="0">
                <a:solidFill>
                  <a:srgbClr val="1D1D1B"/>
                </a:solidFill>
                <a:latin typeface="Arial"/>
                <a:cs typeface="Arial"/>
              </a:rPr>
              <a:t>the</a:t>
            </a:r>
            <a:r>
              <a:rPr sz="1000" spc="-35" dirty="0">
                <a:solidFill>
                  <a:srgbClr val="1D1D1B"/>
                </a:solidFill>
                <a:latin typeface="Arial"/>
                <a:cs typeface="Arial"/>
              </a:rPr>
              <a:t> </a:t>
            </a:r>
            <a:r>
              <a:rPr sz="1000" dirty="0">
                <a:solidFill>
                  <a:srgbClr val="1D1D1B"/>
                </a:solidFill>
                <a:latin typeface="Arial"/>
                <a:cs typeface="Arial"/>
              </a:rPr>
              <a:t>end</a:t>
            </a:r>
            <a:r>
              <a:rPr sz="1000" spc="-20" dirty="0">
                <a:solidFill>
                  <a:srgbClr val="1D1D1B"/>
                </a:solidFill>
                <a:latin typeface="Arial"/>
                <a:cs typeface="Arial"/>
              </a:rPr>
              <a:t> </a:t>
            </a:r>
            <a:r>
              <a:rPr sz="1000" dirty="0">
                <a:solidFill>
                  <a:srgbClr val="1D1D1B"/>
                </a:solidFill>
                <a:latin typeface="Arial"/>
                <a:cs typeface="Arial"/>
              </a:rPr>
              <a:t>of</a:t>
            </a:r>
            <a:r>
              <a:rPr sz="1000" spc="-30" dirty="0">
                <a:solidFill>
                  <a:srgbClr val="1D1D1B"/>
                </a:solidFill>
                <a:latin typeface="Arial"/>
                <a:cs typeface="Arial"/>
              </a:rPr>
              <a:t> </a:t>
            </a:r>
            <a:r>
              <a:rPr sz="1000" dirty="0">
                <a:solidFill>
                  <a:srgbClr val="1D1D1B"/>
                </a:solidFill>
                <a:latin typeface="Arial"/>
                <a:cs typeface="Arial"/>
              </a:rPr>
              <a:t>Year</a:t>
            </a:r>
            <a:r>
              <a:rPr sz="1000" spc="-20" dirty="0">
                <a:solidFill>
                  <a:srgbClr val="1D1D1B"/>
                </a:solidFill>
                <a:latin typeface="Arial"/>
                <a:cs typeface="Arial"/>
              </a:rPr>
              <a:t> </a:t>
            </a:r>
            <a:r>
              <a:rPr sz="1000" spc="-25" dirty="0">
                <a:solidFill>
                  <a:srgbClr val="1D1D1B"/>
                </a:solidFill>
                <a:latin typeface="Arial"/>
                <a:cs typeface="Arial"/>
              </a:rPr>
              <a:t>11.</a:t>
            </a:r>
            <a:endParaRPr sz="1000">
              <a:latin typeface="Arial"/>
              <a:cs typeface="Arial"/>
            </a:endParaRPr>
          </a:p>
          <a:p>
            <a:pPr marL="192405" indent="-179705">
              <a:lnSpc>
                <a:spcPct val="100000"/>
              </a:lnSpc>
              <a:spcBef>
                <a:spcPts val="420"/>
              </a:spcBef>
              <a:buClr>
                <a:srgbClr val="E9473E"/>
              </a:buClr>
              <a:buFont typeface="Cambria"/>
              <a:buChar char="•"/>
              <a:tabLst>
                <a:tab pos="192405" algn="l"/>
              </a:tabLst>
            </a:pPr>
            <a:r>
              <a:rPr sz="1000" dirty="0">
                <a:solidFill>
                  <a:srgbClr val="1D1D1B"/>
                </a:solidFill>
                <a:latin typeface="Arial"/>
                <a:cs typeface="Arial"/>
              </a:rPr>
              <a:t>2</a:t>
            </a:r>
            <a:r>
              <a:rPr sz="1000" spc="-15" dirty="0">
                <a:solidFill>
                  <a:srgbClr val="1D1D1B"/>
                </a:solidFill>
                <a:latin typeface="Arial"/>
                <a:cs typeface="Arial"/>
              </a:rPr>
              <a:t> </a:t>
            </a:r>
            <a:r>
              <a:rPr sz="1000" dirty="0">
                <a:solidFill>
                  <a:srgbClr val="1D1D1B"/>
                </a:solidFill>
                <a:latin typeface="Arial"/>
                <a:cs typeface="Arial"/>
              </a:rPr>
              <a:t>x</a:t>
            </a:r>
            <a:r>
              <a:rPr sz="1000" spc="-20" dirty="0">
                <a:solidFill>
                  <a:srgbClr val="1D1D1B"/>
                </a:solidFill>
                <a:latin typeface="Arial"/>
                <a:cs typeface="Arial"/>
              </a:rPr>
              <a:t> </a:t>
            </a:r>
            <a:r>
              <a:rPr sz="1000" spc="-10" dirty="0">
                <a:solidFill>
                  <a:srgbClr val="1D1D1B"/>
                </a:solidFill>
                <a:latin typeface="Arial"/>
                <a:cs typeface="Arial"/>
              </a:rPr>
              <a:t>Biology</a:t>
            </a:r>
            <a:endParaRPr sz="1000">
              <a:latin typeface="Arial"/>
              <a:cs typeface="Arial"/>
            </a:endParaRPr>
          </a:p>
          <a:p>
            <a:pPr marL="192405" indent="-179705">
              <a:lnSpc>
                <a:spcPct val="100000"/>
              </a:lnSpc>
              <a:spcBef>
                <a:spcPts val="120"/>
              </a:spcBef>
              <a:buClr>
                <a:srgbClr val="E9473E"/>
              </a:buClr>
              <a:buFont typeface="Cambria"/>
              <a:buChar char="•"/>
              <a:tabLst>
                <a:tab pos="192405" algn="l"/>
              </a:tabLst>
            </a:pPr>
            <a:r>
              <a:rPr sz="1000" dirty="0">
                <a:solidFill>
                  <a:srgbClr val="1D1D1B"/>
                </a:solidFill>
                <a:latin typeface="Arial"/>
                <a:cs typeface="Arial"/>
              </a:rPr>
              <a:t>2</a:t>
            </a:r>
            <a:r>
              <a:rPr sz="1000" spc="-15" dirty="0">
                <a:solidFill>
                  <a:srgbClr val="1D1D1B"/>
                </a:solidFill>
                <a:latin typeface="Arial"/>
                <a:cs typeface="Arial"/>
              </a:rPr>
              <a:t> </a:t>
            </a:r>
            <a:r>
              <a:rPr sz="1000" dirty="0">
                <a:solidFill>
                  <a:srgbClr val="1D1D1B"/>
                </a:solidFill>
                <a:latin typeface="Arial"/>
                <a:cs typeface="Arial"/>
              </a:rPr>
              <a:t>x</a:t>
            </a:r>
            <a:r>
              <a:rPr sz="1000" spc="-20" dirty="0">
                <a:solidFill>
                  <a:srgbClr val="1D1D1B"/>
                </a:solidFill>
                <a:latin typeface="Arial"/>
                <a:cs typeface="Arial"/>
              </a:rPr>
              <a:t> </a:t>
            </a:r>
            <a:r>
              <a:rPr sz="1000" spc="-10" dirty="0">
                <a:solidFill>
                  <a:srgbClr val="1D1D1B"/>
                </a:solidFill>
                <a:latin typeface="Arial"/>
                <a:cs typeface="Arial"/>
              </a:rPr>
              <a:t>Chemistry</a:t>
            </a:r>
            <a:endParaRPr sz="1000">
              <a:latin typeface="Arial"/>
              <a:cs typeface="Arial"/>
            </a:endParaRPr>
          </a:p>
          <a:p>
            <a:pPr marL="192405" indent="-179705">
              <a:lnSpc>
                <a:spcPct val="100000"/>
              </a:lnSpc>
              <a:spcBef>
                <a:spcPts val="120"/>
              </a:spcBef>
              <a:buClr>
                <a:srgbClr val="E9473E"/>
              </a:buClr>
              <a:buFont typeface="Cambria"/>
              <a:buChar char="•"/>
              <a:tabLst>
                <a:tab pos="192405" algn="l"/>
              </a:tabLst>
            </a:pPr>
            <a:r>
              <a:rPr sz="1000" dirty="0">
                <a:solidFill>
                  <a:srgbClr val="1D1D1B"/>
                </a:solidFill>
                <a:latin typeface="Arial"/>
                <a:cs typeface="Arial"/>
              </a:rPr>
              <a:t>2</a:t>
            </a:r>
            <a:r>
              <a:rPr sz="1000" spc="-15" dirty="0">
                <a:solidFill>
                  <a:srgbClr val="1D1D1B"/>
                </a:solidFill>
                <a:latin typeface="Arial"/>
                <a:cs typeface="Arial"/>
              </a:rPr>
              <a:t> </a:t>
            </a:r>
            <a:r>
              <a:rPr sz="1000" dirty="0">
                <a:solidFill>
                  <a:srgbClr val="1D1D1B"/>
                </a:solidFill>
                <a:latin typeface="Arial"/>
                <a:cs typeface="Arial"/>
              </a:rPr>
              <a:t>x</a:t>
            </a:r>
            <a:r>
              <a:rPr sz="1000" spc="-20" dirty="0">
                <a:solidFill>
                  <a:srgbClr val="1D1D1B"/>
                </a:solidFill>
                <a:latin typeface="Arial"/>
                <a:cs typeface="Arial"/>
              </a:rPr>
              <a:t> </a:t>
            </a:r>
            <a:r>
              <a:rPr sz="1000" spc="-10" dirty="0">
                <a:solidFill>
                  <a:srgbClr val="1D1D1B"/>
                </a:solidFill>
                <a:latin typeface="Arial"/>
                <a:cs typeface="Arial"/>
              </a:rPr>
              <a:t>Physics</a:t>
            </a:r>
            <a:endParaRPr sz="1000">
              <a:latin typeface="Arial"/>
              <a:cs typeface="Arial"/>
            </a:endParaRPr>
          </a:p>
          <a:p>
            <a:pPr>
              <a:lnSpc>
                <a:spcPct val="100000"/>
              </a:lnSpc>
              <a:spcBef>
                <a:spcPts val="290"/>
              </a:spcBef>
            </a:pPr>
            <a:endParaRPr sz="1000">
              <a:latin typeface="Arial"/>
              <a:cs typeface="Arial"/>
            </a:endParaRPr>
          </a:p>
          <a:p>
            <a:pPr marL="12700">
              <a:lnSpc>
                <a:spcPct val="100000"/>
              </a:lnSpc>
            </a:pPr>
            <a:r>
              <a:rPr sz="1000" spc="-20" dirty="0">
                <a:solidFill>
                  <a:srgbClr val="1D1D1B"/>
                </a:solidFill>
                <a:latin typeface="Arial"/>
                <a:cs typeface="Arial"/>
              </a:rPr>
              <a:t>Each</a:t>
            </a:r>
            <a:r>
              <a:rPr sz="1000" spc="-15" dirty="0">
                <a:solidFill>
                  <a:srgbClr val="1D1D1B"/>
                </a:solidFill>
                <a:latin typeface="Arial"/>
                <a:cs typeface="Arial"/>
              </a:rPr>
              <a:t> </a:t>
            </a:r>
            <a:r>
              <a:rPr sz="1000" dirty="0">
                <a:solidFill>
                  <a:srgbClr val="1D1D1B"/>
                </a:solidFill>
                <a:latin typeface="Arial"/>
                <a:cs typeface="Arial"/>
              </a:rPr>
              <a:t>of</a:t>
            </a:r>
            <a:r>
              <a:rPr sz="1000" spc="-25" dirty="0">
                <a:solidFill>
                  <a:srgbClr val="1D1D1B"/>
                </a:solidFill>
                <a:latin typeface="Arial"/>
                <a:cs typeface="Arial"/>
              </a:rPr>
              <a:t> </a:t>
            </a:r>
            <a:r>
              <a:rPr sz="1000" dirty="0">
                <a:solidFill>
                  <a:srgbClr val="1D1D1B"/>
                </a:solidFill>
                <a:latin typeface="Arial"/>
                <a:cs typeface="Arial"/>
              </a:rPr>
              <a:t>these</a:t>
            </a:r>
            <a:r>
              <a:rPr sz="1000" spc="-20" dirty="0">
                <a:solidFill>
                  <a:srgbClr val="1D1D1B"/>
                </a:solidFill>
                <a:latin typeface="Arial"/>
                <a:cs typeface="Arial"/>
              </a:rPr>
              <a:t> </a:t>
            </a:r>
            <a:r>
              <a:rPr sz="1000" spc="-10" dirty="0">
                <a:solidFill>
                  <a:srgbClr val="1D1D1B"/>
                </a:solidFill>
                <a:latin typeface="Arial"/>
                <a:cs typeface="Arial"/>
              </a:rPr>
              <a:t>exams</a:t>
            </a:r>
            <a:r>
              <a:rPr sz="1000" spc="-20" dirty="0">
                <a:solidFill>
                  <a:srgbClr val="1D1D1B"/>
                </a:solidFill>
                <a:latin typeface="Arial"/>
                <a:cs typeface="Arial"/>
              </a:rPr>
              <a:t> </a:t>
            </a:r>
            <a:r>
              <a:rPr sz="1000" dirty="0">
                <a:solidFill>
                  <a:srgbClr val="1D1D1B"/>
                </a:solidFill>
                <a:latin typeface="Arial"/>
                <a:cs typeface="Arial"/>
              </a:rPr>
              <a:t>is</a:t>
            </a:r>
            <a:r>
              <a:rPr sz="1000" spc="-20" dirty="0">
                <a:solidFill>
                  <a:srgbClr val="1D1D1B"/>
                </a:solidFill>
                <a:latin typeface="Arial"/>
                <a:cs typeface="Arial"/>
              </a:rPr>
              <a:t> </a:t>
            </a:r>
            <a:r>
              <a:rPr sz="1000" dirty="0">
                <a:solidFill>
                  <a:srgbClr val="1D1D1B"/>
                </a:solidFill>
                <a:latin typeface="Arial"/>
                <a:cs typeface="Arial"/>
              </a:rPr>
              <a:t>1</a:t>
            </a:r>
            <a:r>
              <a:rPr sz="1000" spc="-35" dirty="0">
                <a:solidFill>
                  <a:srgbClr val="1D1D1B"/>
                </a:solidFill>
                <a:latin typeface="Arial"/>
                <a:cs typeface="Arial"/>
              </a:rPr>
              <a:t> </a:t>
            </a:r>
            <a:r>
              <a:rPr sz="1000" dirty="0">
                <a:solidFill>
                  <a:srgbClr val="1D1D1B"/>
                </a:solidFill>
                <a:latin typeface="Arial"/>
                <a:cs typeface="Arial"/>
              </a:rPr>
              <a:t>hour</a:t>
            </a:r>
            <a:r>
              <a:rPr sz="1000" spc="-25" dirty="0">
                <a:solidFill>
                  <a:srgbClr val="1D1D1B"/>
                </a:solidFill>
                <a:latin typeface="Arial"/>
                <a:cs typeface="Arial"/>
              </a:rPr>
              <a:t> </a:t>
            </a:r>
            <a:r>
              <a:rPr sz="1000" dirty="0">
                <a:solidFill>
                  <a:srgbClr val="1D1D1B"/>
                </a:solidFill>
                <a:latin typeface="Arial"/>
                <a:cs typeface="Arial"/>
              </a:rPr>
              <a:t>and</a:t>
            </a:r>
            <a:r>
              <a:rPr sz="1000" spc="-20" dirty="0">
                <a:solidFill>
                  <a:srgbClr val="1D1D1B"/>
                </a:solidFill>
                <a:latin typeface="Arial"/>
                <a:cs typeface="Arial"/>
              </a:rPr>
              <a:t> </a:t>
            </a:r>
            <a:r>
              <a:rPr sz="1000" dirty="0">
                <a:solidFill>
                  <a:srgbClr val="1D1D1B"/>
                </a:solidFill>
                <a:latin typeface="Arial"/>
                <a:cs typeface="Arial"/>
              </a:rPr>
              <a:t>15</a:t>
            </a:r>
            <a:r>
              <a:rPr sz="1000" spc="-25" dirty="0">
                <a:solidFill>
                  <a:srgbClr val="1D1D1B"/>
                </a:solidFill>
                <a:latin typeface="Arial"/>
                <a:cs typeface="Arial"/>
              </a:rPr>
              <a:t> </a:t>
            </a:r>
            <a:r>
              <a:rPr sz="1000" spc="-10" dirty="0">
                <a:solidFill>
                  <a:srgbClr val="1D1D1B"/>
                </a:solidFill>
                <a:latin typeface="Arial"/>
                <a:cs typeface="Arial"/>
              </a:rPr>
              <a:t>minutes.</a:t>
            </a:r>
            <a:endParaRPr sz="1000">
              <a:latin typeface="Arial"/>
              <a:cs typeface="Arial"/>
            </a:endParaRPr>
          </a:p>
          <a:p>
            <a:pPr>
              <a:lnSpc>
                <a:spcPct val="100000"/>
              </a:lnSpc>
              <a:spcBef>
                <a:spcPts val="170"/>
              </a:spcBef>
            </a:pPr>
            <a:endParaRPr sz="1000">
              <a:latin typeface="Arial"/>
              <a:cs typeface="Arial"/>
            </a:endParaRPr>
          </a:p>
          <a:p>
            <a:pPr marL="12700" marR="219710">
              <a:lnSpc>
                <a:spcPct val="110000"/>
              </a:lnSpc>
            </a:pPr>
            <a:r>
              <a:rPr sz="1000" dirty="0">
                <a:solidFill>
                  <a:srgbClr val="1D1D1B"/>
                </a:solidFill>
                <a:latin typeface="Arial"/>
                <a:cs typeface="Arial"/>
              </a:rPr>
              <a:t>There is</a:t>
            </a:r>
            <a:r>
              <a:rPr sz="1000" spc="-20" dirty="0">
                <a:solidFill>
                  <a:srgbClr val="1D1D1B"/>
                </a:solidFill>
                <a:latin typeface="Arial"/>
                <a:cs typeface="Arial"/>
              </a:rPr>
              <a:t> </a:t>
            </a:r>
            <a:r>
              <a:rPr sz="1000" dirty="0">
                <a:solidFill>
                  <a:srgbClr val="1D1D1B"/>
                </a:solidFill>
                <a:latin typeface="Arial"/>
                <a:cs typeface="Arial"/>
              </a:rPr>
              <a:t>no</a:t>
            </a:r>
            <a:r>
              <a:rPr sz="1000" spc="-30" dirty="0">
                <a:solidFill>
                  <a:srgbClr val="1D1D1B"/>
                </a:solidFill>
                <a:latin typeface="Arial"/>
                <a:cs typeface="Arial"/>
              </a:rPr>
              <a:t> </a:t>
            </a:r>
            <a:r>
              <a:rPr sz="1000" dirty="0">
                <a:solidFill>
                  <a:srgbClr val="1D1D1B"/>
                </a:solidFill>
                <a:latin typeface="Arial"/>
                <a:cs typeface="Arial"/>
              </a:rPr>
              <a:t>controlled</a:t>
            </a:r>
            <a:r>
              <a:rPr sz="1000" spc="5" dirty="0">
                <a:solidFill>
                  <a:srgbClr val="1D1D1B"/>
                </a:solidFill>
                <a:latin typeface="Arial"/>
                <a:cs typeface="Arial"/>
              </a:rPr>
              <a:t> </a:t>
            </a:r>
            <a:r>
              <a:rPr sz="1000" spc="-20" dirty="0">
                <a:solidFill>
                  <a:srgbClr val="1D1D1B"/>
                </a:solidFill>
                <a:latin typeface="Arial"/>
                <a:cs typeface="Arial"/>
              </a:rPr>
              <a:t>assessment:</a:t>
            </a:r>
            <a:r>
              <a:rPr sz="1000" spc="-15" dirty="0">
                <a:solidFill>
                  <a:srgbClr val="1D1D1B"/>
                </a:solidFill>
                <a:latin typeface="Arial"/>
                <a:cs typeface="Arial"/>
              </a:rPr>
              <a:t> </a:t>
            </a:r>
            <a:r>
              <a:rPr sz="1000" spc="-10" dirty="0">
                <a:solidFill>
                  <a:srgbClr val="1D1D1B"/>
                </a:solidFill>
                <a:latin typeface="Arial"/>
                <a:cs typeface="Arial"/>
              </a:rPr>
              <a:t>100%</a:t>
            </a:r>
            <a:r>
              <a:rPr sz="1000" spc="-25" dirty="0">
                <a:solidFill>
                  <a:srgbClr val="1D1D1B"/>
                </a:solidFill>
                <a:latin typeface="Arial"/>
                <a:cs typeface="Arial"/>
              </a:rPr>
              <a:t> </a:t>
            </a:r>
            <a:r>
              <a:rPr sz="1000" dirty="0">
                <a:solidFill>
                  <a:srgbClr val="1D1D1B"/>
                </a:solidFill>
                <a:latin typeface="Arial"/>
                <a:cs typeface="Arial"/>
              </a:rPr>
              <a:t>of</a:t>
            </a:r>
            <a:r>
              <a:rPr sz="1000" spc="-15" dirty="0">
                <a:solidFill>
                  <a:srgbClr val="1D1D1B"/>
                </a:solidFill>
                <a:latin typeface="Arial"/>
                <a:cs typeface="Arial"/>
              </a:rPr>
              <a:t> </a:t>
            </a:r>
            <a:r>
              <a:rPr sz="1000" dirty="0">
                <a:solidFill>
                  <a:srgbClr val="1D1D1B"/>
                </a:solidFill>
                <a:latin typeface="Arial"/>
                <a:cs typeface="Arial"/>
              </a:rPr>
              <a:t>the</a:t>
            </a:r>
            <a:r>
              <a:rPr sz="1000" spc="-10" dirty="0">
                <a:solidFill>
                  <a:srgbClr val="1D1D1B"/>
                </a:solidFill>
                <a:latin typeface="Arial"/>
                <a:cs typeface="Arial"/>
              </a:rPr>
              <a:t> qualification </a:t>
            </a:r>
            <a:r>
              <a:rPr sz="1000" dirty="0">
                <a:solidFill>
                  <a:srgbClr val="1D1D1B"/>
                </a:solidFill>
                <a:latin typeface="Arial"/>
                <a:cs typeface="Arial"/>
              </a:rPr>
              <a:t>is</a:t>
            </a:r>
            <a:r>
              <a:rPr sz="1000" spc="-20" dirty="0">
                <a:solidFill>
                  <a:srgbClr val="1D1D1B"/>
                </a:solidFill>
                <a:latin typeface="Arial"/>
                <a:cs typeface="Arial"/>
              </a:rPr>
              <a:t> </a:t>
            </a:r>
            <a:r>
              <a:rPr sz="1000" dirty="0">
                <a:solidFill>
                  <a:srgbClr val="1D1D1B"/>
                </a:solidFill>
                <a:latin typeface="Arial"/>
                <a:cs typeface="Arial"/>
              </a:rPr>
              <a:t>based</a:t>
            </a:r>
            <a:r>
              <a:rPr sz="1000" spc="15" dirty="0">
                <a:solidFill>
                  <a:srgbClr val="1D1D1B"/>
                </a:solidFill>
                <a:latin typeface="Arial"/>
                <a:cs typeface="Arial"/>
              </a:rPr>
              <a:t> </a:t>
            </a:r>
            <a:r>
              <a:rPr sz="1000" spc="-25" dirty="0">
                <a:solidFill>
                  <a:srgbClr val="1D1D1B"/>
                </a:solidFill>
                <a:latin typeface="Arial"/>
                <a:cs typeface="Arial"/>
              </a:rPr>
              <a:t>on </a:t>
            </a:r>
            <a:r>
              <a:rPr sz="1000" dirty="0">
                <a:solidFill>
                  <a:srgbClr val="1D1D1B"/>
                </a:solidFill>
                <a:latin typeface="Arial"/>
                <a:cs typeface="Arial"/>
              </a:rPr>
              <a:t>these</a:t>
            </a:r>
            <a:r>
              <a:rPr sz="1000" spc="-45" dirty="0">
                <a:solidFill>
                  <a:srgbClr val="1D1D1B"/>
                </a:solidFill>
                <a:latin typeface="Arial"/>
                <a:cs typeface="Arial"/>
              </a:rPr>
              <a:t> </a:t>
            </a:r>
            <a:r>
              <a:rPr sz="1000" spc="-10" dirty="0">
                <a:solidFill>
                  <a:srgbClr val="1D1D1B"/>
                </a:solidFill>
                <a:latin typeface="Arial"/>
                <a:cs typeface="Arial"/>
              </a:rPr>
              <a:t>exams.</a:t>
            </a:r>
            <a:endParaRPr sz="1000">
              <a:latin typeface="Arial"/>
              <a:cs typeface="Arial"/>
            </a:endParaRPr>
          </a:p>
        </p:txBody>
      </p:sp>
      <p:sp>
        <p:nvSpPr>
          <p:cNvPr id="5" name="object 5"/>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10" dirty="0"/>
              <a:t>Science</a:t>
            </a:r>
          </a:p>
        </p:txBody>
      </p:sp>
      <p:pic>
        <p:nvPicPr>
          <p:cNvPr id="6" name="object 6"/>
          <p:cNvPicPr/>
          <p:nvPr/>
        </p:nvPicPr>
        <p:blipFill>
          <a:blip r:embed="rId2" cstate="print"/>
          <a:stretch>
            <a:fillRect/>
          </a:stretch>
        </p:blipFill>
        <p:spPr>
          <a:xfrm>
            <a:off x="5486400" y="3869435"/>
            <a:ext cx="1676400" cy="2148840"/>
          </a:xfrm>
          <a:prstGeom prst="rect">
            <a:avLst/>
          </a:prstGeom>
        </p:spPr>
      </p:pic>
      <p:sp>
        <p:nvSpPr>
          <p:cNvPr id="9" name="object 9"/>
          <p:cNvSpPr txBox="1">
            <a:spLocks noGrp="1"/>
          </p:cNvSpPr>
          <p:nvPr>
            <p:ph type="sldNum" sz="quarter" idx="7"/>
          </p:nvPr>
        </p:nvSpPr>
        <p:spPr>
          <a:prstGeom prst="rect">
            <a:avLst/>
          </a:prstGeom>
        </p:spPr>
        <p:txBody>
          <a:bodyPr vert="horz" wrap="square" lIns="0" tIns="8255" rIns="0" bIns="0" rtlCol="0">
            <a:spAutoFit/>
          </a:bodyPr>
          <a:lstStyle/>
          <a:p>
            <a:pPr marL="38100">
              <a:lnSpc>
                <a:spcPct val="100000"/>
              </a:lnSpc>
              <a:spcBef>
                <a:spcPts val="65"/>
              </a:spcBef>
            </a:pPr>
            <a:fld id="{81D60167-4931-47E6-BA6A-407CBD079E47}" type="slidenum">
              <a:rPr spc="-25" dirty="0"/>
              <a:t>12</a:t>
            </a:fld>
            <a:endParaRPr spc="-25"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705104" y="2807859"/>
            <a:ext cx="4134485" cy="4070350"/>
          </a:xfrm>
          <a:prstGeom prst="rect">
            <a:avLst/>
          </a:prstGeom>
        </p:spPr>
        <p:txBody>
          <a:bodyPr vert="horz" wrap="square" lIns="0" tIns="97790" rIns="0" bIns="0" rtlCol="0">
            <a:spAutoFit/>
          </a:bodyPr>
          <a:lstStyle/>
          <a:p>
            <a:pPr marL="12700">
              <a:lnSpc>
                <a:spcPct val="100000"/>
              </a:lnSpc>
              <a:spcBef>
                <a:spcPts val="770"/>
              </a:spcBef>
            </a:pPr>
            <a:r>
              <a:rPr sz="1400" spc="-20" dirty="0">
                <a:solidFill>
                  <a:srgbClr val="1D1D1B"/>
                </a:solidFill>
                <a:latin typeface="Arial"/>
                <a:cs typeface="Arial"/>
              </a:rPr>
              <a:t>What</a:t>
            </a:r>
            <a:r>
              <a:rPr sz="1400" spc="-60" dirty="0">
                <a:solidFill>
                  <a:srgbClr val="1D1D1B"/>
                </a:solidFill>
                <a:latin typeface="Arial"/>
                <a:cs typeface="Arial"/>
              </a:rPr>
              <a:t> </a:t>
            </a:r>
            <a:r>
              <a:rPr sz="1400" dirty="0">
                <a:solidFill>
                  <a:srgbClr val="1D1D1B"/>
                </a:solidFill>
                <a:latin typeface="Arial"/>
                <a:cs typeface="Arial"/>
              </a:rPr>
              <a:t>is</a:t>
            </a:r>
            <a:r>
              <a:rPr sz="1400" spc="-65" dirty="0">
                <a:solidFill>
                  <a:srgbClr val="1D1D1B"/>
                </a:solidFill>
                <a:latin typeface="Arial"/>
                <a:cs typeface="Arial"/>
              </a:rPr>
              <a:t> </a:t>
            </a:r>
            <a:r>
              <a:rPr sz="1400" spc="-10" dirty="0">
                <a:solidFill>
                  <a:srgbClr val="1D1D1B"/>
                </a:solidFill>
                <a:latin typeface="Arial"/>
                <a:cs typeface="Arial"/>
              </a:rPr>
              <a:t>involved?</a:t>
            </a:r>
            <a:endParaRPr sz="1400">
              <a:latin typeface="Arial"/>
              <a:cs typeface="Arial"/>
            </a:endParaRPr>
          </a:p>
          <a:p>
            <a:pPr marL="12700" marR="399415">
              <a:lnSpc>
                <a:spcPct val="110000"/>
              </a:lnSpc>
              <a:spcBef>
                <a:spcPts val="355"/>
              </a:spcBef>
            </a:pPr>
            <a:r>
              <a:rPr sz="1000" spc="-10" dirty="0">
                <a:solidFill>
                  <a:srgbClr val="1D1D1B"/>
                </a:solidFill>
                <a:latin typeface="Arial"/>
                <a:cs typeface="Arial"/>
              </a:rPr>
              <a:t>Physical</a:t>
            </a:r>
            <a:r>
              <a:rPr sz="1000" spc="-35" dirty="0">
                <a:solidFill>
                  <a:srgbClr val="1D1D1B"/>
                </a:solidFill>
                <a:latin typeface="Arial"/>
                <a:cs typeface="Arial"/>
              </a:rPr>
              <a:t> </a:t>
            </a:r>
            <a:r>
              <a:rPr sz="1000" dirty="0">
                <a:solidFill>
                  <a:srgbClr val="1D1D1B"/>
                </a:solidFill>
                <a:latin typeface="Arial"/>
                <a:cs typeface="Arial"/>
              </a:rPr>
              <a:t>Education</a:t>
            </a:r>
            <a:r>
              <a:rPr sz="1000" spc="-20" dirty="0">
                <a:solidFill>
                  <a:srgbClr val="1D1D1B"/>
                </a:solidFill>
                <a:latin typeface="Arial"/>
                <a:cs typeface="Arial"/>
              </a:rPr>
              <a:t> </a:t>
            </a:r>
            <a:r>
              <a:rPr sz="1000" spc="-25" dirty="0">
                <a:solidFill>
                  <a:srgbClr val="1D1D1B"/>
                </a:solidFill>
                <a:latin typeface="Arial"/>
                <a:cs typeface="Arial"/>
              </a:rPr>
              <a:t>(PE)</a:t>
            </a:r>
            <a:r>
              <a:rPr sz="1000" spc="-35" dirty="0">
                <a:solidFill>
                  <a:srgbClr val="1D1D1B"/>
                </a:solidFill>
                <a:latin typeface="Arial"/>
                <a:cs typeface="Arial"/>
              </a:rPr>
              <a:t> </a:t>
            </a:r>
            <a:r>
              <a:rPr sz="1000" dirty="0">
                <a:solidFill>
                  <a:srgbClr val="1D1D1B"/>
                </a:solidFill>
                <a:latin typeface="Arial"/>
                <a:cs typeface="Arial"/>
              </a:rPr>
              <a:t>is</a:t>
            </a:r>
            <a:r>
              <a:rPr sz="1000" spc="-40" dirty="0">
                <a:solidFill>
                  <a:srgbClr val="1D1D1B"/>
                </a:solidFill>
                <a:latin typeface="Arial"/>
                <a:cs typeface="Arial"/>
              </a:rPr>
              <a:t> </a:t>
            </a:r>
            <a:r>
              <a:rPr sz="1000" dirty="0">
                <a:solidFill>
                  <a:srgbClr val="1D1D1B"/>
                </a:solidFill>
                <a:latin typeface="Arial"/>
                <a:cs typeface="Arial"/>
              </a:rPr>
              <a:t>a</a:t>
            </a:r>
            <a:r>
              <a:rPr sz="1000" spc="-35" dirty="0">
                <a:solidFill>
                  <a:srgbClr val="1D1D1B"/>
                </a:solidFill>
                <a:latin typeface="Arial"/>
                <a:cs typeface="Arial"/>
              </a:rPr>
              <a:t> </a:t>
            </a:r>
            <a:r>
              <a:rPr sz="1000" dirty="0">
                <a:solidFill>
                  <a:srgbClr val="1D1D1B"/>
                </a:solidFill>
                <a:latin typeface="Arial"/>
                <a:cs typeface="Arial"/>
              </a:rPr>
              <a:t>core</a:t>
            </a:r>
            <a:r>
              <a:rPr sz="1000" spc="-30" dirty="0">
                <a:solidFill>
                  <a:srgbClr val="1D1D1B"/>
                </a:solidFill>
                <a:latin typeface="Arial"/>
                <a:cs typeface="Arial"/>
              </a:rPr>
              <a:t> </a:t>
            </a:r>
            <a:r>
              <a:rPr sz="1000" dirty="0">
                <a:solidFill>
                  <a:srgbClr val="1D1D1B"/>
                </a:solidFill>
                <a:latin typeface="Arial"/>
                <a:cs typeface="Arial"/>
              </a:rPr>
              <a:t>subject</a:t>
            </a:r>
            <a:r>
              <a:rPr sz="1000" spc="-20" dirty="0">
                <a:solidFill>
                  <a:srgbClr val="1D1D1B"/>
                </a:solidFill>
                <a:latin typeface="Arial"/>
                <a:cs typeface="Arial"/>
              </a:rPr>
              <a:t> </a:t>
            </a:r>
            <a:r>
              <a:rPr sz="1000" dirty="0">
                <a:solidFill>
                  <a:srgbClr val="1D1D1B"/>
                </a:solidFill>
                <a:latin typeface="Arial"/>
                <a:cs typeface="Arial"/>
              </a:rPr>
              <a:t>and</a:t>
            </a:r>
            <a:r>
              <a:rPr sz="1000" spc="-30" dirty="0">
                <a:solidFill>
                  <a:srgbClr val="1D1D1B"/>
                </a:solidFill>
                <a:latin typeface="Arial"/>
                <a:cs typeface="Arial"/>
              </a:rPr>
              <a:t> </a:t>
            </a:r>
            <a:r>
              <a:rPr sz="1000" dirty="0">
                <a:solidFill>
                  <a:srgbClr val="1D1D1B"/>
                </a:solidFill>
                <a:latin typeface="Arial"/>
                <a:cs typeface="Arial"/>
              </a:rPr>
              <a:t>all</a:t>
            </a:r>
            <a:r>
              <a:rPr sz="1000" spc="-35" dirty="0">
                <a:solidFill>
                  <a:srgbClr val="1D1D1B"/>
                </a:solidFill>
                <a:latin typeface="Arial"/>
                <a:cs typeface="Arial"/>
              </a:rPr>
              <a:t> </a:t>
            </a:r>
            <a:r>
              <a:rPr sz="1000" dirty="0">
                <a:solidFill>
                  <a:srgbClr val="1D1D1B"/>
                </a:solidFill>
                <a:latin typeface="Arial"/>
                <a:cs typeface="Arial"/>
              </a:rPr>
              <a:t>Marches </a:t>
            </a:r>
            <a:r>
              <a:rPr sz="1000" spc="-10" dirty="0">
                <a:solidFill>
                  <a:srgbClr val="1D1D1B"/>
                </a:solidFill>
                <a:latin typeface="Arial"/>
                <a:cs typeface="Arial"/>
              </a:rPr>
              <a:t>students </a:t>
            </a:r>
            <a:r>
              <a:rPr sz="1000" dirty="0">
                <a:solidFill>
                  <a:srgbClr val="1D1D1B"/>
                </a:solidFill>
                <a:latin typeface="Arial"/>
                <a:cs typeface="Arial"/>
              </a:rPr>
              <a:t>undertake 2</a:t>
            </a:r>
            <a:r>
              <a:rPr sz="1000" spc="-40" dirty="0">
                <a:solidFill>
                  <a:srgbClr val="1D1D1B"/>
                </a:solidFill>
                <a:latin typeface="Arial"/>
                <a:cs typeface="Arial"/>
              </a:rPr>
              <a:t> </a:t>
            </a:r>
            <a:r>
              <a:rPr sz="1000" dirty="0">
                <a:solidFill>
                  <a:srgbClr val="1D1D1B"/>
                </a:solidFill>
                <a:latin typeface="Arial"/>
                <a:cs typeface="Arial"/>
              </a:rPr>
              <a:t>hours</a:t>
            </a:r>
            <a:r>
              <a:rPr sz="1000" spc="-15" dirty="0">
                <a:solidFill>
                  <a:srgbClr val="1D1D1B"/>
                </a:solidFill>
                <a:latin typeface="Arial"/>
                <a:cs typeface="Arial"/>
              </a:rPr>
              <a:t> </a:t>
            </a:r>
            <a:r>
              <a:rPr sz="1000" dirty="0">
                <a:solidFill>
                  <a:srgbClr val="1D1D1B"/>
                </a:solidFill>
                <a:latin typeface="Arial"/>
                <a:cs typeface="Arial"/>
              </a:rPr>
              <a:t>per</a:t>
            </a:r>
            <a:r>
              <a:rPr sz="1000" spc="-5" dirty="0">
                <a:solidFill>
                  <a:srgbClr val="1D1D1B"/>
                </a:solidFill>
                <a:latin typeface="Arial"/>
                <a:cs typeface="Arial"/>
              </a:rPr>
              <a:t> </a:t>
            </a:r>
            <a:r>
              <a:rPr sz="1000" dirty="0">
                <a:solidFill>
                  <a:srgbClr val="1D1D1B"/>
                </a:solidFill>
                <a:latin typeface="Arial"/>
                <a:cs typeface="Arial"/>
              </a:rPr>
              <a:t>week</a:t>
            </a:r>
            <a:r>
              <a:rPr sz="1000" spc="-10" dirty="0">
                <a:solidFill>
                  <a:srgbClr val="1D1D1B"/>
                </a:solidFill>
                <a:latin typeface="Arial"/>
                <a:cs typeface="Arial"/>
              </a:rPr>
              <a:t> </a:t>
            </a:r>
            <a:r>
              <a:rPr sz="1000" dirty="0">
                <a:solidFill>
                  <a:srgbClr val="1D1D1B"/>
                </a:solidFill>
                <a:latin typeface="Arial"/>
                <a:cs typeface="Arial"/>
              </a:rPr>
              <a:t>in</a:t>
            </a:r>
            <a:r>
              <a:rPr sz="1000" spc="-25" dirty="0">
                <a:solidFill>
                  <a:srgbClr val="1D1D1B"/>
                </a:solidFill>
                <a:latin typeface="Arial"/>
                <a:cs typeface="Arial"/>
              </a:rPr>
              <a:t> </a:t>
            </a:r>
            <a:r>
              <a:rPr sz="1000" dirty="0">
                <a:solidFill>
                  <a:srgbClr val="1D1D1B"/>
                </a:solidFill>
                <a:latin typeface="Arial"/>
                <a:cs typeface="Arial"/>
              </a:rPr>
              <a:t>both</a:t>
            </a:r>
            <a:r>
              <a:rPr sz="1000" spc="-25" dirty="0">
                <a:solidFill>
                  <a:srgbClr val="1D1D1B"/>
                </a:solidFill>
                <a:latin typeface="Arial"/>
                <a:cs typeface="Arial"/>
              </a:rPr>
              <a:t> </a:t>
            </a:r>
            <a:r>
              <a:rPr sz="1000" dirty="0">
                <a:solidFill>
                  <a:srgbClr val="1D1D1B"/>
                </a:solidFill>
                <a:latin typeface="Arial"/>
                <a:cs typeface="Arial"/>
              </a:rPr>
              <a:t>Year 10</a:t>
            </a:r>
            <a:r>
              <a:rPr sz="1000" spc="-30" dirty="0">
                <a:solidFill>
                  <a:srgbClr val="1D1D1B"/>
                </a:solidFill>
                <a:latin typeface="Arial"/>
                <a:cs typeface="Arial"/>
              </a:rPr>
              <a:t> </a:t>
            </a:r>
            <a:r>
              <a:rPr sz="1000" dirty="0">
                <a:solidFill>
                  <a:srgbClr val="1D1D1B"/>
                </a:solidFill>
                <a:latin typeface="Arial"/>
                <a:cs typeface="Arial"/>
              </a:rPr>
              <a:t>and</a:t>
            </a:r>
            <a:r>
              <a:rPr sz="1000" spc="-20" dirty="0">
                <a:solidFill>
                  <a:srgbClr val="1D1D1B"/>
                </a:solidFill>
                <a:latin typeface="Arial"/>
                <a:cs typeface="Arial"/>
              </a:rPr>
              <a:t> </a:t>
            </a:r>
            <a:r>
              <a:rPr sz="1000" dirty="0">
                <a:solidFill>
                  <a:srgbClr val="1D1D1B"/>
                </a:solidFill>
                <a:latin typeface="Arial"/>
                <a:cs typeface="Arial"/>
              </a:rPr>
              <a:t>Year </a:t>
            </a:r>
            <a:r>
              <a:rPr sz="1000" spc="-25" dirty="0">
                <a:solidFill>
                  <a:srgbClr val="1D1D1B"/>
                </a:solidFill>
                <a:latin typeface="Arial"/>
                <a:cs typeface="Arial"/>
              </a:rPr>
              <a:t>11.</a:t>
            </a:r>
            <a:endParaRPr sz="1000">
              <a:latin typeface="Arial"/>
              <a:cs typeface="Arial"/>
            </a:endParaRPr>
          </a:p>
          <a:p>
            <a:pPr>
              <a:lnSpc>
                <a:spcPct val="100000"/>
              </a:lnSpc>
              <a:spcBef>
                <a:spcPts val="770"/>
              </a:spcBef>
            </a:pPr>
            <a:endParaRPr sz="1000">
              <a:latin typeface="Arial"/>
              <a:cs typeface="Arial"/>
            </a:endParaRPr>
          </a:p>
          <a:p>
            <a:pPr marL="12700" marR="140335">
              <a:lnSpc>
                <a:spcPct val="110000"/>
              </a:lnSpc>
            </a:pPr>
            <a:r>
              <a:rPr sz="1000" dirty="0">
                <a:solidFill>
                  <a:srgbClr val="1D1D1B"/>
                </a:solidFill>
                <a:latin typeface="Arial"/>
                <a:cs typeface="Arial"/>
              </a:rPr>
              <a:t>The</a:t>
            </a:r>
            <a:r>
              <a:rPr sz="1000" spc="-20" dirty="0">
                <a:solidFill>
                  <a:srgbClr val="1D1D1B"/>
                </a:solidFill>
                <a:latin typeface="Arial"/>
                <a:cs typeface="Arial"/>
              </a:rPr>
              <a:t> </a:t>
            </a:r>
            <a:r>
              <a:rPr sz="1000" dirty="0">
                <a:solidFill>
                  <a:srgbClr val="1D1D1B"/>
                </a:solidFill>
                <a:latin typeface="Arial"/>
                <a:cs typeface="Arial"/>
              </a:rPr>
              <a:t>aim</a:t>
            </a:r>
            <a:r>
              <a:rPr sz="1000" spc="-15" dirty="0">
                <a:solidFill>
                  <a:srgbClr val="1D1D1B"/>
                </a:solidFill>
                <a:latin typeface="Arial"/>
                <a:cs typeface="Arial"/>
              </a:rPr>
              <a:t> </a:t>
            </a:r>
            <a:r>
              <a:rPr sz="1000" dirty="0">
                <a:solidFill>
                  <a:srgbClr val="1D1D1B"/>
                </a:solidFill>
                <a:latin typeface="Arial"/>
                <a:cs typeface="Arial"/>
              </a:rPr>
              <a:t>of</a:t>
            </a:r>
            <a:r>
              <a:rPr sz="1000" spc="-30" dirty="0">
                <a:solidFill>
                  <a:srgbClr val="1D1D1B"/>
                </a:solidFill>
                <a:latin typeface="Arial"/>
                <a:cs typeface="Arial"/>
              </a:rPr>
              <a:t> </a:t>
            </a:r>
            <a:r>
              <a:rPr sz="1000" dirty="0">
                <a:solidFill>
                  <a:srgbClr val="1D1D1B"/>
                </a:solidFill>
                <a:latin typeface="Arial"/>
                <a:cs typeface="Arial"/>
              </a:rPr>
              <a:t>the</a:t>
            </a:r>
            <a:r>
              <a:rPr sz="1000" spc="-15" dirty="0">
                <a:solidFill>
                  <a:srgbClr val="1D1D1B"/>
                </a:solidFill>
                <a:latin typeface="Arial"/>
                <a:cs typeface="Arial"/>
              </a:rPr>
              <a:t> </a:t>
            </a:r>
            <a:r>
              <a:rPr sz="1000" dirty="0">
                <a:solidFill>
                  <a:srgbClr val="1D1D1B"/>
                </a:solidFill>
                <a:latin typeface="Arial"/>
                <a:cs typeface="Arial"/>
              </a:rPr>
              <a:t>course</a:t>
            </a:r>
            <a:r>
              <a:rPr sz="1000" spc="-15" dirty="0">
                <a:solidFill>
                  <a:srgbClr val="1D1D1B"/>
                </a:solidFill>
                <a:latin typeface="Arial"/>
                <a:cs typeface="Arial"/>
              </a:rPr>
              <a:t> </a:t>
            </a:r>
            <a:r>
              <a:rPr sz="1000" dirty="0">
                <a:solidFill>
                  <a:srgbClr val="1D1D1B"/>
                </a:solidFill>
                <a:latin typeface="Arial"/>
                <a:cs typeface="Arial"/>
              </a:rPr>
              <a:t>is</a:t>
            </a:r>
            <a:r>
              <a:rPr sz="1000" spc="-25" dirty="0">
                <a:solidFill>
                  <a:srgbClr val="1D1D1B"/>
                </a:solidFill>
                <a:latin typeface="Arial"/>
                <a:cs typeface="Arial"/>
              </a:rPr>
              <a:t> </a:t>
            </a:r>
            <a:r>
              <a:rPr sz="1000" dirty="0">
                <a:solidFill>
                  <a:srgbClr val="1D1D1B"/>
                </a:solidFill>
                <a:latin typeface="Arial"/>
                <a:cs typeface="Arial"/>
              </a:rPr>
              <a:t>to</a:t>
            </a:r>
            <a:r>
              <a:rPr sz="1000" spc="-25" dirty="0">
                <a:solidFill>
                  <a:srgbClr val="1D1D1B"/>
                </a:solidFill>
                <a:latin typeface="Arial"/>
                <a:cs typeface="Arial"/>
              </a:rPr>
              <a:t> </a:t>
            </a:r>
            <a:r>
              <a:rPr sz="1000" dirty="0">
                <a:solidFill>
                  <a:srgbClr val="1D1D1B"/>
                </a:solidFill>
                <a:latin typeface="Arial"/>
                <a:cs typeface="Arial"/>
              </a:rPr>
              <a:t>encourage</a:t>
            </a:r>
            <a:r>
              <a:rPr sz="1000" spc="10" dirty="0">
                <a:solidFill>
                  <a:srgbClr val="1D1D1B"/>
                </a:solidFill>
                <a:latin typeface="Arial"/>
                <a:cs typeface="Arial"/>
              </a:rPr>
              <a:t> </a:t>
            </a:r>
            <a:r>
              <a:rPr sz="1000" dirty="0">
                <a:solidFill>
                  <a:srgbClr val="1D1D1B"/>
                </a:solidFill>
                <a:latin typeface="Arial"/>
                <a:cs typeface="Arial"/>
              </a:rPr>
              <a:t>students</a:t>
            </a:r>
            <a:r>
              <a:rPr sz="1000" spc="-15" dirty="0">
                <a:solidFill>
                  <a:srgbClr val="1D1D1B"/>
                </a:solidFill>
                <a:latin typeface="Arial"/>
                <a:cs typeface="Arial"/>
              </a:rPr>
              <a:t> </a:t>
            </a:r>
            <a:r>
              <a:rPr sz="1000" dirty="0">
                <a:solidFill>
                  <a:srgbClr val="1D1D1B"/>
                </a:solidFill>
                <a:latin typeface="Arial"/>
                <a:cs typeface="Arial"/>
              </a:rPr>
              <a:t>to</a:t>
            </a:r>
            <a:r>
              <a:rPr sz="1000" spc="-20" dirty="0">
                <a:solidFill>
                  <a:srgbClr val="1D1D1B"/>
                </a:solidFill>
                <a:latin typeface="Arial"/>
                <a:cs typeface="Arial"/>
              </a:rPr>
              <a:t> </a:t>
            </a:r>
            <a:r>
              <a:rPr sz="1000" dirty="0">
                <a:solidFill>
                  <a:srgbClr val="1D1D1B"/>
                </a:solidFill>
                <a:latin typeface="Arial"/>
                <a:cs typeface="Arial"/>
              </a:rPr>
              <a:t>improve</a:t>
            </a:r>
            <a:r>
              <a:rPr sz="1000" spc="-10" dirty="0">
                <a:solidFill>
                  <a:srgbClr val="1D1D1B"/>
                </a:solidFill>
                <a:latin typeface="Arial"/>
                <a:cs typeface="Arial"/>
              </a:rPr>
              <a:t> </a:t>
            </a:r>
            <a:r>
              <a:rPr sz="1000" dirty="0">
                <a:solidFill>
                  <a:srgbClr val="1D1D1B"/>
                </a:solidFill>
                <a:latin typeface="Arial"/>
                <a:cs typeface="Arial"/>
              </a:rPr>
              <a:t>their</a:t>
            </a:r>
            <a:r>
              <a:rPr sz="1000" spc="-20" dirty="0">
                <a:solidFill>
                  <a:srgbClr val="1D1D1B"/>
                </a:solidFill>
                <a:latin typeface="Arial"/>
                <a:cs typeface="Arial"/>
              </a:rPr>
              <a:t> </a:t>
            </a:r>
            <a:r>
              <a:rPr sz="1000" spc="-10" dirty="0">
                <a:solidFill>
                  <a:srgbClr val="1D1D1B"/>
                </a:solidFill>
                <a:latin typeface="Arial"/>
                <a:cs typeface="Arial"/>
              </a:rPr>
              <a:t>tactical </a:t>
            </a:r>
            <a:r>
              <a:rPr sz="1000" dirty="0">
                <a:solidFill>
                  <a:srgbClr val="1D1D1B"/>
                </a:solidFill>
                <a:latin typeface="Arial"/>
                <a:cs typeface="Arial"/>
              </a:rPr>
              <a:t>knowledge,</a:t>
            </a:r>
            <a:r>
              <a:rPr sz="1000" spc="-10" dirty="0">
                <a:solidFill>
                  <a:srgbClr val="1D1D1B"/>
                </a:solidFill>
                <a:latin typeface="Arial"/>
                <a:cs typeface="Arial"/>
              </a:rPr>
              <a:t> </a:t>
            </a:r>
            <a:r>
              <a:rPr sz="1000" dirty="0">
                <a:solidFill>
                  <a:srgbClr val="1D1D1B"/>
                </a:solidFill>
                <a:latin typeface="Arial"/>
                <a:cs typeface="Arial"/>
              </a:rPr>
              <a:t>consolidate</a:t>
            </a:r>
            <a:r>
              <a:rPr sz="1000" spc="-20" dirty="0">
                <a:solidFill>
                  <a:srgbClr val="1D1D1B"/>
                </a:solidFill>
                <a:latin typeface="Arial"/>
                <a:cs typeface="Arial"/>
              </a:rPr>
              <a:t> </a:t>
            </a:r>
            <a:r>
              <a:rPr sz="1000" dirty="0">
                <a:solidFill>
                  <a:srgbClr val="1D1D1B"/>
                </a:solidFill>
                <a:latin typeface="Arial"/>
                <a:cs typeface="Arial"/>
              </a:rPr>
              <a:t>their</a:t>
            </a:r>
            <a:r>
              <a:rPr sz="1000" spc="-15" dirty="0">
                <a:solidFill>
                  <a:srgbClr val="1D1D1B"/>
                </a:solidFill>
                <a:latin typeface="Arial"/>
                <a:cs typeface="Arial"/>
              </a:rPr>
              <a:t> </a:t>
            </a:r>
            <a:r>
              <a:rPr sz="1000" dirty="0">
                <a:solidFill>
                  <a:srgbClr val="1D1D1B"/>
                </a:solidFill>
                <a:latin typeface="Arial"/>
                <a:cs typeface="Arial"/>
              </a:rPr>
              <a:t>skill</a:t>
            </a:r>
            <a:r>
              <a:rPr sz="1000" spc="-50" dirty="0">
                <a:solidFill>
                  <a:srgbClr val="1D1D1B"/>
                </a:solidFill>
                <a:latin typeface="Arial"/>
                <a:cs typeface="Arial"/>
              </a:rPr>
              <a:t> </a:t>
            </a:r>
            <a:r>
              <a:rPr sz="1000" spc="-10" dirty="0">
                <a:solidFill>
                  <a:srgbClr val="1D1D1B"/>
                </a:solidFill>
                <a:latin typeface="Arial"/>
                <a:cs typeface="Arial"/>
              </a:rPr>
              <a:t>base,</a:t>
            </a:r>
            <a:r>
              <a:rPr sz="1000" spc="-5" dirty="0">
                <a:solidFill>
                  <a:srgbClr val="1D1D1B"/>
                </a:solidFill>
                <a:latin typeface="Arial"/>
                <a:cs typeface="Arial"/>
              </a:rPr>
              <a:t> </a:t>
            </a:r>
            <a:r>
              <a:rPr sz="1000" dirty="0">
                <a:solidFill>
                  <a:srgbClr val="1D1D1B"/>
                </a:solidFill>
                <a:latin typeface="Arial"/>
                <a:cs typeface="Arial"/>
              </a:rPr>
              <a:t>take</a:t>
            </a:r>
            <a:r>
              <a:rPr sz="1000" spc="-25" dirty="0">
                <a:solidFill>
                  <a:srgbClr val="1D1D1B"/>
                </a:solidFill>
                <a:latin typeface="Arial"/>
                <a:cs typeface="Arial"/>
              </a:rPr>
              <a:t> </a:t>
            </a:r>
            <a:r>
              <a:rPr sz="1000" dirty="0">
                <a:solidFill>
                  <a:srgbClr val="1D1D1B"/>
                </a:solidFill>
                <a:latin typeface="Arial"/>
                <a:cs typeface="Arial"/>
              </a:rPr>
              <a:t>part</a:t>
            </a:r>
            <a:r>
              <a:rPr sz="1000" spc="-5" dirty="0">
                <a:solidFill>
                  <a:srgbClr val="1D1D1B"/>
                </a:solidFill>
                <a:latin typeface="Arial"/>
                <a:cs typeface="Arial"/>
              </a:rPr>
              <a:t> </a:t>
            </a:r>
            <a:r>
              <a:rPr sz="1000" dirty="0">
                <a:solidFill>
                  <a:srgbClr val="1D1D1B"/>
                </a:solidFill>
                <a:latin typeface="Arial"/>
                <a:cs typeface="Arial"/>
              </a:rPr>
              <a:t>in</a:t>
            </a:r>
            <a:r>
              <a:rPr sz="1000" spc="-25" dirty="0">
                <a:solidFill>
                  <a:srgbClr val="1D1D1B"/>
                </a:solidFill>
                <a:latin typeface="Arial"/>
                <a:cs typeface="Arial"/>
              </a:rPr>
              <a:t> </a:t>
            </a:r>
            <a:r>
              <a:rPr sz="1000" dirty="0">
                <a:solidFill>
                  <a:srgbClr val="1D1D1B"/>
                </a:solidFill>
                <a:latin typeface="Arial"/>
                <a:cs typeface="Arial"/>
              </a:rPr>
              <a:t>further</a:t>
            </a:r>
            <a:r>
              <a:rPr sz="1000" spc="-30" dirty="0">
                <a:solidFill>
                  <a:srgbClr val="1D1D1B"/>
                </a:solidFill>
                <a:latin typeface="Arial"/>
                <a:cs typeface="Arial"/>
              </a:rPr>
              <a:t> </a:t>
            </a:r>
            <a:r>
              <a:rPr sz="1000" spc="-10" dirty="0">
                <a:solidFill>
                  <a:srgbClr val="1D1D1B"/>
                </a:solidFill>
                <a:latin typeface="Arial"/>
                <a:cs typeface="Arial"/>
              </a:rPr>
              <a:t>physical </a:t>
            </a:r>
            <a:r>
              <a:rPr sz="1000" dirty="0">
                <a:solidFill>
                  <a:srgbClr val="1D1D1B"/>
                </a:solidFill>
                <a:latin typeface="Arial"/>
                <a:cs typeface="Arial"/>
              </a:rPr>
              <a:t>activity</a:t>
            </a:r>
            <a:r>
              <a:rPr sz="1000" spc="-30" dirty="0">
                <a:solidFill>
                  <a:srgbClr val="1D1D1B"/>
                </a:solidFill>
                <a:latin typeface="Arial"/>
                <a:cs typeface="Arial"/>
              </a:rPr>
              <a:t> </a:t>
            </a:r>
            <a:r>
              <a:rPr sz="1000" dirty="0">
                <a:solidFill>
                  <a:srgbClr val="1D1D1B"/>
                </a:solidFill>
                <a:latin typeface="Arial"/>
                <a:cs typeface="Arial"/>
              </a:rPr>
              <a:t>outside</a:t>
            </a:r>
            <a:r>
              <a:rPr sz="1000" spc="-25" dirty="0">
                <a:solidFill>
                  <a:srgbClr val="1D1D1B"/>
                </a:solidFill>
                <a:latin typeface="Arial"/>
                <a:cs typeface="Arial"/>
              </a:rPr>
              <a:t> </a:t>
            </a:r>
            <a:r>
              <a:rPr sz="1000" dirty="0">
                <a:solidFill>
                  <a:srgbClr val="1D1D1B"/>
                </a:solidFill>
                <a:latin typeface="Arial"/>
                <a:cs typeface="Arial"/>
              </a:rPr>
              <a:t>school</a:t>
            </a:r>
            <a:r>
              <a:rPr sz="1000" spc="-35" dirty="0">
                <a:solidFill>
                  <a:srgbClr val="1D1D1B"/>
                </a:solidFill>
                <a:latin typeface="Arial"/>
                <a:cs typeface="Arial"/>
              </a:rPr>
              <a:t> </a:t>
            </a:r>
            <a:r>
              <a:rPr sz="1000" dirty="0">
                <a:solidFill>
                  <a:srgbClr val="1D1D1B"/>
                </a:solidFill>
                <a:latin typeface="Arial"/>
                <a:cs typeface="Arial"/>
              </a:rPr>
              <a:t>and</a:t>
            </a:r>
            <a:r>
              <a:rPr sz="1000" spc="-15" dirty="0">
                <a:solidFill>
                  <a:srgbClr val="1D1D1B"/>
                </a:solidFill>
                <a:latin typeface="Arial"/>
                <a:cs typeface="Arial"/>
              </a:rPr>
              <a:t> </a:t>
            </a:r>
            <a:r>
              <a:rPr sz="1000" dirty="0">
                <a:solidFill>
                  <a:srgbClr val="1D1D1B"/>
                </a:solidFill>
                <a:latin typeface="Arial"/>
                <a:cs typeface="Arial"/>
              </a:rPr>
              <a:t>to</a:t>
            </a:r>
            <a:r>
              <a:rPr sz="1000" spc="-45" dirty="0">
                <a:solidFill>
                  <a:srgbClr val="1D1D1B"/>
                </a:solidFill>
                <a:latin typeface="Arial"/>
                <a:cs typeface="Arial"/>
              </a:rPr>
              <a:t> </a:t>
            </a:r>
            <a:r>
              <a:rPr sz="1000" dirty="0">
                <a:solidFill>
                  <a:srgbClr val="1D1D1B"/>
                </a:solidFill>
                <a:latin typeface="Arial"/>
                <a:cs typeface="Arial"/>
              </a:rPr>
              <a:t>follow</a:t>
            </a:r>
            <a:r>
              <a:rPr sz="1000" spc="-25" dirty="0">
                <a:solidFill>
                  <a:srgbClr val="1D1D1B"/>
                </a:solidFill>
                <a:latin typeface="Arial"/>
                <a:cs typeface="Arial"/>
              </a:rPr>
              <a:t> </a:t>
            </a:r>
            <a:r>
              <a:rPr sz="1000" dirty="0">
                <a:solidFill>
                  <a:srgbClr val="1D1D1B"/>
                </a:solidFill>
                <a:latin typeface="Arial"/>
                <a:cs typeface="Arial"/>
              </a:rPr>
              <a:t>a</a:t>
            </a:r>
            <a:r>
              <a:rPr sz="1000" spc="-35" dirty="0">
                <a:solidFill>
                  <a:srgbClr val="1D1D1B"/>
                </a:solidFill>
                <a:latin typeface="Arial"/>
                <a:cs typeface="Arial"/>
              </a:rPr>
              <a:t> </a:t>
            </a:r>
            <a:r>
              <a:rPr sz="1000" dirty="0">
                <a:solidFill>
                  <a:srgbClr val="1D1D1B"/>
                </a:solidFill>
                <a:latin typeface="Arial"/>
                <a:cs typeface="Arial"/>
              </a:rPr>
              <a:t>healthy</a:t>
            </a:r>
            <a:r>
              <a:rPr sz="1000" spc="-15" dirty="0">
                <a:solidFill>
                  <a:srgbClr val="1D1D1B"/>
                </a:solidFill>
                <a:latin typeface="Arial"/>
                <a:cs typeface="Arial"/>
              </a:rPr>
              <a:t> </a:t>
            </a:r>
            <a:r>
              <a:rPr sz="1000" spc="-10" dirty="0">
                <a:solidFill>
                  <a:srgbClr val="1D1D1B"/>
                </a:solidFill>
                <a:latin typeface="Arial"/>
                <a:cs typeface="Arial"/>
              </a:rPr>
              <a:t>lifestyle.</a:t>
            </a:r>
            <a:endParaRPr sz="1000">
              <a:latin typeface="Arial"/>
              <a:cs typeface="Arial"/>
            </a:endParaRPr>
          </a:p>
          <a:p>
            <a:pPr>
              <a:lnSpc>
                <a:spcPct val="100000"/>
              </a:lnSpc>
              <a:spcBef>
                <a:spcPts val="770"/>
              </a:spcBef>
            </a:pPr>
            <a:endParaRPr sz="1000">
              <a:latin typeface="Arial"/>
              <a:cs typeface="Arial"/>
            </a:endParaRPr>
          </a:p>
          <a:p>
            <a:pPr marL="12700" marR="149225">
              <a:lnSpc>
                <a:spcPct val="110000"/>
              </a:lnSpc>
              <a:spcBef>
                <a:spcPts val="5"/>
              </a:spcBef>
            </a:pPr>
            <a:r>
              <a:rPr sz="1000" dirty="0">
                <a:solidFill>
                  <a:srgbClr val="1D1D1B"/>
                </a:solidFill>
                <a:latin typeface="Arial"/>
                <a:cs typeface="Arial"/>
              </a:rPr>
              <a:t>Year 10</a:t>
            </a:r>
            <a:r>
              <a:rPr sz="1000" spc="-40" dirty="0">
                <a:solidFill>
                  <a:srgbClr val="1D1D1B"/>
                </a:solidFill>
                <a:latin typeface="Arial"/>
                <a:cs typeface="Arial"/>
              </a:rPr>
              <a:t> </a:t>
            </a:r>
            <a:r>
              <a:rPr sz="1000" dirty="0">
                <a:solidFill>
                  <a:srgbClr val="1D1D1B"/>
                </a:solidFill>
                <a:latin typeface="Arial"/>
                <a:cs typeface="Arial"/>
              </a:rPr>
              <a:t>and</a:t>
            </a:r>
            <a:r>
              <a:rPr sz="1000" spc="-5" dirty="0">
                <a:solidFill>
                  <a:srgbClr val="1D1D1B"/>
                </a:solidFill>
                <a:latin typeface="Arial"/>
                <a:cs typeface="Arial"/>
              </a:rPr>
              <a:t> </a:t>
            </a:r>
            <a:r>
              <a:rPr sz="1000" dirty="0">
                <a:solidFill>
                  <a:srgbClr val="1D1D1B"/>
                </a:solidFill>
                <a:latin typeface="Arial"/>
                <a:cs typeface="Arial"/>
              </a:rPr>
              <a:t>Year 11</a:t>
            </a:r>
            <a:r>
              <a:rPr sz="1000" spc="-35" dirty="0">
                <a:solidFill>
                  <a:srgbClr val="1D1D1B"/>
                </a:solidFill>
                <a:latin typeface="Arial"/>
                <a:cs typeface="Arial"/>
              </a:rPr>
              <a:t> </a:t>
            </a:r>
            <a:r>
              <a:rPr sz="1000" dirty="0">
                <a:solidFill>
                  <a:srgbClr val="1D1D1B"/>
                </a:solidFill>
                <a:latin typeface="Arial"/>
                <a:cs typeface="Arial"/>
              </a:rPr>
              <a:t>students</a:t>
            </a:r>
            <a:r>
              <a:rPr sz="1000" spc="-10" dirty="0">
                <a:solidFill>
                  <a:srgbClr val="1D1D1B"/>
                </a:solidFill>
                <a:latin typeface="Arial"/>
                <a:cs typeface="Arial"/>
              </a:rPr>
              <a:t> </a:t>
            </a:r>
            <a:r>
              <a:rPr sz="1000" dirty="0">
                <a:solidFill>
                  <a:srgbClr val="1D1D1B"/>
                </a:solidFill>
                <a:latin typeface="Arial"/>
                <a:cs typeface="Arial"/>
              </a:rPr>
              <a:t>are</a:t>
            </a:r>
            <a:r>
              <a:rPr sz="1000" spc="-20" dirty="0">
                <a:solidFill>
                  <a:srgbClr val="1D1D1B"/>
                </a:solidFill>
                <a:latin typeface="Arial"/>
                <a:cs typeface="Arial"/>
              </a:rPr>
              <a:t> </a:t>
            </a:r>
            <a:r>
              <a:rPr sz="1000" dirty="0">
                <a:solidFill>
                  <a:srgbClr val="1D1D1B"/>
                </a:solidFill>
                <a:latin typeface="Arial"/>
                <a:cs typeface="Arial"/>
              </a:rPr>
              <a:t>given</a:t>
            </a:r>
            <a:r>
              <a:rPr sz="1000" spc="-25" dirty="0">
                <a:solidFill>
                  <a:srgbClr val="1D1D1B"/>
                </a:solidFill>
                <a:latin typeface="Arial"/>
                <a:cs typeface="Arial"/>
              </a:rPr>
              <a:t> </a:t>
            </a:r>
            <a:r>
              <a:rPr sz="1000" dirty="0">
                <a:solidFill>
                  <a:srgbClr val="1D1D1B"/>
                </a:solidFill>
                <a:latin typeface="Arial"/>
                <a:cs typeface="Arial"/>
              </a:rPr>
              <a:t>time</a:t>
            </a:r>
            <a:r>
              <a:rPr sz="1000" spc="-30" dirty="0">
                <a:solidFill>
                  <a:srgbClr val="1D1D1B"/>
                </a:solidFill>
                <a:latin typeface="Arial"/>
                <a:cs typeface="Arial"/>
              </a:rPr>
              <a:t> </a:t>
            </a:r>
            <a:r>
              <a:rPr sz="1000" dirty="0">
                <a:solidFill>
                  <a:srgbClr val="1D1D1B"/>
                </a:solidFill>
                <a:latin typeface="Arial"/>
                <a:cs typeface="Arial"/>
              </a:rPr>
              <a:t>to</a:t>
            </a:r>
            <a:r>
              <a:rPr sz="1000" spc="-20" dirty="0">
                <a:solidFill>
                  <a:srgbClr val="1D1D1B"/>
                </a:solidFill>
                <a:latin typeface="Arial"/>
                <a:cs typeface="Arial"/>
              </a:rPr>
              <a:t> </a:t>
            </a:r>
            <a:r>
              <a:rPr sz="1000" dirty="0">
                <a:solidFill>
                  <a:srgbClr val="1D1D1B"/>
                </a:solidFill>
                <a:latin typeface="Arial"/>
                <a:cs typeface="Arial"/>
              </a:rPr>
              <a:t>work</a:t>
            </a:r>
            <a:r>
              <a:rPr sz="1000" spc="-20" dirty="0">
                <a:solidFill>
                  <a:srgbClr val="1D1D1B"/>
                </a:solidFill>
                <a:latin typeface="Arial"/>
                <a:cs typeface="Arial"/>
              </a:rPr>
              <a:t> </a:t>
            </a:r>
            <a:r>
              <a:rPr sz="1000" dirty="0">
                <a:solidFill>
                  <a:srgbClr val="1D1D1B"/>
                </a:solidFill>
                <a:latin typeface="Arial"/>
                <a:cs typeface="Arial"/>
              </a:rPr>
              <a:t>on</a:t>
            </a:r>
            <a:r>
              <a:rPr sz="1000" spc="-20" dirty="0">
                <a:solidFill>
                  <a:srgbClr val="1D1D1B"/>
                </a:solidFill>
                <a:latin typeface="Arial"/>
                <a:cs typeface="Arial"/>
              </a:rPr>
              <a:t> </a:t>
            </a:r>
            <a:r>
              <a:rPr sz="1000" dirty="0">
                <a:solidFill>
                  <a:srgbClr val="1D1D1B"/>
                </a:solidFill>
                <a:latin typeface="Arial"/>
                <a:cs typeface="Arial"/>
              </a:rPr>
              <a:t>their</a:t>
            </a:r>
            <a:r>
              <a:rPr sz="1000" spc="-25" dirty="0">
                <a:solidFill>
                  <a:srgbClr val="1D1D1B"/>
                </a:solidFill>
                <a:latin typeface="Arial"/>
                <a:cs typeface="Arial"/>
              </a:rPr>
              <a:t> </a:t>
            </a:r>
            <a:r>
              <a:rPr sz="1000" spc="-10" dirty="0">
                <a:solidFill>
                  <a:srgbClr val="1D1D1B"/>
                </a:solidFill>
                <a:latin typeface="Arial"/>
                <a:cs typeface="Arial"/>
              </a:rPr>
              <a:t>individual fitness</a:t>
            </a:r>
            <a:r>
              <a:rPr sz="1000" spc="-40" dirty="0">
                <a:solidFill>
                  <a:srgbClr val="1D1D1B"/>
                </a:solidFill>
                <a:latin typeface="Arial"/>
                <a:cs typeface="Arial"/>
              </a:rPr>
              <a:t> </a:t>
            </a:r>
            <a:r>
              <a:rPr sz="1000" dirty="0">
                <a:solidFill>
                  <a:srgbClr val="1D1D1B"/>
                </a:solidFill>
                <a:latin typeface="Arial"/>
                <a:cs typeface="Arial"/>
              </a:rPr>
              <a:t>and</a:t>
            </a:r>
            <a:r>
              <a:rPr sz="1000" spc="-15" dirty="0">
                <a:solidFill>
                  <a:srgbClr val="1D1D1B"/>
                </a:solidFill>
                <a:latin typeface="Arial"/>
                <a:cs typeface="Arial"/>
              </a:rPr>
              <a:t> </a:t>
            </a:r>
            <a:r>
              <a:rPr sz="1000" dirty="0">
                <a:solidFill>
                  <a:srgbClr val="1D1D1B"/>
                </a:solidFill>
                <a:latin typeface="Arial"/>
                <a:cs typeface="Arial"/>
              </a:rPr>
              <a:t>play</a:t>
            </a:r>
            <a:r>
              <a:rPr sz="1000" spc="-15" dirty="0">
                <a:solidFill>
                  <a:srgbClr val="1D1D1B"/>
                </a:solidFill>
                <a:latin typeface="Arial"/>
                <a:cs typeface="Arial"/>
              </a:rPr>
              <a:t> </a:t>
            </a:r>
            <a:r>
              <a:rPr sz="1000" dirty="0">
                <a:solidFill>
                  <a:srgbClr val="1D1D1B"/>
                </a:solidFill>
                <a:latin typeface="Arial"/>
                <a:cs typeface="Arial"/>
              </a:rPr>
              <a:t>in</a:t>
            </a:r>
            <a:r>
              <a:rPr sz="1000" spc="-45" dirty="0">
                <a:solidFill>
                  <a:srgbClr val="1D1D1B"/>
                </a:solidFill>
                <a:latin typeface="Arial"/>
                <a:cs typeface="Arial"/>
              </a:rPr>
              <a:t> </a:t>
            </a:r>
            <a:r>
              <a:rPr sz="1000" dirty="0">
                <a:solidFill>
                  <a:srgbClr val="1D1D1B"/>
                </a:solidFill>
                <a:latin typeface="Arial"/>
                <a:cs typeface="Arial"/>
              </a:rPr>
              <a:t>team</a:t>
            </a:r>
            <a:r>
              <a:rPr sz="1000" spc="-5" dirty="0">
                <a:solidFill>
                  <a:srgbClr val="1D1D1B"/>
                </a:solidFill>
                <a:latin typeface="Arial"/>
                <a:cs typeface="Arial"/>
              </a:rPr>
              <a:t> </a:t>
            </a:r>
            <a:r>
              <a:rPr sz="1000" dirty="0">
                <a:solidFill>
                  <a:srgbClr val="1D1D1B"/>
                </a:solidFill>
                <a:latin typeface="Arial"/>
                <a:cs typeface="Arial"/>
              </a:rPr>
              <a:t>and</a:t>
            </a:r>
            <a:r>
              <a:rPr sz="1000" spc="-25" dirty="0">
                <a:solidFill>
                  <a:srgbClr val="1D1D1B"/>
                </a:solidFill>
                <a:latin typeface="Arial"/>
                <a:cs typeface="Arial"/>
              </a:rPr>
              <a:t> </a:t>
            </a:r>
            <a:r>
              <a:rPr sz="1000" dirty="0">
                <a:solidFill>
                  <a:srgbClr val="1D1D1B"/>
                </a:solidFill>
                <a:latin typeface="Arial"/>
                <a:cs typeface="Arial"/>
              </a:rPr>
              <a:t>individual</a:t>
            </a:r>
            <a:r>
              <a:rPr sz="1000" spc="-20" dirty="0">
                <a:solidFill>
                  <a:srgbClr val="1D1D1B"/>
                </a:solidFill>
                <a:latin typeface="Arial"/>
                <a:cs typeface="Arial"/>
              </a:rPr>
              <a:t> </a:t>
            </a:r>
            <a:r>
              <a:rPr sz="1000" spc="-10" dirty="0">
                <a:solidFill>
                  <a:srgbClr val="1D1D1B"/>
                </a:solidFill>
                <a:latin typeface="Arial"/>
                <a:cs typeface="Arial"/>
              </a:rPr>
              <a:t>games.</a:t>
            </a:r>
            <a:r>
              <a:rPr sz="1000" spc="-30" dirty="0">
                <a:solidFill>
                  <a:srgbClr val="1D1D1B"/>
                </a:solidFill>
                <a:latin typeface="Arial"/>
                <a:cs typeface="Arial"/>
              </a:rPr>
              <a:t> </a:t>
            </a:r>
            <a:r>
              <a:rPr sz="1000" dirty="0">
                <a:solidFill>
                  <a:srgbClr val="1D1D1B"/>
                </a:solidFill>
                <a:latin typeface="Arial"/>
                <a:cs typeface="Arial"/>
              </a:rPr>
              <a:t>The</a:t>
            </a:r>
            <a:r>
              <a:rPr sz="1000" spc="-25" dirty="0">
                <a:solidFill>
                  <a:srgbClr val="1D1D1B"/>
                </a:solidFill>
                <a:latin typeface="Arial"/>
                <a:cs typeface="Arial"/>
              </a:rPr>
              <a:t> </a:t>
            </a:r>
            <a:r>
              <a:rPr sz="1000" dirty="0">
                <a:solidFill>
                  <a:srgbClr val="1D1D1B"/>
                </a:solidFill>
                <a:latin typeface="Arial"/>
                <a:cs typeface="Arial"/>
              </a:rPr>
              <a:t>time</a:t>
            </a:r>
            <a:r>
              <a:rPr sz="1000" spc="-35" dirty="0">
                <a:solidFill>
                  <a:srgbClr val="1D1D1B"/>
                </a:solidFill>
                <a:latin typeface="Arial"/>
                <a:cs typeface="Arial"/>
              </a:rPr>
              <a:t> </a:t>
            </a:r>
            <a:r>
              <a:rPr sz="1000" dirty="0">
                <a:solidFill>
                  <a:srgbClr val="1D1D1B"/>
                </a:solidFill>
                <a:latin typeface="Arial"/>
                <a:cs typeface="Arial"/>
              </a:rPr>
              <a:t>is</a:t>
            </a:r>
            <a:r>
              <a:rPr sz="1000" spc="-35" dirty="0">
                <a:solidFill>
                  <a:srgbClr val="1D1D1B"/>
                </a:solidFill>
                <a:latin typeface="Arial"/>
                <a:cs typeface="Arial"/>
              </a:rPr>
              <a:t> </a:t>
            </a:r>
            <a:r>
              <a:rPr sz="1000" dirty="0">
                <a:solidFill>
                  <a:srgbClr val="1D1D1B"/>
                </a:solidFill>
                <a:latin typeface="Arial"/>
                <a:cs typeface="Arial"/>
              </a:rPr>
              <a:t>spent</a:t>
            </a:r>
            <a:r>
              <a:rPr sz="1000" spc="-25" dirty="0">
                <a:solidFill>
                  <a:srgbClr val="1D1D1B"/>
                </a:solidFill>
                <a:latin typeface="Arial"/>
                <a:cs typeface="Arial"/>
              </a:rPr>
              <a:t> on </a:t>
            </a:r>
            <a:r>
              <a:rPr sz="1000" dirty="0">
                <a:solidFill>
                  <a:srgbClr val="1D1D1B"/>
                </a:solidFill>
                <a:latin typeface="Arial"/>
                <a:cs typeface="Arial"/>
              </a:rPr>
              <a:t>activities</a:t>
            </a:r>
            <a:r>
              <a:rPr sz="1000" spc="-10" dirty="0">
                <a:solidFill>
                  <a:srgbClr val="1D1D1B"/>
                </a:solidFill>
                <a:latin typeface="Arial"/>
                <a:cs typeface="Arial"/>
              </a:rPr>
              <a:t> </a:t>
            </a:r>
            <a:r>
              <a:rPr sz="1000" dirty="0">
                <a:solidFill>
                  <a:srgbClr val="1D1D1B"/>
                </a:solidFill>
                <a:latin typeface="Arial"/>
                <a:cs typeface="Arial"/>
              </a:rPr>
              <a:t>with</a:t>
            </a:r>
            <a:r>
              <a:rPr sz="1000" spc="-40" dirty="0">
                <a:solidFill>
                  <a:srgbClr val="1D1D1B"/>
                </a:solidFill>
                <a:latin typeface="Arial"/>
                <a:cs typeface="Arial"/>
              </a:rPr>
              <a:t> </a:t>
            </a:r>
            <a:r>
              <a:rPr sz="1000" dirty="0">
                <a:solidFill>
                  <a:srgbClr val="1D1D1B"/>
                </a:solidFill>
                <a:latin typeface="Arial"/>
                <a:cs typeface="Arial"/>
              </a:rPr>
              <a:t>the</a:t>
            </a:r>
            <a:r>
              <a:rPr sz="1000" spc="-20" dirty="0">
                <a:solidFill>
                  <a:srgbClr val="1D1D1B"/>
                </a:solidFill>
                <a:latin typeface="Arial"/>
                <a:cs typeface="Arial"/>
              </a:rPr>
              <a:t> </a:t>
            </a:r>
            <a:r>
              <a:rPr sz="1000" spc="-10" dirty="0">
                <a:solidFill>
                  <a:srgbClr val="1D1D1B"/>
                </a:solidFill>
                <a:latin typeface="Arial"/>
                <a:cs typeface="Arial"/>
              </a:rPr>
              <a:t>emphasis </a:t>
            </a:r>
            <a:r>
              <a:rPr sz="1000" dirty="0">
                <a:solidFill>
                  <a:srgbClr val="1D1D1B"/>
                </a:solidFill>
                <a:latin typeface="Arial"/>
                <a:cs typeface="Arial"/>
              </a:rPr>
              <a:t>on</a:t>
            </a:r>
            <a:r>
              <a:rPr sz="1000" spc="-25" dirty="0">
                <a:solidFill>
                  <a:srgbClr val="1D1D1B"/>
                </a:solidFill>
                <a:latin typeface="Arial"/>
                <a:cs typeface="Arial"/>
              </a:rPr>
              <a:t> </a:t>
            </a:r>
            <a:r>
              <a:rPr sz="1000" dirty="0">
                <a:solidFill>
                  <a:srgbClr val="1D1D1B"/>
                </a:solidFill>
                <a:latin typeface="Arial"/>
                <a:cs typeface="Arial"/>
              </a:rPr>
              <a:t>participation and</a:t>
            </a:r>
            <a:r>
              <a:rPr sz="1000" spc="-15" dirty="0">
                <a:solidFill>
                  <a:srgbClr val="1D1D1B"/>
                </a:solidFill>
                <a:latin typeface="Arial"/>
                <a:cs typeface="Arial"/>
              </a:rPr>
              <a:t> </a:t>
            </a:r>
            <a:r>
              <a:rPr sz="1000" spc="-10" dirty="0">
                <a:solidFill>
                  <a:srgbClr val="1D1D1B"/>
                </a:solidFill>
                <a:latin typeface="Arial"/>
                <a:cs typeface="Arial"/>
              </a:rPr>
              <a:t>enjoyment.</a:t>
            </a:r>
            <a:endParaRPr sz="1000">
              <a:latin typeface="Arial"/>
              <a:cs typeface="Arial"/>
            </a:endParaRPr>
          </a:p>
          <a:p>
            <a:pPr marL="12700">
              <a:lnSpc>
                <a:spcPct val="100000"/>
              </a:lnSpc>
              <a:spcBef>
                <a:spcPts val="120"/>
              </a:spcBef>
            </a:pPr>
            <a:r>
              <a:rPr sz="1000" dirty="0">
                <a:solidFill>
                  <a:srgbClr val="1D1D1B"/>
                </a:solidFill>
                <a:latin typeface="Arial"/>
                <a:cs typeface="Arial"/>
              </a:rPr>
              <a:t>Some</a:t>
            </a:r>
            <a:r>
              <a:rPr sz="1000" spc="-35" dirty="0">
                <a:solidFill>
                  <a:srgbClr val="1D1D1B"/>
                </a:solidFill>
                <a:latin typeface="Arial"/>
                <a:cs typeface="Arial"/>
              </a:rPr>
              <a:t> </a:t>
            </a:r>
            <a:r>
              <a:rPr sz="1000" dirty="0">
                <a:solidFill>
                  <a:srgbClr val="1D1D1B"/>
                </a:solidFill>
                <a:latin typeface="Arial"/>
                <a:cs typeface="Arial"/>
              </a:rPr>
              <a:t>students</a:t>
            </a:r>
            <a:r>
              <a:rPr sz="1000" spc="-20" dirty="0">
                <a:solidFill>
                  <a:srgbClr val="1D1D1B"/>
                </a:solidFill>
                <a:latin typeface="Arial"/>
                <a:cs typeface="Arial"/>
              </a:rPr>
              <a:t> </a:t>
            </a:r>
            <a:r>
              <a:rPr sz="1000" dirty="0">
                <a:solidFill>
                  <a:srgbClr val="1D1D1B"/>
                </a:solidFill>
                <a:latin typeface="Arial"/>
                <a:cs typeface="Arial"/>
              </a:rPr>
              <a:t>may</a:t>
            </a:r>
            <a:r>
              <a:rPr sz="1000" spc="-20" dirty="0">
                <a:solidFill>
                  <a:srgbClr val="1D1D1B"/>
                </a:solidFill>
                <a:latin typeface="Arial"/>
                <a:cs typeface="Arial"/>
              </a:rPr>
              <a:t> </a:t>
            </a:r>
            <a:r>
              <a:rPr sz="1000" dirty="0">
                <a:solidFill>
                  <a:srgbClr val="1D1D1B"/>
                </a:solidFill>
                <a:latin typeface="Arial"/>
                <a:cs typeface="Arial"/>
              </a:rPr>
              <a:t>use</a:t>
            </a:r>
            <a:r>
              <a:rPr sz="1000" spc="-30" dirty="0">
                <a:solidFill>
                  <a:srgbClr val="1D1D1B"/>
                </a:solidFill>
                <a:latin typeface="Arial"/>
                <a:cs typeface="Arial"/>
              </a:rPr>
              <a:t> </a:t>
            </a:r>
            <a:r>
              <a:rPr sz="1000" dirty="0">
                <a:solidFill>
                  <a:srgbClr val="1D1D1B"/>
                </a:solidFill>
                <a:latin typeface="Arial"/>
                <a:cs typeface="Arial"/>
              </a:rPr>
              <a:t>core</a:t>
            </a:r>
            <a:r>
              <a:rPr sz="1000" spc="-5" dirty="0">
                <a:solidFill>
                  <a:srgbClr val="1D1D1B"/>
                </a:solidFill>
                <a:latin typeface="Arial"/>
                <a:cs typeface="Arial"/>
              </a:rPr>
              <a:t> </a:t>
            </a:r>
            <a:r>
              <a:rPr sz="1000" spc="-60" dirty="0">
                <a:solidFill>
                  <a:srgbClr val="1D1D1B"/>
                </a:solidFill>
                <a:latin typeface="Arial"/>
                <a:cs typeface="Arial"/>
              </a:rPr>
              <a:t>PE</a:t>
            </a:r>
            <a:r>
              <a:rPr sz="1000" spc="-10" dirty="0">
                <a:solidFill>
                  <a:srgbClr val="1D1D1B"/>
                </a:solidFill>
                <a:latin typeface="Arial"/>
                <a:cs typeface="Arial"/>
              </a:rPr>
              <a:t> </a:t>
            </a:r>
            <a:r>
              <a:rPr sz="1000" dirty="0">
                <a:solidFill>
                  <a:srgbClr val="1D1D1B"/>
                </a:solidFill>
                <a:latin typeface="Arial"/>
                <a:cs typeface="Arial"/>
              </a:rPr>
              <a:t>to</a:t>
            </a:r>
            <a:r>
              <a:rPr sz="1000" spc="-25" dirty="0">
                <a:solidFill>
                  <a:srgbClr val="1D1D1B"/>
                </a:solidFill>
                <a:latin typeface="Arial"/>
                <a:cs typeface="Arial"/>
              </a:rPr>
              <a:t> </a:t>
            </a:r>
            <a:r>
              <a:rPr sz="1000" dirty="0">
                <a:solidFill>
                  <a:srgbClr val="1D1D1B"/>
                </a:solidFill>
                <a:latin typeface="Arial"/>
                <a:cs typeface="Arial"/>
              </a:rPr>
              <a:t>enhance</a:t>
            </a:r>
            <a:r>
              <a:rPr sz="1000" spc="-5" dirty="0">
                <a:solidFill>
                  <a:srgbClr val="1D1D1B"/>
                </a:solidFill>
                <a:latin typeface="Arial"/>
                <a:cs typeface="Arial"/>
              </a:rPr>
              <a:t> </a:t>
            </a:r>
            <a:r>
              <a:rPr sz="1000" dirty="0">
                <a:solidFill>
                  <a:srgbClr val="1D1D1B"/>
                </a:solidFill>
                <a:latin typeface="Arial"/>
                <a:cs typeface="Arial"/>
              </a:rPr>
              <a:t>their</a:t>
            </a:r>
            <a:r>
              <a:rPr sz="1000" spc="-10" dirty="0">
                <a:solidFill>
                  <a:srgbClr val="1D1D1B"/>
                </a:solidFill>
                <a:latin typeface="Arial"/>
                <a:cs typeface="Arial"/>
              </a:rPr>
              <a:t> </a:t>
            </a:r>
            <a:r>
              <a:rPr sz="1000" spc="-30" dirty="0">
                <a:solidFill>
                  <a:srgbClr val="1D1D1B"/>
                </a:solidFill>
                <a:latin typeface="Arial"/>
                <a:cs typeface="Arial"/>
              </a:rPr>
              <a:t>GCSE</a:t>
            </a:r>
            <a:r>
              <a:rPr sz="1000" spc="-25" dirty="0">
                <a:solidFill>
                  <a:srgbClr val="1D1D1B"/>
                </a:solidFill>
                <a:latin typeface="Arial"/>
                <a:cs typeface="Arial"/>
              </a:rPr>
              <a:t> </a:t>
            </a:r>
            <a:r>
              <a:rPr sz="1000" dirty="0">
                <a:solidFill>
                  <a:srgbClr val="1D1D1B"/>
                </a:solidFill>
                <a:latin typeface="Arial"/>
                <a:cs typeface="Arial"/>
              </a:rPr>
              <a:t>practical</a:t>
            </a:r>
            <a:r>
              <a:rPr sz="1000" spc="15" dirty="0">
                <a:solidFill>
                  <a:srgbClr val="1D1D1B"/>
                </a:solidFill>
                <a:latin typeface="Arial"/>
                <a:cs typeface="Arial"/>
              </a:rPr>
              <a:t> </a:t>
            </a:r>
            <a:r>
              <a:rPr sz="1000" spc="-10" dirty="0">
                <a:solidFill>
                  <a:srgbClr val="1D1D1B"/>
                </a:solidFill>
                <a:latin typeface="Arial"/>
                <a:cs typeface="Arial"/>
              </a:rPr>
              <a:t>grades.</a:t>
            </a:r>
            <a:endParaRPr sz="1000">
              <a:latin typeface="Arial"/>
              <a:cs typeface="Arial"/>
            </a:endParaRPr>
          </a:p>
          <a:p>
            <a:pPr>
              <a:lnSpc>
                <a:spcPct val="100000"/>
              </a:lnSpc>
              <a:spcBef>
                <a:spcPts val="885"/>
              </a:spcBef>
            </a:pPr>
            <a:endParaRPr sz="1000">
              <a:latin typeface="Arial"/>
              <a:cs typeface="Arial"/>
            </a:endParaRPr>
          </a:p>
          <a:p>
            <a:pPr marL="12700">
              <a:lnSpc>
                <a:spcPct val="100000"/>
              </a:lnSpc>
            </a:pPr>
            <a:r>
              <a:rPr sz="1400" spc="-10" dirty="0">
                <a:solidFill>
                  <a:srgbClr val="1D1D1B"/>
                </a:solidFill>
                <a:latin typeface="Arial"/>
                <a:cs typeface="Arial"/>
              </a:rPr>
              <a:t>Qualifications</a:t>
            </a:r>
            <a:r>
              <a:rPr sz="1400" spc="5" dirty="0">
                <a:solidFill>
                  <a:srgbClr val="1D1D1B"/>
                </a:solidFill>
                <a:latin typeface="Arial"/>
                <a:cs typeface="Arial"/>
              </a:rPr>
              <a:t> </a:t>
            </a:r>
            <a:r>
              <a:rPr sz="1400" spc="-10" dirty="0">
                <a:solidFill>
                  <a:srgbClr val="1D1D1B"/>
                </a:solidFill>
                <a:latin typeface="Arial"/>
                <a:cs typeface="Arial"/>
              </a:rPr>
              <a:t>available</a:t>
            </a:r>
            <a:endParaRPr sz="1400">
              <a:latin typeface="Arial"/>
              <a:cs typeface="Arial"/>
            </a:endParaRPr>
          </a:p>
          <a:p>
            <a:pPr marL="12700">
              <a:lnSpc>
                <a:spcPct val="100000"/>
              </a:lnSpc>
              <a:spcBef>
                <a:spcPts val="470"/>
              </a:spcBef>
            </a:pPr>
            <a:r>
              <a:rPr sz="1000" dirty="0">
                <a:solidFill>
                  <a:srgbClr val="1D1D1B"/>
                </a:solidFill>
                <a:latin typeface="Arial"/>
                <a:cs typeface="Arial"/>
              </a:rPr>
              <a:t>Statutory</a:t>
            </a:r>
            <a:r>
              <a:rPr sz="1000" spc="-45" dirty="0">
                <a:solidFill>
                  <a:srgbClr val="1D1D1B"/>
                </a:solidFill>
                <a:latin typeface="Arial"/>
                <a:cs typeface="Arial"/>
              </a:rPr>
              <a:t> </a:t>
            </a:r>
            <a:r>
              <a:rPr sz="1000" dirty="0">
                <a:solidFill>
                  <a:srgbClr val="1D1D1B"/>
                </a:solidFill>
                <a:latin typeface="Arial"/>
                <a:cs typeface="Arial"/>
              </a:rPr>
              <a:t>core</a:t>
            </a:r>
            <a:r>
              <a:rPr sz="1000" spc="-10" dirty="0">
                <a:solidFill>
                  <a:srgbClr val="1D1D1B"/>
                </a:solidFill>
                <a:latin typeface="Arial"/>
                <a:cs typeface="Arial"/>
              </a:rPr>
              <a:t> </a:t>
            </a:r>
            <a:r>
              <a:rPr sz="1000" spc="-60" dirty="0">
                <a:solidFill>
                  <a:srgbClr val="1D1D1B"/>
                </a:solidFill>
                <a:latin typeface="Arial"/>
                <a:cs typeface="Arial"/>
              </a:rPr>
              <a:t>PE</a:t>
            </a:r>
            <a:r>
              <a:rPr sz="1000" spc="-5" dirty="0">
                <a:solidFill>
                  <a:srgbClr val="1D1D1B"/>
                </a:solidFill>
                <a:latin typeface="Arial"/>
                <a:cs typeface="Arial"/>
              </a:rPr>
              <a:t> </a:t>
            </a:r>
            <a:r>
              <a:rPr sz="1000" dirty="0">
                <a:solidFill>
                  <a:srgbClr val="1D1D1B"/>
                </a:solidFill>
                <a:latin typeface="Arial"/>
                <a:cs typeface="Arial"/>
              </a:rPr>
              <a:t>has</a:t>
            </a:r>
            <a:r>
              <a:rPr sz="1000" spc="-20" dirty="0">
                <a:solidFill>
                  <a:srgbClr val="1D1D1B"/>
                </a:solidFill>
                <a:latin typeface="Arial"/>
                <a:cs typeface="Arial"/>
              </a:rPr>
              <a:t> </a:t>
            </a:r>
            <a:r>
              <a:rPr sz="1000" dirty="0">
                <a:solidFill>
                  <a:srgbClr val="1D1D1B"/>
                </a:solidFill>
                <a:latin typeface="Arial"/>
                <a:cs typeface="Arial"/>
              </a:rPr>
              <a:t>no</a:t>
            </a:r>
            <a:r>
              <a:rPr sz="1000" spc="-35" dirty="0">
                <a:solidFill>
                  <a:srgbClr val="1D1D1B"/>
                </a:solidFill>
                <a:latin typeface="Arial"/>
                <a:cs typeface="Arial"/>
              </a:rPr>
              <a:t> </a:t>
            </a:r>
            <a:r>
              <a:rPr sz="1000" spc="-10" dirty="0">
                <a:solidFill>
                  <a:srgbClr val="1D1D1B"/>
                </a:solidFill>
                <a:latin typeface="Arial"/>
                <a:cs typeface="Arial"/>
              </a:rPr>
              <a:t>qualification.</a:t>
            </a:r>
            <a:r>
              <a:rPr sz="1000" spc="5" dirty="0">
                <a:solidFill>
                  <a:srgbClr val="1D1D1B"/>
                </a:solidFill>
                <a:latin typeface="Arial"/>
                <a:cs typeface="Arial"/>
              </a:rPr>
              <a:t> </a:t>
            </a:r>
            <a:r>
              <a:rPr sz="1000" dirty="0">
                <a:solidFill>
                  <a:srgbClr val="1D1D1B"/>
                </a:solidFill>
                <a:latin typeface="Arial"/>
                <a:cs typeface="Arial"/>
              </a:rPr>
              <a:t>Students</a:t>
            </a:r>
            <a:r>
              <a:rPr sz="1000" spc="-5" dirty="0">
                <a:solidFill>
                  <a:srgbClr val="1D1D1B"/>
                </a:solidFill>
                <a:latin typeface="Arial"/>
                <a:cs typeface="Arial"/>
              </a:rPr>
              <a:t> </a:t>
            </a:r>
            <a:r>
              <a:rPr sz="1000" dirty="0">
                <a:solidFill>
                  <a:srgbClr val="1D1D1B"/>
                </a:solidFill>
                <a:latin typeface="Arial"/>
                <a:cs typeface="Arial"/>
              </a:rPr>
              <a:t>are</a:t>
            </a:r>
            <a:r>
              <a:rPr sz="1000" spc="-20" dirty="0">
                <a:solidFill>
                  <a:srgbClr val="1D1D1B"/>
                </a:solidFill>
                <a:latin typeface="Arial"/>
                <a:cs typeface="Arial"/>
              </a:rPr>
              <a:t> </a:t>
            </a:r>
            <a:r>
              <a:rPr sz="1000" dirty="0">
                <a:solidFill>
                  <a:srgbClr val="1D1D1B"/>
                </a:solidFill>
                <a:latin typeface="Arial"/>
                <a:cs typeface="Arial"/>
              </a:rPr>
              <a:t>able</a:t>
            </a:r>
            <a:r>
              <a:rPr sz="1000" spc="10" dirty="0">
                <a:solidFill>
                  <a:srgbClr val="1D1D1B"/>
                </a:solidFill>
                <a:latin typeface="Arial"/>
                <a:cs typeface="Arial"/>
              </a:rPr>
              <a:t> </a:t>
            </a:r>
            <a:r>
              <a:rPr sz="1000" dirty="0">
                <a:solidFill>
                  <a:srgbClr val="1D1D1B"/>
                </a:solidFill>
                <a:latin typeface="Arial"/>
                <a:cs typeface="Arial"/>
              </a:rPr>
              <a:t>to</a:t>
            </a:r>
            <a:r>
              <a:rPr sz="1000" spc="-40" dirty="0">
                <a:solidFill>
                  <a:srgbClr val="1D1D1B"/>
                </a:solidFill>
                <a:latin typeface="Arial"/>
                <a:cs typeface="Arial"/>
              </a:rPr>
              <a:t> </a:t>
            </a:r>
            <a:r>
              <a:rPr sz="1000" dirty="0">
                <a:solidFill>
                  <a:srgbClr val="1D1D1B"/>
                </a:solidFill>
                <a:latin typeface="Arial"/>
                <a:cs typeface="Arial"/>
              </a:rPr>
              <a:t>select </a:t>
            </a:r>
            <a:r>
              <a:rPr sz="1000" spc="-60" dirty="0">
                <a:solidFill>
                  <a:srgbClr val="1D1D1B"/>
                </a:solidFill>
                <a:latin typeface="Arial"/>
                <a:cs typeface="Arial"/>
              </a:rPr>
              <a:t>PE</a:t>
            </a:r>
            <a:r>
              <a:rPr sz="1000" spc="-10" dirty="0">
                <a:solidFill>
                  <a:srgbClr val="1D1D1B"/>
                </a:solidFill>
                <a:latin typeface="Arial"/>
                <a:cs typeface="Arial"/>
              </a:rPr>
              <a:t> </a:t>
            </a:r>
            <a:r>
              <a:rPr sz="1000" spc="-25" dirty="0">
                <a:solidFill>
                  <a:srgbClr val="1D1D1B"/>
                </a:solidFill>
                <a:latin typeface="Arial"/>
                <a:cs typeface="Arial"/>
              </a:rPr>
              <a:t>as</a:t>
            </a:r>
            <a:endParaRPr sz="1000">
              <a:latin typeface="Arial"/>
              <a:cs typeface="Arial"/>
            </a:endParaRPr>
          </a:p>
          <a:p>
            <a:pPr marL="12700">
              <a:lnSpc>
                <a:spcPct val="100000"/>
              </a:lnSpc>
              <a:spcBef>
                <a:spcPts val="125"/>
              </a:spcBef>
            </a:pPr>
            <a:r>
              <a:rPr sz="1000" dirty="0">
                <a:solidFill>
                  <a:srgbClr val="1D1D1B"/>
                </a:solidFill>
                <a:latin typeface="Arial"/>
                <a:cs typeface="Arial"/>
              </a:rPr>
              <a:t>an</a:t>
            </a:r>
            <a:r>
              <a:rPr sz="1000" spc="-20" dirty="0">
                <a:solidFill>
                  <a:srgbClr val="1D1D1B"/>
                </a:solidFill>
                <a:latin typeface="Arial"/>
                <a:cs typeface="Arial"/>
              </a:rPr>
              <a:t> </a:t>
            </a:r>
            <a:r>
              <a:rPr sz="1000" dirty="0">
                <a:solidFill>
                  <a:srgbClr val="1D1D1B"/>
                </a:solidFill>
                <a:latin typeface="Arial"/>
                <a:cs typeface="Arial"/>
              </a:rPr>
              <a:t>additional</a:t>
            </a:r>
            <a:r>
              <a:rPr sz="1000" spc="20" dirty="0">
                <a:solidFill>
                  <a:srgbClr val="1D1D1B"/>
                </a:solidFill>
                <a:latin typeface="Arial"/>
                <a:cs typeface="Arial"/>
              </a:rPr>
              <a:t> </a:t>
            </a:r>
            <a:r>
              <a:rPr sz="1000" spc="-10" dirty="0">
                <a:solidFill>
                  <a:srgbClr val="1D1D1B"/>
                </a:solidFill>
                <a:latin typeface="Arial"/>
                <a:cs typeface="Arial"/>
              </a:rPr>
              <a:t>qualification</a:t>
            </a:r>
            <a:r>
              <a:rPr sz="1000" spc="-15" dirty="0">
                <a:solidFill>
                  <a:srgbClr val="1D1D1B"/>
                </a:solidFill>
                <a:latin typeface="Arial"/>
                <a:cs typeface="Arial"/>
              </a:rPr>
              <a:t> </a:t>
            </a:r>
            <a:r>
              <a:rPr sz="1000" dirty="0">
                <a:solidFill>
                  <a:srgbClr val="1D1D1B"/>
                </a:solidFill>
                <a:latin typeface="Arial"/>
                <a:cs typeface="Arial"/>
              </a:rPr>
              <a:t>course</a:t>
            </a:r>
            <a:r>
              <a:rPr sz="1000" spc="-10" dirty="0">
                <a:solidFill>
                  <a:srgbClr val="1D1D1B"/>
                </a:solidFill>
                <a:latin typeface="Arial"/>
                <a:cs typeface="Arial"/>
              </a:rPr>
              <a:t> </a:t>
            </a:r>
            <a:r>
              <a:rPr sz="1000" dirty="0">
                <a:solidFill>
                  <a:srgbClr val="1D1D1B"/>
                </a:solidFill>
                <a:latin typeface="Arial"/>
                <a:cs typeface="Arial"/>
              </a:rPr>
              <a:t>as</a:t>
            </a:r>
            <a:r>
              <a:rPr sz="1000" spc="-15" dirty="0">
                <a:solidFill>
                  <a:srgbClr val="1D1D1B"/>
                </a:solidFill>
                <a:latin typeface="Arial"/>
                <a:cs typeface="Arial"/>
              </a:rPr>
              <a:t> </a:t>
            </a:r>
            <a:r>
              <a:rPr sz="1000" dirty="0">
                <a:solidFill>
                  <a:srgbClr val="1D1D1B"/>
                </a:solidFill>
                <a:latin typeface="Arial"/>
                <a:cs typeface="Arial"/>
              </a:rPr>
              <a:t>one</a:t>
            </a:r>
            <a:r>
              <a:rPr sz="1000" spc="-10" dirty="0">
                <a:solidFill>
                  <a:srgbClr val="1D1D1B"/>
                </a:solidFill>
                <a:latin typeface="Arial"/>
                <a:cs typeface="Arial"/>
              </a:rPr>
              <a:t> </a:t>
            </a:r>
            <a:r>
              <a:rPr sz="1000" dirty="0">
                <a:solidFill>
                  <a:srgbClr val="1D1D1B"/>
                </a:solidFill>
                <a:latin typeface="Arial"/>
                <a:cs typeface="Arial"/>
              </a:rPr>
              <a:t>of</a:t>
            </a:r>
            <a:r>
              <a:rPr sz="1000" spc="-35" dirty="0">
                <a:solidFill>
                  <a:srgbClr val="1D1D1B"/>
                </a:solidFill>
                <a:latin typeface="Arial"/>
                <a:cs typeface="Arial"/>
              </a:rPr>
              <a:t> </a:t>
            </a:r>
            <a:r>
              <a:rPr sz="1000" dirty="0">
                <a:solidFill>
                  <a:srgbClr val="1D1D1B"/>
                </a:solidFill>
                <a:latin typeface="Arial"/>
                <a:cs typeface="Arial"/>
              </a:rPr>
              <a:t>their option</a:t>
            </a:r>
            <a:r>
              <a:rPr sz="1000" spc="-25" dirty="0">
                <a:solidFill>
                  <a:srgbClr val="1D1D1B"/>
                </a:solidFill>
                <a:latin typeface="Arial"/>
                <a:cs typeface="Arial"/>
              </a:rPr>
              <a:t> </a:t>
            </a:r>
            <a:r>
              <a:rPr sz="1000" spc="-10" dirty="0">
                <a:solidFill>
                  <a:srgbClr val="1D1D1B"/>
                </a:solidFill>
                <a:latin typeface="Arial"/>
                <a:cs typeface="Arial"/>
              </a:rPr>
              <a:t>choices.</a:t>
            </a:r>
            <a:endParaRPr sz="1000">
              <a:latin typeface="Arial"/>
              <a:cs typeface="Arial"/>
            </a:endParaRPr>
          </a:p>
          <a:p>
            <a:pPr>
              <a:lnSpc>
                <a:spcPct val="100000"/>
              </a:lnSpc>
              <a:spcBef>
                <a:spcPts val="885"/>
              </a:spcBef>
            </a:pPr>
            <a:endParaRPr sz="1000">
              <a:latin typeface="Arial"/>
              <a:cs typeface="Arial"/>
            </a:endParaRPr>
          </a:p>
          <a:p>
            <a:pPr marL="12700">
              <a:lnSpc>
                <a:spcPct val="100000"/>
              </a:lnSpc>
            </a:pPr>
            <a:r>
              <a:rPr sz="1400" spc="-10" dirty="0">
                <a:solidFill>
                  <a:srgbClr val="1D1D1B"/>
                </a:solidFill>
                <a:latin typeface="Arial"/>
                <a:cs typeface="Arial"/>
              </a:rPr>
              <a:t>Assessment</a:t>
            </a:r>
            <a:endParaRPr sz="1400">
              <a:latin typeface="Arial"/>
              <a:cs typeface="Arial"/>
            </a:endParaRPr>
          </a:p>
          <a:p>
            <a:pPr marL="12700">
              <a:lnSpc>
                <a:spcPct val="100000"/>
              </a:lnSpc>
              <a:spcBef>
                <a:spcPts val="470"/>
              </a:spcBef>
            </a:pPr>
            <a:r>
              <a:rPr sz="1000" dirty="0">
                <a:solidFill>
                  <a:srgbClr val="1D1D1B"/>
                </a:solidFill>
                <a:latin typeface="Arial"/>
                <a:cs typeface="Arial"/>
              </a:rPr>
              <a:t>Students’</a:t>
            </a:r>
            <a:r>
              <a:rPr sz="1000" spc="-5" dirty="0">
                <a:solidFill>
                  <a:srgbClr val="1D1D1B"/>
                </a:solidFill>
                <a:latin typeface="Arial"/>
                <a:cs typeface="Arial"/>
              </a:rPr>
              <a:t> </a:t>
            </a:r>
            <a:r>
              <a:rPr sz="1000" dirty="0">
                <a:solidFill>
                  <a:srgbClr val="1D1D1B"/>
                </a:solidFill>
                <a:latin typeface="Arial"/>
                <a:cs typeface="Arial"/>
              </a:rPr>
              <a:t>individual</a:t>
            </a:r>
            <a:r>
              <a:rPr sz="1000" spc="5" dirty="0">
                <a:solidFill>
                  <a:srgbClr val="1D1D1B"/>
                </a:solidFill>
                <a:latin typeface="Arial"/>
                <a:cs typeface="Arial"/>
              </a:rPr>
              <a:t> </a:t>
            </a:r>
            <a:r>
              <a:rPr sz="1000" dirty="0">
                <a:solidFill>
                  <a:srgbClr val="1D1D1B"/>
                </a:solidFill>
                <a:latin typeface="Arial"/>
                <a:cs typeface="Arial"/>
              </a:rPr>
              <a:t>progress in</a:t>
            </a:r>
            <a:r>
              <a:rPr sz="1000" spc="-25" dirty="0">
                <a:solidFill>
                  <a:srgbClr val="1D1D1B"/>
                </a:solidFill>
                <a:latin typeface="Arial"/>
                <a:cs typeface="Arial"/>
              </a:rPr>
              <a:t> </a:t>
            </a:r>
            <a:r>
              <a:rPr sz="1000" dirty="0">
                <a:solidFill>
                  <a:srgbClr val="1D1D1B"/>
                </a:solidFill>
                <a:latin typeface="Arial"/>
                <a:cs typeface="Arial"/>
              </a:rPr>
              <a:t>core </a:t>
            </a:r>
            <a:r>
              <a:rPr sz="1000" spc="-60" dirty="0">
                <a:solidFill>
                  <a:srgbClr val="1D1D1B"/>
                </a:solidFill>
                <a:latin typeface="Arial"/>
                <a:cs typeface="Arial"/>
              </a:rPr>
              <a:t>PE</a:t>
            </a:r>
            <a:r>
              <a:rPr sz="1000" spc="-5" dirty="0">
                <a:solidFill>
                  <a:srgbClr val="1D1D1B"/>
                </a:solidFill>
                <a:latin typeface="Arial"/>
                <a:cs typeface="Arial"/>
              </a:rPr>
              <a:t> </a:t>
            </a:r>
            <a:r>
              <a:rPr sz="1000" dirty="0">
                <a:solidFill>
                  <a:srgbClr val="1D1D1B"/>
                </a:solidFill>
                <a:latin typeface="Arial"/>
                <a:cs typeface="Arial"/>
              </a:rPr>
              <a:t>will</a:t>
            </a:r>
            <a:r>
              <a:rPr sz="1000" spc="-20" dirty="0">
                <a:solidFill>
                  <a:srgbClr val="1D1D1B"/>
                </a:solidFill>
                <a:latin typeface="Arial"/>
                <a:cs typeface="Arial"/>
              </a:rPr>
              <a:t> </a:t>
            </a:r>
            <a:r>
              <a:rPr sz="1000" dirty="0">
                <a:solidFill>
                  <a:srgbClr val="1D1D1B"/>
                </a:solidFill>
                <a:latin typeface="Arial"/>
                <a:cs typeface="Arial"/>
              </a:rPr>
              <a:t>be</a:t>
            </a:r>
            <a:r>
              <a:rPr sz="1000" spc="10" dirty="0">
                <a:solidFill>
                  <a:srgbClr val="1D1D1B"/>
                </a:solidFill>
                <a:latin typeface="Arial"/>
                <a:cs typeface="Arial"/>
              </a:rPr>
              <a:t> </a:t>
            </a:r>
            <a:r>
              <a:rPr sz="1000" dirty="0">
                <a:solidFill>
                  <a:srgbClr val="1D1D1B"/>
                </a:solidFill>
                <a:latin typeface="Arial"/>
                <a:cs typeface="Arial"/>
              </a:rPr>
              <a:t>monitored</a:t>
            </a:r>
            <a:r>
              <a:rPr sz="1000" spc="-10" dirty="0">
                <a:solidFill>
                  <a:srgbClr val="1D1D1B"/>
                </a:solidFill>
                <a:latin typeface="Arial"/>
                <a:cs typeface="Arial"/>
              </a:rPr>
              <a:t> </a:t>
            </a:r>
            <a:r>
              <a:rPr sz="1000" dirty="0">
                <a:solidFill>
                  <a:srgbClr val="1D1D1B"/>
                </a:solidFill>
                <a:latin typeface="Arial"/>
                <a:cs typeface="Arial"/>
              </a:rPr>
              <a:t>by</a:t>
            </a:r>
            <a:r>
              <a:rPr sz="1000" spc="-5" dirty="0">
                <a:solidFill>
                  <a:srgbClr val="1D1D1B"/>
                </a:solidFill>
                <a:latin typeface="Arial"/>
                <a:cs typeface="Arial"/>
              </a:rPr>
              <a:t> </a:t>
            </a:r>
            <a:r>
              <a:rPr sz="1000" spc="-10" dirty="0">
                <a:solidFill>
                  <a:srgbClr val="1D1D1B"/>
                </a:solidFill>
                <a:latin typeface="Arial"/>
                <a:cs typeface="Arial"/>
              </a:rPr>
              <a:t>teaching</a:t>
            </a:r>
            <a:endParaRPr sz="1000">
              <a:latin typeface="Arial"/>
              <a:cs typeface="Arial"/>
            </a:endParaRPr>
          </a:p>
          <a:p>
            <a:pPr marL="12700">
              <a:lnSpc>
                <a:spcPct val="100000"/>
              </a:lnSpc>
              <a:spcBef>
                <a:spcPts val="120"/>
              </a:spcBef>
            </a:pPr>
            <a:r>
              <a:rPr sz="1000" dirty="0">
                <a:solidFill>
                  <a:srgbClr val="1D1D1B"/>
                </a:solidFill>
                <a:latin typeface="Arial"/>
                <a:cs typeface="Arial"/>
              </a:rPr>
              <a:t>staff</a:t>
            </a:r>
            <a:r>
              <a:rPr sz="1000" spc="-25" dirty="0">
                <a:solidFill>
                  <a:srgbClr val="1D1D1B"/>
                </a:solidFill>
                <a:latin typeface="Arial"/>
                <a:cs typeface="Arial"/>
              </a:rPr>
              <a:t> </a:t>
            </a:r>
            <a:r>
              <a:rPr sz="1000" dirty="0">
                <a:solidFill>
                  <a:srgbClr val="1D1D1B"/>
                </a:solidFill>
                <a:latin typeface="Arial"/>
                <a:cs typeface="Arial"/>
              </a:rPr>
              <a:t>during</a:t>
            </a:r>
            <a:r>
              <a:rPr sz="1000" spc="-25" dirty="0">
                <a:solidFill>
                  <a:srgbClr val="1D1D1B"/>
                </a:solidFill>
                <a:latin typeface="Arial"/>
                <a:cs typeface="Arial"/>
              </a:rPr>
              <a:t> </a:t>
            </a:r>
            <a:r>
              <a:rPr sz="1000" spc="-10" dirty="0">
                <a:solidFill>
                  <a:srgbClr val="1D1D1B"/>
                </a:solidFill>
                <a:latin typeface="Arial"/>
                <a:cs typeface="Arial"/>
              </a:rPr>
              <a:t>lessons</a:t>
            </a:r>
            <a:r>
              <a:rPr sz="1000" spc="-30" dirty="0">
                <a:solidFill>
                  <a:srgbClr val="1D1D1B"/>
                </a:solidFill>
                <a:latin typeface="Arial"/>
                <a:cs typeface="Arial"/>
              </a:rPr>
              <a:t> </a:t>
            </a:r>
            <a:r>
              <a:rPr sz="1000" dirty="0">
                <a:solidFill>
                  <a:srgbClr val="1D1D1B"/>
                </a:solidFill>
                <a:latin typeface="Arial"/>
                <a:cs typeface="Arial"/>
              </a:rPr>
              <a:t>and</a:t>
            </a:r>
            <a:r>
              <a:rPr sz="1000" spc="-10" dirty="0">
                <a:solidFill>
                  <a:srgbClr val="1D1D1B"/>
                </a:solidFill>
                <a:latin typeface="Arial"/>
                <a:cs typeface="Arial"/>
              </a:rPr>
              <a:t> </a:t>
            </a:r>
            <a:r>
              <a:rPr sz="1000" dirty="0">
                <a:solidFill>
                  <a:srgbClr val="1D1D1B"/>
                </a:solidFill>
                <a:latin typeface="Arial"/>
                <a:cs typeface="Arial"/>
              </a:rPr>
              <a:t>all</a:t>
            </a:r>
            <a:r>
              <a:rPr sz="1000" spc="-20" dirty="0">
                <a:solidFill>
                  <a:srgbClr val="1D1D1B"/>
                </a:solidFill>
                <a:latin typeface="Arial"/>
                <a:cs typeface="Arial"/>
              </a:rPr>
              <a:t> </a:t>
            </a:r>
            <a:r>
              <a:rPr sz="1000" dirty="0">
                <a:solidFill>
                  <a:srgbClr val="1D1D1B"/>
                </a:solidFill>
                <a:latin typeface="Arial"/>
                <a:cs typeface="Arial"/>
              </a:rPr>
              <a:t>students</a:t>
            </a:r>
            <a:r>
              <a:rPr sz="1000" spc="-20" dirty="0">
                <a:solidFill>
                  <a:srgbClr val="1D1D1B"/>
                </a:solidFill>
                <a:latin typeface="Arial"/>
                <a:cs typeface="Arial"/>
              </a:rPr>
              <a:t> </a:t>
            </a:r>
            <a:r>
              <a:rPr sz="1000" dirty="0">
                <a:solidFill>
                  <a:srgbClr val="1D1D1B"/>
                </a:solidFill>
                <a:latin typeface="Arial"/>
                <a:cs typeface="Arial"/>
              </a:rPr>
              <a:t>are</a:t>
            </a:r>
            <a:r>
              <a:rPr sz="1000" spc="-10" dirty="0">
                <a:solidFill>
                  <a:srgbClr val="1D1D1B"/>
                </a:solidFill>
                <a:latin typeface="Arial"/>
                <a:cs typeface="Arial"/>
              </a:rPr>
              <a:t> </a:t>
            </a:r>
            <a:r>
              <a:rPr sz="1000" dirty="0">
                <a:solidFill>
                  <a:srgbClr val="1D1D1B"/>
                </a:solidFill>
                <a:latin typeface="Arial"/>
                <a:cs typeface="Arial"/>
              </a:rPr>
              <a:t>expected</a:t>
            </a:r>
            <a:r>
              <a:rPr sz="1000" spc="30" dirty="0">
                <a:solidFill>
                  <a:srgbClr val="1D1D1B"/>
                </a:solidFill>
                <a:latin typeface="Arial"/>
                <a:cs typeface="Arial"/>
              </a:rPr>
              <a:t> </a:t>
            </a:r>
            <a:r>
              <a:rPr sz="1000" dirty="0">
                <a:solidFill>
                  <a:srgbClr val="1D1D1B"/>
                </a:solidFill>
                <a:latin typeface="Arial"/>
                <a:cs typeface="Arial"/>
              </a:rPr>
              <a:t>to</a:t>
            </a:r>
            <a:r>
              <a:rPr sz="1000" spc="-40" dirty="0">
                <a:solidFill>
                  <a:srgbClr val="1D1D1B"/>
                </a:solidFill>
                <a:latin typeface="Arial"/>
                <a:cs typeface="Arial"/>
              </a:rPr>
              <a:t> </a:t>
            </a:r>
            <a:r>
              <a:rPr sz="1000" dirty="0">
                <a:solidFill>
                  <a:srgbClr val="1D1D1B"/>
                </a:solidFill>
                <a:latin typeface="Arial"/>
                <a:cs typeface="Arial"/>
              </a:rPr>
              <a:t>participate</a:t>
            </a:r>
            <a:r>
              <a:rPr sz="1000" spc="25" dirty="0">
                <a:solidFill>
                  <a:srgbClr val="1D1D1B"/>
                </a:solidFill>
                <a:latin typeface="Arial"/>
                <a:cs typeface="Arial"/>
              </a:rPr>
              <a:t> </a:t>
            </a:r>
            <a:r>
              <a:rPr sz="1000" spc="-10" dirty="0">
                <a:solidFill>
                  <a:srgbClr val="1D1D1B"/>
                </a:solidFill>
                <a:latin typeface="Arial"/>
                <a:cs typeface="Arial"/>
              </a:rPr>
              <a:t>fully.</a:t>
            </a:r>
            <a:endParaRPr sz="1000">
              <a:latin typeface="Arial"/>
              <a:cs typeface="Arial"/>
            </a:endParaRPr>
          </a:p>
        </p:txBody>
      </p:sp>
      <p:sp>
        <p:nvSpPr>
          <p:cNvPr id="5" name="object 5"/>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10" dirty="0"/>
              <a:t>Physical</a:t>
            </a:r>
            <a:r>
              <a:rPr spc="-200" dirty="0"/>
              <a:t> </a:t>
            </a:r>
            <a:r>
              <a:rPr spc="-20" dirty="0"/>
              <a:t>Education</a:t>
            </a:r>
          </a:p>
        </p:txBody>
      </p:sp>
      <p:pic>
        <p:nvPicPr>
          <p:cNvPr id="6" name="object 6"/>
          <p:cNvPicPr/>
          <p:nvPr/>
        </p:nvPicPr>
        <p:blipFill>
          <a:blip r:embed="rId2" cstate="print"/>
          <a:stretch>
            <a:fillRect/>
          </a:stretch>
        </p:blipFill>
        <p:spPr>
          <a:xfrm>
            <a:off x="5486400" y="3869435"/>
            <a:ext cx="1676400" cy="2148840"/>
          </a:xfrm>
          <a:prstGeom prst="rect">
            <a:avLst/>
          </a:prstGeom>
        </p:spPr>
      </p:pic>
      <p:sp>
        <p:nvSpPr>
          <p:cNvPr id="9" name="object 9"/>
          <p:cNvSpPr txBox="1">
            <a:spLocks noGrp="1"/>
          </p:cNvSpPr>
          <p:nvPr>
            <p:ph type="sldNum" sz="quarter" idx="7"/>
          </p:nvPr>
        </p:nvSpPr>
        <p:spPr>
          <a:prstGeom prst="rect">
            <a:avLst/>
          </a:prstGeom>
        </p:spPr>
        <p:txBody>
          <a:bodyPr vert="horz" wrap="square" lIns="0" tIns="8255" rIns="0" bIns="0" rtlCol="0">
            <a:spAutoFit/>
          </a:bodyPr>
          <a:lstStyle/>
          <a:p>
            <a:pPr marL="38100">
              <a:lnSpc>
                <a:spcPct val="100000"/>
              </a:lnSpc>
              <a:spcBef>
                <a:spcPts val="65"/>
              </a:spcBef>
            </a:pPr>
            <a:fld id="{81D60167-4931-47E6-BA6A-407CBD079E47}" type="slidenum">
              <a:rPr spc="-25" dirty="0"/>
              <a:t>13</a:t>
            </a:fld>
            <a:endParaRPr spc="-25"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705104" y="2807859"/>
            <a:ext cx="4071620" cy="5175250"/>
          </a:xfrm>
          <a:prstGeom prst="rect">
            <a:avLst/>
          </a:prstGeom>
        </p:spPr>
        <p:txBody>
          <a:bodyPr vert="horz" wrap="square" lIns="0" tIns="97790" rIns="0" bIns="0" rtlCol="0">
            <a:spAutoFit/>
          </a:bodyPr>
          <a:lstStyle/>
          <a:p>
            <a:pPr marL="12700">
              <a:lnSpc>
                <a:spcPct val="100000"/>
              </a:lnSpc>
              <a:spcBef>
                <a:spcPts val="770"/>
              </a:spcBef>
            </a:pPr>
            <a:r>
              <a:rPr sz="1400" spc="-20" dirty="0">
                <a:solidFill>
                  <a:srgbClr val="1D1D1B"/>
                </a:solidFill>
                <a:latin typeface="Arial"/>
                <a:cs typeface="Arial"/>
              </a:rPr>
              <a:t>What</a:t>
            </a:r>
            <a:r>
              <a:rPr sz="1400" spc="-60" dirty="0">
                <a:solidFill>
                  <a:srgbClr val="1D1D1B"/>
                </a:solidFill>
                <a:latin typeface="Arial"/>
                <a:cs typeface="Arial"/>
              </a:rPr>
              <a:t> </a:t>
            </a:r>
            <a:r>
              <a:rPr sz="1400" dirty="0">
                <a:solidFill>
                  <a:srgbClr val="1D1D1B"/>
                </a:solidFill>
                <a:latin typeface="Arial"/>
                <a:cs typeface="Arial"/>
              </a:rPr>
              <a:t>is</a:t>
            </a:r>
            <a:r>
              <a:rPr sz="1400" spc="-65" dirty="0">
                <a:solidFill>
                  <a:srgbClr val="1D1D1B"/>
                </a:solidFill>
                <a:latin typeface="Arial"/>
                <a:cs typeface="Arial"/>
              </a:rPr>
              <a:t> </a:t>
            </a:r>
            <a:r>
              <a:rPr sz="1400" spc="-10" dirty="0">
                <a:solidFill>
                  <a:srgbClr val="1D1D1B"/>
                </a:solidFill>
                <a:latin typeface="Arial"/>
                <a:cs typeface="Arial"/>
              </a:rPr>
              <a:t>involved?</a:t>
            </a:r>
            <a:endParaRPr sz="1400">
              <a:latin typeface="Arial"/>
              <a:cs typeface="Arial"/>
            </a:endParaRPr>
          </a:p>
          <a:p>
            <a:pPr marL="12700" marR="15875">
              <a:lnSpc>
                <a:spcPct val="110000"/>
              </a:lnSpc>
              <a:spcBef>
                <a:spcPts val="355"/>
              </a:spcBef>
            </a:pPr>
            <a:r>
              <a:rPr sz="1000" dirty="0">
                <a:solidFill>
                  <a:srgbClr val="1D1D1B"/>
                </a:solidFill>
                <a:latin typeface="Arial"/>
                <a:cs typeface="Arial"/>
              </a:rPr>
              <a:t>Students</a:t>
            </a:r>
            <a:r>
              <a:rPr sz="1000" spc="5" dirty="0">
                <a:solidFill>
                  <a:srgbClr val="1D1D1B"/>
                </a:solidFill>
                <a:latin typeface="Arial"/>
                <a:cs typeface="Arial"/>
              </a:rPr>
              <a:t> </a:t>
            </a:r>
            <a:r>
              <a:rPr sz="1000" dirty="0">
                <a:solidFill>
                  <a:srgbClr val="1D1D1B"/>
                </a:solidFill>
                <a:latin typeface="Arial"/>
                <a:cs typeface="Arial"/>
              </a:rPr>
              <a:t>will travel</a:t>
            </a:r>
            <a:r>
              <a:rPr sz="1000" spc="10" dirty="0">
                <a:solidFill>
                  <a:srgbClr val="1D1D1B"/>
                </a:solidFill>
                <a:latin typeface="Arial"/>
                <a:cs typeface="Arial"/>
              </a:rPr>
              <a:t> </a:t>
            </a:r>
            <a:r>
              <a:rPr sz="1000" dirty="0">
                <a:solidFill>
                  <a:srgbClr val="1D1D1B"/>
                </a:solidFill>
                <a:latin typeface="Arial"/>
                <a:cs typeface="Arial"/>
              </a:rPr>
              <a:t>the</a:t>
            </a:r>
            <a:r>
              <a:rPr sz="1000" spc="-10" dirty="0">
                <a:solidFill>
                  <a:srgbClr val="1D1D1B"/>
                </a:solidFill>
                <a:latin typeface="Arial"/>
                <a:cs typeface="Arial"/>
              </a:rPr>
              <a:t> </a:t>
            </a:r>
            <a:r>
              <a:rPr sz="1000" dirty="0">
                <a:solidFill>
                  <a:srgbClr val="1D1D1B"/>
                </a:solidFill>
                <a:latin typeface="Arial"/>
                <a:cs typeface="Arial"/>
              </a:rPr>
              <a:t>world</a:t>
            </a:r>
            <a:r>
              <a:rPr sz="1000" spc="-5" dirty="0">
                <a:solidFill>
                  <a:srgbClr val="1D1D1B"/>
                </a:solidFill>
                <a:latin typeface="Arial"/>
                <a:cs typeface="Arial"/>
              </a:rPr>
              <a:t> </a:t>
            </a:r>
            <a:r>
              <a:rPr sz="1000" dirty="0">
                <a:solidFill>
                  <a:srgbClr val="1D1D1B"/>
                </a:solidFill>
                <a:latin typeface="Arial"/>
                <a:cs typeface="Arial"/>
              </a:rPr>
              <a:t>from</a:t>
            </a:r>
            <a:r>
              <a:rPr sz="1000" spc="-5" dirty="0">
                <a:solidFill>
                  <a:srgbClr val="1D1D1B"/>
                </a:solidFill>
                <a:latin typeface="Arial"/>
                <a:cs typeface="Arial"/>
              </a:rPr>
              <a:t> </a:t>
            </a:r>
            <a:r>
              <a:rPr sz="1000" dirty="0">
                <a:solidFill>
                  <a:srgbClr val="1D1D1B"/>
                </a:solidFill>
                <a:latin typeface="Arial"/>
                <a:cs typeface="Arial"/>
              </a:rPr>
              <a:t>the</a:t>
            </a:r>
            <a:r>
              <a:rPr sz="1000" spc="-15" dirty="0">
                <a:solidFill>
                  <a:srgbClr val="1D1D1B"/>
                </a:solidFill>
                <a:latin typeface="Arial"/>
                <a:cs typeface="Arial"/>
              </a:rPr>
              <a:t> </a:t>
            </a:r>
            <a:r>
              <a:rPr sz="1000" spc="-10" dirty="0">
                <a:solidFill>
                  <a:srgbClr val="1D1D1B"/>
                </a:solidFill>
                <a:latin typeface="Arial"/>
                <a:cs typeface="Arial"/>
              </a:rPr>
              <a:t>classroom,</a:t>
            </a:r>
            <a:r>
              <a:rPr sz="1000" spc="-5" dirty="0">
                <a:solidFill>
                  <a:srgbClr val="1D1D1B"/>
                </a:solidFill>
                <a:latin typeface="Arial"/>
                <a:cs typeface="Arial"/>
              </a:rPr>
              <a:t> </a:t>
            </a:r>
            <a:r>
              <a:rPr sz="1000" dirty="0">
                <a:solidFill>
                  <a:srgbClr val="1D1D1B"/>
                </a:solidFill>
                <a:latin typeface="Arial"/>
                <a:cs typeface="Arial"/>
              </a:rPr>
              <a:t>exploring </a:t>
            </a:r>
            <a:r>
              <a:rPr sz="1000" spc="-20" dirty="0">
                <a:solidFill>
                  <a:srgbClr val="1D1D1B"/>
                </a:solidFill>
                <a:latin typeface="Arial"/>
                <a:cs typeface="Arial"/>
              </a:rPr>
              <a:t>issues</a:t>
            </a:r>
            <a:r>
              <a:rPr sz="1000" spc="-10" dirty="0">
                <a:solidFill>
                  <a:srgbClr val="1D1D1B"/>
                </a:solidFill>
                <a:latin typeface="Arial"/>
                <a:cs typeface="Arial"/>
              </a:rPr>
              <a:t> </a:t>
            </a:r>
            <a:r>
              <a:rPr sz="1000" spc="-25" dirty="0">
                <a:solidFill>
                  <a:srgbClr val="1D1D1B"/>
                </a:solidFill>
                <a:latin typeface="Arial"/>
                <a:cs typeface="Arial"/>
              </a:rPr>
              <a:t>and </a:t>
            </a:r>
            <a:r>
              <a:rPr sz="1000" dirty="0">
                <a:solidFill>
                  <a:srgbClr val="1D1D1B"/>
                </a:solidFill>
                <a:latin typeface="Arial"/>
                <a:cs typeface="Arial"/>
              </a:rPr>
              <a:t>case</a:t>
            </a:r>
            <a:r>
              <a:rPr sz="1000" spc="-20" dirty="0">
                <a:solidFill>
                  <a:srgbClr val="1D1D1B"/>
                </a:solidFill>
                <a:latin typeface="Arial"/>
                <a:cs typeface="Arial"/>
              </a:rPr>
              <a:t> </a:t>
            </a:r>
            <a:r>
              <a:rPr sz="1000" dirty="0">
                <a:solidFill>
                  <a:srgbClr val="1D1D1B"/>
                </a:solidFill>
                <a:latin typeface="Arial"/>
                <a:cs typeface="Arial"/>
              </a:rPr>
              <a:t>studies</a:t>
            </a:r>
            <a:r>
              <a:rPr sz="1000" spc="-25" dirty="0">
                <a:solidFill>
                  <a:srgbClr val="1D1D1B"/>
                </a:solidFill>
                <a:latin typeface="Arial"/>
                <a:cs typeface="Arial"/>
              </a:rPr>
              <a:t> </a:t>
            </a:r>
            <a:r>
              <a:rPr sz="1000" dirty="0">
                <a:solidFill>
                  <a:srgbClr val="1D1D1B"/>
                </a:solidFill>
                <a:latin typeface="Arial"/>
                <a:cs typeface="Arial"/>
              </a:rPr>
              <a:t>in</a:t>
            </a:r>
            <a:r>
              <a:rPr sz="1000" spc="-35" dirty="0">
                <a:solidFill>
                  <a:srgbClr val="1D1D1B"/>
                </a:solidFill>
                <a:latin typeface="Arial"/>
                <a:cs typeface="Arial"/>
              </a:rPr>
              <a:t> </a:t>
            </a:r>
            <a:r>
              <a:rPr sz="1000" dirty="0">
                <a:solidFill>
                  <a:srgbClr val="1D1D1B"/>
                </a:solidFill>
                <a:latin typeface="Arial"/>
                <a:cs typeface="Arial"/>
              </a:rPr>
              <a:t>the</a:t>
            </a:r>
            <a:r>
              <a:rPr sz="1000" spc="-40" dirty="0">
                <a:solidFill>
                  <a:srgbClr val="1D1D1B"/>
                </a:solidFill>
                <a:latin typeface="Arial"/>
                <a:cs typeface="Arial"/>
              </a:rPr>
              <a:t> </a:t>
            </a:r>
            <a:r>
              <a:rPr sz="1000" spc="-20" dirty="0">
                <a:solidFill>
                  <a:srgbClr val="1D1D1B"/>
                </a:solidFill>
                <a:latin typeface="Arial"/>
                <a:cs typeface="Arial"/>
              </a:rPr>
              <a:t>UK,</a:t>
            </a:r>
            <a:r>
              <a:rPr sz="1000" spc="-30" dirty="0">
                <a:solidFill>
                  <a:srgbClr val="1D1D1B"/>
                </a:solidFill>
                <a:latin typeface="Arial"/>
                <a:cs typeface="Arial"/>
              </a:rPr>
              <a:t> </a:t>
            </a:r>
            <a:r>
              <a:rPr sz="1000" dirty="0">
                <a:solidFill>
                  <a:srgbClr val="1D1D1B"/>
                </a:solidFill>
                <a:latin typeface="Arial"/>
                <a:cs typeface="Arial"/>
              </a:rPr>
              <a:t>newly</a:t>
            </a:r>
            <a:r>
              <a:rPr sz="1000" spc="-20" dirty="0">
                <a:solidFill>
                  <a:srgbClr val="1D1D1B"/>
                </a:solidFill>
                <a:latin typeface="Arial"/>
                <a:cs typeface="Arial"/>
              </a:rPr>
              <a:t> </a:t>
            </a:r>
            <a:r>
              <a:rPr sz="1000" dirty="0">
                <a:solidFill>
                  <a:srgbClr val="1D1D1B"/>
                </a:solidFill>
                <a:latin typeface="Arial"/>
                <a:cs typeface="Arial"/>
              </a:rPr>
              <a:t>emerging</a:t>
            </a:r>
            <a:r>
              <a:rPr sz="1000" spc="-25" dirty="0">
                <a:solidFill>
                  <a:srgbClr val="1D1D1B"/>
                </a:solidFill>
                <a:latin typeface="Arial"/>
                <a:cs typeface="Arial"/>
              </a:rPr>
              <a:t> </a:t>
            </a:r>
            <a:r>
              <a:rPr sz="1000" dirty="0">
                <a:solidFill>
                  <a:srgbClr val="1D1D1B"/>
                </a:solidFill>
                <a:latin typeface="Arial"/>
                <a:cs typeface="Arial"/>
              </a:rPr>
              <a:t>economies</a:t>
            </a:r>
            <a:r>
              <a:rPr sz="1000" spc="-20" dirty="0">
                <a:solidFill>
                  <a:srgbClr val="1D1D1B"/>
                </a:solidFill>
                <a:latin typeface="Arial"/>
                <a:cs typeface="Arial"/>
              </a:rPr>
              <a:t> </a:t>
            </a:r>
            <a:r>
              <a:rPr sz="1000" dirty="0">
                <a:solidFill>
                  <a:srgbClr val="1D1D1B"/>
                </a:solidFill>
                <a:latin typeface="Arial"/>
                <a:cs typeface="Arial"/>
              </a:rPr>
              <a:t>and</a:t>
            </a:r>
            <a:r>
              <a:rPr sz="1000" spc="-25" dirty="0">
                <a:solidFill>
                  <a:srgbClr val="1D1D1B"/>
                </a:solidFill>
                <a:latin typeface="Arial"/>
                <a:cs typeface="Arial"/>
              </a:rPr>
              <a:t> </a:t>
            </a:r>
            <a:r>
              <a:rPr sz="1000" dirty="0">
                <a:solidFill>
                  <a:srgbClr val="1D1D1B"/>
                </a:solidFill>
                <a:latin typeface="Arial"/>
                <a:cs typeface="Arial"/>
              </a:rPr>
              <a:t>lower</a:t>
            </a:r>
            <a:r>
              <a:rPr sz="1000" spc="-20" dirty="0">
                <a:solidFill>
                  <a:srgbClr val="1D1D1B"/>
                </a:solidFill>
                <a:latin typeface="Arial"/>
                <a:cs typeface="Arial"/>
              </a:rPr>
              <a:t> </a:t>
            </a:r>
            <a:r>
              <a:rPr sz="1000" spc="-10" dirty="0">
                <a:solidFill>
                  <a:srgbClr val="1D1D1B"/>
                </a:solidFill>
                <a:latin typeface="Arial"/>
                <a:cs typeface="Arial"/>
              </a:rPr>
              <a:t>income </a:t>
            </a:r>
            <a:r>
              <a:rPr sz="1000" dirty="0">
                <a:solidFill>
                  <a:srgbClr val="1D1D1B"/>
                </a:solidFill>
                <a:latin typeface="Arial"/>
                <a:cs typeface="Arial"/>
              </a:rPr>
              <a:t>countries</a:t>
            </a:r>
            <a:r>
              <a:rPr sz="1000" spc="-25" dirty="0">
                <a:solidFill>
                  <a:srgbClr val="1D1D1B"/>
                </a:solidFill>
                <a:latin typeface="Arial"/>
                <a:cs typeface="Arial"/>
              </a:rPr>
              <a:t> </a:t>
            </a:r>
            <a:r>
              <a:rPr sz="1000" dirty="0">
                <a:solidFill>
                  <a:srgbClr val="1D1D1B"/>
                </a:solidFill>
                <a:latin typeface="Arial"/>
                <a:cs typeface="Arial"/>
              </a:rPr>
              <a:t>as</a:t>
            </a:r>
            <a:r>
              <a:rPr sz="1000" spc="-20" dirty="0">
                <a:solidFill>
                  <a:srgbClr val="1D1D1B"/>
                </a:solidFill>
                <a:latin typeface="Arial"/>
                <a:cs typeface="Arial"/>
              </a:rPr>
              <a:t> </a:t>
            </a:r>
            <a:r>
              <a:rPr sz="1000" dirty="0">
                <a:solidFill>
                  <a:srgbClr val="1D1D1B"/>
                </a:solidFill>
                <a:latin typeface="Arial"/>
                <a:cs typeface="Arial"/>
              </a:rPr>
              <a:t>well</a:t>
            </a:r>
            <a:r>
              <a:rPr sz="1000" spc="-20" dirty="0">
                <a:solidFill>
                  <a:srgbClr val="1D1D1B"/>
                </a:solidFill>
                <a:latin typeface="Arial"/>
                <a:cs typeface="Arial"/>
              </a:rPr>
              <a:t> </a:t>
            </a:r>
            <a:r>
              <a:rPr sz="1000" dirty="0">
                <a:solidFill>
                  <a:srgbClr val="1D1D1B"/>
                </a:solidFill>
                <a:latin typeface="Arial"/>
                <a:cs typeface="Arial"/>
              </a:rPr>
              <a:t>as</a:t>
            </a:r>
            <a:r>
              <a:rPr sz="1000" spc="-20" dirty="0">
                <a:solidFill>
                  <a:srgbClr val="1D1D1B"/>
                </a:solidFill>
                <a:latin typeface="Arial"/>
                <a:cs typeface="Arial"/>
              </a:rPr>
              <a:t> </a:t>
            </a:r>
            <a:r>
              <a:rPr sz="1000" dirty="0">
                <a:solidFill>
                  <a:srgbClr val="1D1D1B"/>
                </a:solidFill>
                <a:latin typeface="Arial"/>
                <a:cs typeface="Arial"/>
              </a:rPr>
              <a:t>developing</a:t>
            </a:r>
            <a:r>
              <a:rPr sz="1000" spc="-10" dirty="0">
                <a:solidFill>
                  <a:srgbClr val="1D1D1B"/>
                </a:solidFill>
                <a:latin typeface="Arial"/>
                <a:cs typeface="Arial"/>
              </a:rPr>
              <a:t> </a:t>
            </a:r>
            <a:r>
              <a:rPr sz="1000" dirty="0">
                <a:solidFill>
                  <a:srgbClr val="1D1D1B"/>
                </a:solidFill>
                <a:latin typeface="Arial"/>
                <a:cs typeface="Arial"/>
              </a:rPr>
              <a:t>a</a:t>
            </a:r>
            <a:r>
              <a:rPr sz="1000" spc="-30" dirty="0">
                <a:solidFill>
                  <a:srgbClr val="1D1D1B"/>
                </a:solidFill>
                <a:latin typeface="Arial"/>
                <a:cs typeface="Arial"/>
              </a:rPr>
              <a:t> </a:t>
            </a:r>
            <a:r>
              <a:rPr sz="1000" dirty="0">
                <a:solidFill>
                  <a:srgbClr val="1D1D1B"/>
                </a:solidFill>
                <a:latin typeface="Arial"/>
                <a:cs typeface="Arial"/>
              </a:rPr>
              <a:t>range</a:t>
            </a:r>
            <a:r>
              <a:rPr sz="1000" spc="-20" dirty="0">
                <a:solidFill>
                  <a:srgbClr val="1D1D1B"/>
                </a:solidFill>
                <a:latin typeface="Arial"/>
                <a:cs typeface="Arial"/>
              </a:rPr>
              <a:t> </a:t>
            </a:r>
            <a:r>
              <a:rPr sz="1000" dirty="0">
                <a:solidFill>
                  <a:srgbClr val="1D1D1B"/>
                </a:solidFill>
                <a:latin typeface="Arial"/>
                <a:cs typeface="Arial"/>
              </a:rPr>
              <a:t>of</a:t>
            </a:r>
            <a:r>
              <a:rPr sz="1000" spc="-25" dirty="0">
                <a:solidFill>
                  <a:srgbClr val="1D1D1B"/>
                </a:solidFill>
                <a:latin typeface="Arial"/>
                <a:cs typeface="Arial"/>
              </a:rPr>
              <a:t> </a:t>
            </a:r>
            <a:r>
              <a:rPr sz="1000" spc="-10" dirty="0">
                <a:solidFill>
                  <a:srgbClr val="1D1D1B"/>
                </a:solidFill>
                <a:latin typeface="Arial"/>
                <a:cs typeface="Arial"/>
              </a:rPr>
              <a:t>statistical</a:t>
            </a:r>
            <a:r>
              <a:rPr sz="1000" spc="-25" dirty="0">
                <a:solidFill>
                  <a:srgbClr val="1D1D1B"/>
                </a:solidFill>
                <a:latin typeface="Arial"/>
                <a:cs typeface="Arial"/>
              </a:rPr>
              <a:t> </a:t>
            </a:r>
            <a:r>
              <a:rPr sz="1000" dirty="0">
                <a:solidFill>
                  <a:srgbClr val="1D1D1B"/>
                </a:solidFill>
                <a:latin typeface="Arial"/>
                <a:cs typeface="Arial"/>
              </a:rPr>
              <a:t>and</a:t>
            </a:r>
            <a:r>
              <a:rPr sz="1000" spc="-25" dirty="0">
                <a:solidFill>
                  <a:srgbClr val="1D1D1B"/>
                </a:solidFill>
                <a:latin typeface="Arial"/>
                <a:cs typeface="Arial"/>
              </a:rPr>
              <a:t> </a:t>
            </a:r>
            <a:r>
              <a:rPr sz="1000" spc="-10" dirty="0">
                <a:solidFill>
                  <a:srgbClr val="1D1D1B"/>
                </a:solidFill>
                <a:latin typeface="Arial"/>
                <a:cs typeface="Arial"/>
              </a:rPr>
              <a:t>analytical skills.</a:t>
            </a:r>
            <a:endParaRPr sz="1000">
              <a:latin typeface="Arial"/>
              <a:cs typeface="Arial"/>
            </a:endParaRPr>
          </a:p>
          <a:p>
            <a:pPr>
              <a:lnSpc>
                <a:spcPct val="100000"/>
              </a:lnSpc>
              <a:spcBef>
                <a:spcPts val="890"/>
              </a:spcBef>
            </a:pPr>
            <a:endParaRPr sz="1000">
              <a:latin typeface="Arial"/>
              <a:cs typeface="Arial"/>
            </a:endParaRPr>
          </a:p>
          <a:p>
            <a:pPr marL="12700">
              <a:lnSpc>
                <a:spcPct val="100000"/>
              </a:lnSpc>
            </a:pPr>
            <a:r>
              <a:rPr sz="1000" dirty="0">
                <a:solidFill>
                  <a:srgbClr val="1D1D1B"/>
                </a:solidFill>
                <a:latin typeface="Arial"/>
                <a:cs typeface="Arial"/>
              </a:rPr>
              <a:t>Topics</a:t>
            </a:r>
            <a:r>
              <a:rPr sz="1000" spc="-20" dirty="0">
                <a:solidFill>
                  <a:srgbClr val="1D1D1B"/>
                </a:solidFill>
                <a:latin typeface="Arial"/>
                <a:cs typeface="Arial"/>
              </a:rPr>
              <a:t> </a:t>
            </a:r>
            <a:r>
              <a:rPr sz="1000" dirty="0">
                <a:solidFill>
                  <a:srgbClr val="1D1D1B"/>
                </a:solidFill>
                <a:latin typeface="Arial"/>
                <a:cs typeface="Arial"/>
              </a:rPr>
              <a:t>of</a:t>
            </a:r>
            <a:r>
              <a:rPr sz="1000" spc="-40" dirty="0">
                <a:solidFill>
                  <a:srgbClr val="1D1D1B"/>
                </a:solidFill>
                <a:latin typeface="Arial"/>
                <a:cs typeface="Arial"/>
              </a:rPr>
              <a:t> </a:t>
            </a:r>
            <a:r>
              <a:rPr sz="1000" dirty="0">
                <a:solidFill>
                  <a:srgbClr val="1D1D1B"/>
                </a:solidFill>
                <a:latin typeface="Arial"/>
                <a:cs typeface="Arial"/>
              </a:rPr>
              <a:t>study</a:t>
            </a:r>
            <a:r>
              <a:rPr sz="1000" spc="-25" dirty="0">
                <a:solidFill>
                  <a:srgbClr val="1D1D1B"/>
                </a:solidFill>
                <a:latin typeface="Arial"/>
                <a:cs typeface="Arial"/>
              </a:rPr>
              <a:t> </a:t>
            </a:r>
            <a:r>
              <a:rPr sz="1000" spc="-10" dirty="0">
                <a:solidFill>
                  <a:srgbClr val="1D1D1B"/>
                </a:solidFill>
                <a:latin typeface="Arial"/>
                <a:cs typeface="Arial"/>
              </a:rPr>
              <a:t>include:</a:t>
            </a:r>
            <a:endParaRPr sz="1000">
              <a:latin typeface="Arial"/>
              <a:cs typeface="Arial"/>
            </a:endParaRPr>
          </a:p>
          <a:p>
            <a:pPr marL="190500" marR="46990" indent="-178435">
              <a:lnSpc>
                <a:spcPct val="110000"/>
              </a:lnSpc>
              <a:spcBef>
                <a:spcPts val="300"/>
              </a:spcBef>
              <a:buFont typeface="Cambria"/>
              <a:buChar char="•"/>
              <a:tabLst>
                <a:tab pos="190500" algn="l"/>
                <a:tab pos="191770" algn="l"/>
              </a:tabLst>
            </a:pPr>
            <a:r>
              <a:rPr sz="1000" dirty="0">
                <a:solidFill>
                  <a:srgbClr val="E9473E"/>
                </a:solidFill>
                <a:latin typeface="Arial"/>
                <a:cs typeface="Arial"/>
              </a:rPr>
              <a:t>	</a:t>
            </a:r>
            <a:r>
              <a:rPr sz="1000" spc="-10" dirty="0">
                <a:solidFill>
                  <a:srgbClr val="1D1D1B"/>
                </a:solidFill>
                <a:latin typeface="Arial"/>
                <a:cs typeface="Arial"/>
              </a:rPr>
              <a:t>Physical</a:t>
            </a:r>
            <a:r>
              <a:rPr sz="1000" spc="-20" dirty="0">
                <a:solidFill>
                  <a:srgbClr val="1D1D1B"/>
                </a:solidFill>
                <a:latin typeface="Arial"/>
                <a:cs typeface="Arial"/>
              </a:rPr>
              <a:t> </a:t>
            </a:r>
            <a:r>
              <a:rPr sz="1000" spc="-10" dirty="0">
                <a:solidFill>
                  <a:srgbClr val="1D1D1B"/>
                </a:solidFill>
                <a:latin typeface="Arial"/>
                <a:cs typeface="Arial"/>
              </a:rPr>
              <a:t>Geography: Climate, coasts,</a:t>
            </a:r>
            <a:r>
              <a:rPr sz="1000" spc="-20" dirty="0">
                <a:solidFill>
                  <a:srgbClr val="1D1D1B"/>
                </a:solidFill>
                <a:latin typeface="Arial"/>
                <a:cs typeface="Arial"/>
              </a:rPr>
              <a:t> </a:t>
            </a:r>
            <a:r>
              <a:rPr sz="1000" dirty="0">
                <a:solidFill>
                  <a:srgbClr val="1D1D1B"/>
                </a:solidFill>
                <a:latin typeface="Arial"/>
                <a:cs typeface="Arial"/>
              </a:rPr>
              <a:t>rivers,</a:t>
            </a:r>
            <a:r>
              <a:rPr sz="1000" spc="-25" dirty="0">
                <a:solidFill>
                  <a:srgbClr val="1D1D1B"/>
                </a:solidFill>
                <a:latin typeface="Arial"/>
                <a:cs typeface="Arial"/>
              </a:rPr>
              <a:t> </a:t>
            </a:r>
            <a:r>
              <a:rPr sz="1000" dirty="0">
                <a:solidFill>
                  <a:srgbClr val="1D1D1B"/>
                </a:solidFill>
                <a:latin typeface="Arial"/>
                <a:cs typeface="Arial"/>
              </a:rPr>
              <a:t>tropical</a:t>
            </a:r>
            <a:r>
              <a:rPr sz="1000" spc="10" dirty="0">
                <a:solidFill>
                  <a:srgbClr val="1D1D1B"/>
                </a:solidFill>
                <a:latin typeface="Arial"/>
                <a:cs typeface="Arial"/>
              </a:rPr>
              <a:t> </a:t>
            </a:r>
            <a:r>
              <a:rPr sz="1000" spc="-10" dirty="0">
                <a:solidFill>
                  <a:srgbClr val="1D1D1B"/>
                </a:solidFill>
                <a:latin typeface="Arial"/>
                <a:cs typeface="Arial"/>
              </a:rPr>
              <a:t>storms,</a:t>
            </a:r>
            <a:r>
              <a:rPr sz="1000" spc="-35" dirty="0">
                <a:solidFill>
                  <a:srgbClr val="1D1D1B"/>
                </a:solidFill>
                <a:latin typeface="Arial"/>
                <a:cs typeface="Arial"/>
              </a:rPr>
              <a:t> </a:t>
            </a:r>
            <a:r>
              <a:rPr sz="1000" spc="-10" dirty="0">
                <a:solidFill>
                  <a:srgbClr val="1D1D1B"/>
                </a:solidFill>
                <a:latin typeface="Arial"/>
                <a:cs typeface="Arial"/>
              </a:rPr>
              <a:t>tectonic hazards,</a:t>
            </a:r>
            <a:r>
              <a:rPr sz="1000" spc="-30" dirty="0">
                <a:solidFill>
                  <a:srgbClr val="1D1D1B"/>
                </a:solidFill>
                <a:latin typeface="Arial"/>
                <a:cs typeface="Arial"/>
              </a:rPr>
              <a:t> </a:t>
            </a:r>
            <a:r>
              <a:rPr sz="1000" dirty="0">
                <a:solidFill>
                  <a:srgbClr val="1D1D1B"/>
                </a:solidFill>
                <a:latin typeface="Arial"/>
                <a:cs typeface="Arial"/>
              </a:rPr>
              <a:t>climate</a:t>
            </a:r>
            <a:r>
              <a:rPr sz="1000" spc="-35" dirty="0">
                <a:solidFill>
                  <a:srgbClr val="1D1D1B"/>
                </a:solidFill>
                <a:latin typeface="Arial"/>
                <a:cs typeface="Arial"/>
              </a:rPr>
              <a:t> </a:t>
            </a:r>
            <a:r>
              <a:rPr sz="1000" dirty="0">
                <a:solidFill>
                  <a:srgbClr val="1D1D1B"/>
                </a:solidFill>
                <a:latin typeface="Arial"/>
                <a:cs typeface="Arial"/>
              </a:rPr>
              <a:t>change,</a:t>
            </a:r>
            <a:r>
              <a:rPr sz="1000" spc="-35" dirty="0">
                <a:solidFill>
                  <a:srgbClr val="1D1D1B"/>
                </a:solidFill>
                <a:latin typeface="Arial"/>
                <a:cs typeface="Arial"/>
              </a:rPr>
              <a:t> </a:t>
            </a:r>
            <a:r>
              <a:rPr sz="1000" dirty="0">
                <a:solidFill>
                  <a:srgbClr val="1D1D1B"/>
                </a:solidFill>
                <a:latin typeface="Arial"/>
                <a:cs typeface="Arial"/>
              </a:rPr>
              <a:t>deserts</a:t>
            </a:r>
            <a:r>
              <a:rPr sz="1000" spc="-25" dirty="0">
                <a:solidFill>
                  <a:srgbClr val="1D1D1B"/>
                </a:solidFill>
                <a:latin typeface="Arial"/>
                <a:cs typeface="Arial"/>
              </a:rPr>
              <a:t> </a:t>
            </a:r>
            <a:r>
              <a:rPr sz="1000" dirty="0">
                <a:solidFill>
                  <a:srgbClr val="1D1D1B"/>
                </a:solidFill>
                <a:latin typeface="Arial"/>
                <a:cs typeface="Arial"/>
              </a:rPr>
              <a:t>and</a:t>
            </a:r>
            <a:r>
              <a:rPr sz="1000" spc="-35" dirty="0">
                <a:solidFill>
                  <a:srgbClr val="1D1D1B"/>
                </a:solidFill>
                <a:latin typeface="Arial"/>
                <a:cs typeface="Arial"/>
              </a:rPr>
              <a:t> </a:t>
            </a:r>
            <a:r>
              <a:rPr sz="1000" dirty="0">
                <a:solidFill>
                  <a:srgbClr val="1D1D1B"/>
                </a:solidFill>
                <a:latin typeface="Arial"/>
                <a:cs typeface="Arial"/>
              </a:rPr>
              <a:t>tropical</a:t>
            </a:r>
            <a:r>
              <a:rPr sz="1000" spc="-25" dirty="0">
                <a:solidFill>
                  <a:srgbClr val="1D1D1B"/>
                </a:solidFill>
                <a:latin typeface="Arial"/>
                <a:cs typeface="Arial"/>
              </a:rPr>
              <a:t> </a:t>
            </a:r>
            <a:r>
              <a:rPr sz="1000" spc="-10" dirty="0">
                <a:solidFill>
                  <a:srgbClr val="1D1D1B"/>
                </a:solidFill>
                <a:latin typeface="Arial"/>
                <a:cs typeface="Arial"/>
              </a:rPr>
              <a:t>rainforests.</a:t>
            </a:r>
            <a:endParaRPr sz="1000">
              <a:latin typeface="Arial"/>
              <a:cs typeface="Arial"/>
            </a:endParaRPr>
          </a:p>
          <a:p>
            <a:pPr marL="190500" marR="113664" indent="-178435">
              <a:lnSpc>
                <a:spcPct val="110000"/>
              </a:lnSpc>
              <a:spcBef>
                <a:spcPts val="300"/>
              </a:spcBef>
              <a:buFont typeface="Cambria"/>
              <a:buChar char="•"/>
              <a:tabLst>
                <a:tab pos="190500" algn="l"/>
                <a:tab pos="191770" algn="l"/>
              </a:tabLst>
            </a:pPr>
            <a:r>
              <a:rPr sz="1000" dirty="0">
                <a:solidFill>
                  <a:srgbClr val="E9473E"/>
                </a:solidFill>
                <a:latin typeface="Arial"/>
                <a:cs typeface="Arial"/>
              </a:rPr>
              <a:t>	</a:t>
            </a:r>
            <a:r>
              <a:rPr sz="1000" spc="-10" dirty="0">
                <a:solidFill>
                  <a:srgbClr val="1D1D1B"/>
                </a:solidFill>
                <a:latin typeface="Arial"/>
                <a:cs typeface="Arial"/>
              </a:rPr>
              <a:t>Human</a:t>
            </a:r>
            <a:r>
              <a:rPr sz="1000" spc="-50" dirty="0">
                <a:solidFill>
                  <a:srgbClr val="1D1D1B"/>
                </a:solidFill>
                <a:latin typeface="Arial"/>
                <a:cs typeface="Arial"/>
              </a:rPr>
              <a:t> </a:t>
            </a:r>
            <a:r>
              <a:rPr sz="1000" dirty="0">
                <a:solidFill>
                  <a:srgbClr val="1D1D1B"/>
                </a:solidFill>
                <a:latin typeface="Arial"/>
                <a:cs typeface="Arial"/>
              </a:rPr>
              <a:t>Geography:</a:t>
            </a:r>
            <a:r>
              <a:rPr sz="1000" spc="-25" dirty="0">
                <a:solidFill>
                  <a:srgbClr val="1D1D1B"/>
                </a:solidFill>
                <a:latin typeface="Arial"/>
                <a:cs typeface="Arial"/>
              </a:rPr>
              <a:t> </a:t>
            </a:r>
            <a:r>
              <a:rPr sz="1000" dirty="0">
                <a:solidFill>
                  <a:srgbClr val="1D1D1B"/>
                </a:solidFill>
                <a:latin typeface="Arial"/>
                <a:cs typeface="Arial"/>
              </a:rPr>
              <a:t>Energy</a:t>
            </a:r>
            <a:r>
              <a:rPr sz="1000" spc="-40" dirty="0">
                <a:solidFill>
                  <a:srgbClr val="1D1D1B"/>
                </a:solidFill>
                <a:latin typeface="Arial"/>
                <a:cs typeface="Arial"/>
              </a:rPr>
              <a:t> </a:t>
            </a:r>
            <a:r>
              <a:rPr sz="1000" dirty="0">
                <a:solidFill>
                  <a:srgbClr val="1D1D1B"/>
                </a:solidFill>
                <a:latin typeface="Arial"/>
                <a:cs typeface="Arial"/>
              </a:rPr>
              <a:t>security,</a:t>
            </a:r>
            <a:r>
              <a:rPr sz="1000" spc="-45" dirty="0">
                <a:solidFill>
                  <a:srgbClr val="1D1D1B"/>
                </a:solidFill>
                <a:latin typeface="Arial"/>
                <a:cs typeface="Arial"/>
              </a:rPr>
              <a:t> </a:t>
            </a:r>
            <a:r>
              <a:rPr sz="1000" dirty="0">
                <a:solidFill>
                  <a:srgbClr val="1D1D1B"/>
                </a:solidFill>
                <a:latin typeface="Arial"/>
                <a:cs typeface="Arial"/>
              </a:rPr>
              <a:t>economic</a:t>
            </a:r>
            <a:r>
              <a:rPr sz="1000" spc="-30" dirty="0">
                <a:solidFill>
                  <a:srgbClr val="1D1D1B"/>
                </a:solidFill>
                <a:latin typeface="Arial"/>
                <a:cs typeface="Arial"/>
              </a:rPr>
              <a:t> </a:t>
            </a:r>
            <a:r>
              <a:rPr sz="1000" dirty="0">
                <a:solidFill>
                  <a:srgbClr val="1D1D1B"/>
                </a:solidFill>
                <a:latin typeface="Arial"/>
                <a:cs typeface="Arial"/>
              </a:rPr>
              <a:t>development,</a:t>
            </a:r>
            <a:r>
              <a:rPr sz="1000" spc="-25" dirty="0">
                <a:solidFill>
                  <a:srgbClr val="1D1D1B"/>
                </a:solidFill>
                <a:latin typeface="Arial"/>
                <a:cs typeface="Arial"/>
              </a:rPr>
              <a:t> </a:t>
            </a:r>
            <a:r>
              <a:rPr sz="1000" spc="-10" dirty="0">
                <a:solidFill>
                  <a:srgbClr val="1D1D1B"/>
                </a:solidFill>
                <a:latin typeface="Arial"/>
                <a:cs typeface="Arial"/>
              </a:rPr>
              <a:t>major </a:t>
            </a:r>
            <a:r>
              <a:rPr sz="1000" dirty="0">
                <a:solidFill>
                  <a:srgbClr val="1D1D1B"/>
                </a:solidFill>
                <a:latin typeface="Arial"/>
                <a:cs typeface="Arial"/>
              </a:rPr>
              <a:t>cities,</a:t>
            </a:r>
            <a:r>
              <a:rPr sz="1000" spc="-30" dirty="0">
                <a:solidFill>
                  <a:srgbClr val="1D1D1B"/>
                </a:solidFill>
                <a:latin typeface="Arial"/>
                <a:cs typeface="Arial"/>
              </a:rPr>
              <a:t> </a:t>
            </a:r>
            <a:r>
              <a:rPr sz="1000" dirty="0">
                <a:solidFill>
                  <a:srgbClr val="1D1D1B"/>
                </a:solidFill>
                <a:latin typeface="Arial"/>
                <a:cs typeface="Arial"/>
              </a:rPr>
              <a:t>urban</a:t>
            </a:r>
            <a:r>
              <a:rPr sz="1000" spc="-10" dirty="0">
                <a:solidFill>
                  <a:srgbClr val="1D1D1B"/>
                </a:solidFill>
                <a:latin typeface="Arial"/>
                <a:cs typeface="Arial"/>
              </a:rPr>
              <a:t> </a:t>
            </a:r>
            <a:r>
              <a:rPr sz="1000" dirty="0">
                <a:solidFill>
                  <a:srgbClr val="1D1D1B"/>
                </a:solidFill>
                <a:latin typeface="Arial"/>
                <a:cs typeface="Arial"/>
              </a:rPr>
              <a:t>growth</a:t>
            </a:r>
            <a:r>
              <a:rPr sz="1000" spc="-30" dirty="0">
                <a:solidFill>
                  <a:srgbClr val="1D1D1B"/>
                </a:solidFill>
                <a:latin typeface="Arial"/>
                <a:cs typeface="Arial"/>
              </a:rPr>
              <a:t> </a:t>
            </a:r>
            <a:r>
              <a:rPr sz="1000" dirty="0">
                <a:solidFill>
                  <a:srgbClr val="1D1D1B"/>
                </a:solidFill>
                <a:latin typeface="Arial"/>
                <a:cs typeface="Arial"/>
              </a:rPr>
              <a:t>and</a:t>
            </a:r>
            <a:r>
              <a:rPr sz="1000" spc="-25" dirty="0">
                <a:solidFill>
                  <a:srgbClr val="1D1D1B"/>
                </a:solidFill>
                <a:latin typeface="Arial"/>
                <a:cs typeface="Arial"/>
              </a:rPr>
              <a:t> </a:t>
            </a:r>
            <a:r>
              <a:rPr sz="1000" spc="-10" dirty="0">
                <a:solidFill>
                  <a:srgbClr val="1D1D1B"/>
                </a:solidFill>
                <a:latin typeface="Arial"/>
                <a:cs typeface="Arial"/>
              </a:rPr>
              <a:t>sustainable living.</a:t>
            </a:r>
            <a:endParaRPr sz="1000">
              <a:latin typeface="Arial"/>
              <a:cs typeface="Arial"/>
            </a:endParaRPr>
          </a:p>
          <a:p>
            <a:pPr>
              <a:lnSpc>
                <a:spcPct val="100000"/>
              </a:lnSpc>
              <a:spcBef>
                <a:spcPts val="770"/>
              </a:spcBef>
              <a:buClr>
                <a:srgbClr val="E9473E"/>
              </a:buClr>
              <a:buFont typeface="Cambria"/>
              <a:buChar char="•"/>
            </a:pPr>
            <a:endParaRPr sz="1000">
              <a:latin typeface="Arial"/>
              <a:cs typeface="Arial"/>
            </a:endParaRPr>
          </a:p>
          <a:p>
            <a:pPr marL="12700" marR="5080">
              <a:lnSpc>
                <a:spcPct val="110000"/>
              </a:lnSpc>
              <a:spcBef>
                <a:spcPts val="5"/>
              </a:spcBef>
            </a:pPr>
            <a:r>
              <a:rPr sz="1000" dirty="0">
                <a:solidFill>
                  <a:srgbClr val="1D1D1B"/>
                </a:solidFill>
                <a:latin typeface="Arial"/>
                <a:cs typeface="Arial"/>
              </a:rPr>
              <a:t>Students</a:t>
            </a:r>
            <a:r>
              <a:rPr sz="1000" spc="-10" dirty="0">
                <a:solidFill>
                  <a:srgbClr val="1D1D1B"/>
                </a:solidFill>
                <a:latin typeface="Arial"/>
                <a:cs typeface="Arial"/>
              </a:rPr>
              <a:t> </a:t>
            </a:r>
            <a:r>
              <a:rPr sz="1000" dirty="0">
                <a:solidFill>
                  <a:srgbClr val="1D1D1B"/>
                </a:solidFill>
                <a:latin typeface="Arial"/>
                <a:cs typeface="Arial"/>
              </a:rPr>
              <a:t>will</a:t>
            </a:r>
            <a:r>
              <a:rPr sz="1000" spc="-20" dirty="0">
                <a:solidFill>
                  <a:srgbClr val="1D1D1B"/>
                </a:solidFill>
                <a:latin typeface="Arial"/>
                <a:cs typeface="Arial"/>
              </a:rPr>
              <a:t> </a:t>
            </a:r>
            <a:r>
              <a:rPr sz="1000" dirty="0">
                <a:solidFill>
                  <a:srgbClr val="1D1D1B"/>
                </a:solidFill>
                <a:latin typeface="Arial"/>
                <a:cs typeface="Arial"/>
              </a:rPr>
              <a:t>develop</a:t>
            </a:r>
            <a:r>
              <a:rPr sz="1000" spc="-5" dirty="0">
                <a:solidFill>
                  <a:srgbClr val="1D1D1B"/>
                </a:solidFill>
                <a:latin typeface="Arial"/>
                <a:cs typeface="Arial"/>
              </a:rPr>
              <a:t> </a:t>
            </a:r>
            <a:r>
              <a:rPr sz="1000" dirty="0">
                <a:solidFill>
                  <a:srgbClr val="1D1D1B"/>
                </a:solidFill>
                <a:latin typeface="Arial"/>
                <a:cs typeface="Arial"/>
              </a:rPr>
              <a:t>a</a:t>
            </a:r>
            <a:r>
              <a:rPr sz="1000" spc="-15" dirty="0">
                <a:solidFill>
                  <a:srgbClr val="1D1D1B"/>
                </a:solidFill>
                <a:latin typeface="Arial"/>
                <a:cs typeface="Arial"/>
              </a:rPr>
              <a:t> </a:t>
            </a:r>
            <a:r>
              <a:rPr sz="1000" dirty="0">
                <a:solidFill>
                  <a:srgbClr val="1D1D1B"/>
                </a:solidFill>
                <a:latin typeface="Arial"/>
                <a:cs typeface="Arial"/>
              </a:rPr>
              <a:t>wide</a:t>
            </a:r>
            <a:r>
              <a:rPr sz="1000" spc="-5" dirty="0">
                <a:solidFill>
                  <a:srgbClr val="1D1D1B"/>
                </a:solidFill>
                <a:latin typeface="Arial"/>
                <a:cs typeface="Arial"/>
              </a:rPr>
              <a:t> </a:t>
            </a:r>
            <a:r>
              <a:rPr sz="1000" dirty="0">
                <a:solidFill>
                  <a:srgbClr val="1D1D1B"/>
                </a:solidFill>
                <a:latin typeface="Arial"/>
                <a:cs typeface="Arial"/>
              </a:rPr>
              <a:t>range</a:t>
            </a:r>
            <a:r>
              <a:rPr sz="1000" spc="-20" dirty="0">
                <a:solidFill>
                  <a:srgbClr val="1D1D1B"/>
                </a:solidFill>
                <a:latin typeface="Arial"/>
                <a:cs typeface="Arial"/>
              </a:rPr>
              <a:t> </a:t>
            </a:r>
            <a:r>
              <a:rPr sz="1000" dirty="0">
                <a:solidFill>
                  <a:srgbClr val="1D1D1B"/>
                </a:solidFill>
                <a:latin typeface="Arial"/>
                <a:cs typeface="Arial"/>
              </a:rPr>
              <a:t>of</a:t>
            </a:r>
            <a:r>
              <a:rPr sz="1000" spc="-20" dirty="0">
                <a:solidFill>
                  <a:srgbClr val="1D1D1B"/>
                </a:solidFill>
                <a:latin typeface="Arial"/>
                <a:cs typeface="Arial"/>
              </a:rPr>
              <a:t> </a:t>
            </a:r>
            <a:r>
              <a:rPr sz="1000" dirty="0">
                <a:solidFill>
                  <a:srgbClr val="1D1D1B"/>
                </a:solidFill>
                <a:latin typeface="Arial"/>
                <a:cs typeface="Arial"/>
              </a:rPr>
              <a:t>geographical</a:t>
            </a:r>
            <a:r>
              <a:rPr sz="1000" spc="15" dirty="0">
                <a:solidFill>
                  <a:srgbClr val="1D1D1B"/>
                </a:solidFill>
                <a:latin typeface="Arial"/>
                <a:cs typeface="Arial"/>
              </a:rPr>
              <a:t> </a:t>
            </a:r>
            <a:r>
              <a:rPr sz="1000" spc="-10" dirty="0">
                <a:solidFill>
                  <a:srgbClr val="1D1D1B"/>
                </a:solidFill>
                <a:latin typeface="Arial"/>
                <a:cs typeface="Arial"/>
              </a:rPr>
              <a:t>skills</a:t>
            </a:r>
            <a:r>
              <a:rPr sz="1000" spc="-40" dirty="0">
                <a:solidFill>
                  <a:srgbClr val="1D1D1B"/>
                </a:solidFill>
                <a:latin typeface="Arial"/>
                <a:cs typeface="Arial"/>
              </a:rPr>
              <a:t> </a:t>
            </a:r>
            <a:r>
              <a:rPr sz="1000" dirty="0">
                <a:solidFill>
                  <a:srgbClr val="1D1D1B"/>
                </a:solidFill>
                <a:latin typeface="Arial"/>
                <a:cs typeface="Arial"/>
              </a:rPr>
              <a:t>and</a:t>
            </a:r>
            <a:r>
              <a:rPr sz="1000" spc="-20" dirty="0">
                <a:solidFill>
                  <a:srgbClr val="1D1D1B"/>
                </a:solidFill>
                <a:latin typeface="Arial"/>
                <a:cs typeface="Arial"/>
              </a:rPr>
              <a:t> </a:t>
            </a:r>
            <a:r>
              <a:rPr sz="1000" spc="-10" dirty="0">
                <a:solidFill>
                  <a:srgbClr val="1D1D1B"/>
                </a:solidFill>
                <a:latin typeface="Arial"/>
                <a:cs typeface="Arial"/>
              </a:rPr>
              <a:t>techniques </a:t>
            </a:r>
            <a:r>
              <a:rPr sz="1000" dirty="0">
                <a:solidFill>
                  <a:srgbClr val="1D1D1B"/>
                </a:solidFill>
                <a:latin typeface="Arial"/>
                <a:cs typeface="Arial"/>
              </a:rPr>
              <a:t>and</a:t>
            </a:r>
            <a:r>
              <a:rPr sz="1000" spc="-5" dirty="0">
                <a:solidFill>
                  <a:srgbClr val="1D1D1B"/>
                </a:solidFill>
                <a:latin typeface="Arial"/>
                <a:cs typeface="Arial"/>
              </a:rPr>
              <a:t> </a:t>
            </a:r>
            <a:r>
              <a:rPr sz="1000" dirty="0">
                <a:solidFill>
                  <a:srgbClr val="1D1D1B"/>
                </a:solidFill>
                <a:latin typeface="Arial"/>
                <a:cs typeface="Arial"/>
              </a:rPr>
              <a:t>be</a:t>
            </a:r>
            <a:r>
              <a:rPr sz="1000" spc="10" dirty="0">
                <a:solidFill>
                  <a:srgbClr val="1D1D1B"/>
                </a:solidFill>
                <a:latin typeface="Arial"/>
                <a:cs typeface="Arial"/>
              </a:rPr>
              <a:t> </a:t>
            </a:r>
            <a:r>
              <a:rPr sz="1000" dirty="0">
                <a:solidFill>
                  <a:srgbClr val="1D1D1B"/>
                </a:solidFill>
                <a:latin typeface="Arial"/>
                <a:cs typeface="Arial"/>
              </a:rPr>
              <a:t>encouraged</a:t>
            </a:r>
            <a:r>
              <a:rPr sz="1000" spc="30" dirty="0">
                <a:solidFill>
                  <a:srgbClr val="1D1D1B"/>
                </a:solidFill>
                <a:latin typeface="Arial"/>
                <a:cs typeface="Arial"/>
              </a:rPr>
              <a:t> </a:t>
            </a:r>
            <a:r>
              <a:rPr sz="1000" dirty="0">
                <a:solidFill>
                  <a:srgbClr val="1D1D1B"/>
                </a:solidFill>
                <a:latin typeface="Arial"/>
                <a:cs typeface="Arial"/>
              </a:rPr>
              <a:t>to</a:t>
            </a:r>
            <a:r>
              <a:rPr sz="1000" spc="-25" dirty="0">
                <a:solidFill>
                  <a:srgbClr val="1D1D1B"/>
                </a:solidFill>
                <a:latin typeface="Arial"/>
                <a:cs typeface="Arial"/>
              </a:rPr>
              <a:t> </a:t>
            </a:r>
            <a:r>
              <a:rPr sz="1000" dirty="0">
                <a:solidFill>
                  <a:srgbClr val="1D1D1B"/>
                </a:solidFill>
                <a:latin typeface="Arial"/>
                <a:cs typeface="Arial"/>
              </a:rPr>
              <a:t>understand</a:t>
            </a:r>
            <a:r>
              <a:rPr sz="1000" spc="20" dirty="0">
                <a:solidFill>
                  <a:srgbClr val="1D1D1B"/>
                </a:solidFill>
                <a:latin typeface="Arial"/>
                <a:cs typeface="Arial"/>
              </a:rPr>
              <a:t> </a:t>
            </a:r>
            <a:r>
              <a:rPr sz="1000" dirty="0">
                <a:solidFill>
                  <a:srgbClr val="1D1D1B"/>
                </a:solidFill>
                <a:latin typeface="Arial"/>
                <a:cs typeface="Arial"/>
              </a:rPr>
              <a:t>their</a:t>
            </a:r>
            <a:r>
              <a:rPr sz="1000" spc="-10" dirty="0">
                <a:solidFill>
                  <a:srgbClr val="1D1D1B"/>
                </a:solidFill>
                <a:latin typeface="Arial"/>
                <a:cs typeface="Arial"/>
              </a:rPr>
              <a:t> </a:t>
            </a:r>
            <a:r>
              <a:rPr sz="1000" dirty="0">
                <a:solidFill>
                  <a:srgbClr val="1D1D1B"/>
                </a:solidFill>
                <a:latin typeface="Arial"/>
                <a:cs typeface="Arial"/>
              </a:rPr>
              <a:t>role</a:t>
            </a:r>
            <a:r>
              <a:rPr sz="1000" spc="-5" dirty="0">
                <a:solidFill>
                  <a:srgbClr val="1D1D1B"/>
                </a:solidFill>
                <a:latin typeface="Arial"/>
                <a:cs typeface="Arial"/>
              </a:rPr>
              <a:t> </a:t>
            </a:r>
            <a:r>
              <a:rPr sz="1000" dirty="0">
                <a:solidFill>
                  <a:srgbClr val="1D1D1B"/>
                </a:solidFill>
                <a:latin typeface="Arial"/>
                <a:cs typeface="Arial"/>
              </a:rPr>
              <a:t>in</a:t>
            </a:r>
            <a:r>
              <a:rPr sz="1000" spc="-10" dirty="0">
                <a:solidFill>
                  <a:srgbClr val="1D1D1B"/>
                </a:solidFill>
                <a:latin typeface="Arial"/>
                <a:cs typeface="Arial"/>
              </a:rPr>
              <a:t> society.</a:t>
            </a:r>
            <a:endParaRPr sz="1000">
              <a:latin typeface="Arial"/>
              <a:cs typeface="Arial"/>
            </a:endParaRPr>
          </a:p>
          <a:p>
            <a:pPr>
              <a:lnSpc>
                <a:spcPct val="100000"/>
              </a:lnSpc>
              <a:spcBef>
                <a:spcPts val="885"/>
              </a:spcBef>
            </a:pPr>
            <a:endParaRPr sz="1000">
              <a:latin typeface="Arial"/>
              <a:cs typeface="Arial"/>
            </a:endParaRPr>
          </a:p>
          <a:p>
            <a:pPr marL="12700">
              <a:lnSpc>
                <a:spcPct val="100000"/>
              </a:lnSpc>
            </a:pPr>
            <a:r>
              <a:rPr sz="1400" spc="-10" dirty="0">
                <a:solidFill>
                  <a:srgbClr val="1D1D1B"/>
                </a:solidFill>
                <a:latin typeface="Arial"/>
                <a:cs typeface="Arial"/>
              </a:rPr>
              <a:t>Qualifications</a:t>
            </a:r>
            <a:r>
              <a:rPr sz="1400" spc="-5" dirty="0">
                <a:solidFill>
                  <a:srgbClr val="1D1D1B"/>
                </a:solidFill>
                <a:latin typeface="Arial"/>
                <a:cs typeface="Arial"/>
              </a:rPr>
              <a:t> </a:t>
            </a:r>
            <a:r>
              <a:rPr sz="1400" spc="-10" dirty="0">
                <a:solidFill>
                  <a:srgbClr val="1D1D1B"/>
                </a:solidFill>
                <a:latin typeface="Arial"/>
                <a:cs typeface="Arial"/>
              </a:rPr>
              <a:t>available</a:t>
            </a:r>
            <a:endParaRPr sz="1400">
              <a:latin typeface="Arial"/>
              <a:cs typeface="Arial"/>
            </a:endParaRPr>
          </a:p>
          <a:p>
            <a:pPr marL="12700">
              <a:lnSpc>
                <a:spcPct val="100000"/>
              </a:lnSpc>
              <a:spcBef>
                <a:spcPts val="475"/>
              </a:spcBef>
            </a:pPr>
            <a:r>
              <a:rPr sz="1000" spc="-30" dirty="0">
                <a:solidFill>
                  <a:srgbClr val="1D1D1B"/>
                </a:solidFill>
                <a:latin typeface="Arial"/>
                <a:cs typeface="Arial"/>
              </a:rPr>
              <a:t>GCSE</a:t>
            </a:r>
            <a:r>
              <a:rPr sz="1000" spc="-20" dirty="0">
                <a:solidFill>
                  <a:srgbClr val="1D1D1B"/>
                </a:solidFill>
                <a:latin typeface="Arial"/>
                <a:cs typeface="Arial"/>
              </a:rPr>
              <a:t> </a:t>
            </a:r>
            <a:r>
              <a:rPr sz="1000" dirty="0">
                <a:solidFill>
                  <a:srgbClr val="1D1D1B"/>
                </a:solidFill>
                <a:latin typeface="Arial"/>
                <a:cs typeface="Arial"/>
              </a:rPr>
              <a:t>grade</a:t>
            </a:r>
            <a:r>
              <a:rPr sz="1000" spc="5" dirty="0">
                <a:solidFill>
                  <a:srgbClr val="1D1D1B"/>
                </a:solidFill>
                <a:latin typeface="Arial"/>
                <a:cs typeface="Arial"/>
              </a:rPr>
              <a:t> </a:t>
            </a:r>
            <a:r>
              <a:rPr sz="1000" spc="-20" dirty="0">
                <a:solidFill>
                  <a:srgbClr val="1D1D1B"/>
                </a:solidFill>
                <a:latin typeface="Arial"/>
                <a:cs typeface="Arial"/>
              </a:rPr>
              <a:t>9–1.</a:t>
            </a:r>
            <a:endParaRPr sz="1000">
              <a:latin typeface="Arial"/>
              <a:cs typeface="Arial"/>
            </a:endParaRPr>
          </a:p>
          <a:p>
            <a:pPr>
              <a:lnSpc>
                <a:spcPct val="100000"/>
              </a:lnSpc>
              <a:spcBef>
                <a:spcPts val="885"/>
              </a:spcBef>
            </a:pPr>
            <a:endParaRPr sz="1000">
              <a:latin typeface="Arial"/>
              <a:cs typeface="Arial"/>
            </a:endParaRPr>
          </a:p>
          <a:p>
            <a:pPr marL="12700">
              <a:lnSpc>
                <a:spcPct val="100000"/>
              </a:lnSpc>
            </a:pPr>
            <a:r>
              <a:rPr sz="1400" spc="-10" dirty="0">
                <a:solidFill>
                  <a:srgbClr val="1D1D1B"/>
                </a:solidFill>
                <a:latin typeface="Arial"/>
                <a:cs typeface="Arial"/>
              </a:rPr>
              <a:t>Assessment</a:t>
            </a:r>
            <a:endParaRPr sz="1400">
              <a:latin typeface="Arial"/>
              <a:cs typeface="Arial"/>
            </a:endParaRPr>
          </a:p>
          <a:p>
            <a:pPr marL="12700">
              <a:lnSpc>
                <a:spcPct val="100000"/>
              </a:lnSpc>
              <a:spcBef>
                <a:spcPts val="470"/>
              </a:spcBef>
            </a:pPr>
            <a:r>
              <a:rPr sz="1000" dirty="0">
                <a:solidFill>
                  <a:srgbClr val="1D1D1B"/>
                </a:solidFill>
                <a:latin typeface="Arial"/>
                <a:cs typeface="Arial"/>
              </a:rPr>
              <a:t>There</a:t>
            </a:r>
            <a:r>
              <a:rPr sz="1000" spc="-5" dirty="0">
                <a:solidFill>
                  <a:srgbClr val="1D1D1B"/>
                </a:solidFill>
                <a:latin typeface="Arial"/>
                <a:cs typeface="Arial"/>
              </a:rPr>
              <a:t> </a:t>
            </a:r>
            <a:r>
              <a:rPr sz="1000" dirty="0">
                <a:solidFill>
                  <a:srgbClr val="1D1D1B"/>
                </a:solidFill>
                <a:latin typeface="Arial"/>
                <a:cs typeface="Arial"/>
              </a:rPr>
              <a:t>will</a:t>
            </a:r>
            <a:r>
              <a:rPr sz="1000" spc="-20" dirty="0">
                <a:solidFill>
                  <a:srgbClr val="1D1D1B"/>
                </a:solidFill>
                <a:latin typeface="Arial"/>
                <a:cs typeface="Arial"/>
              </a:rPr>
              <a:t> </a:t>
            </a:r>
            <a:r>
              <a:rPr sz="1000" dirty="0">
                <a:solidFill>
                  <a:srgbClr val="1D1D1B"/>
                </a:solidFill>
                <a:latin typeface="Arial"/>
                <a:cs typeface="Arial"/>
              </a:rPr>
              <a:t>be</a:t>
            </a:r>
            <a:r>
              <a:rPr sz="1000" spc="-5" dirty="0">
                <a:solidFill>
                  <a:srgbClr val="1D1D1B"/>
                </a:solidFill>
                <a:latin typeface="Arial"/>
                <a:cs typeface="Arial"/>
              </a:rPr>
              <a:t> </a:t>
            </a:r>
            <a:r>
              <a:rPr sz="1000" dirty="0">
                <a:solidFill>
                  <a:srgbClr val="1D1D1B"/>
                </a:solidFill>
                <a:latin typeface="Arial"/>
                <a:cs typeface="Arial"/>
              </a:rPr>
              <a:t>three</a:t>
            </a:r>
            <a:r>
              <a:rPr sz="1000" spc="-15" dirty="0">
                <a:solidFill>
                  <a:srgbClr val="1D1D1B"/>
                </a:solidFill>
                <a:latin typeface="Arial"/>
                <a:cs typeface="Arial"/>
              </a:rPr>
              <a:t> </a:t>
            </a:r>
            <a:r>
              <a:rPr sz="1000" spc="-10" dirty="0">
                <a:solidFill>
                  <a:srgbClr val="1D1D1B"/>
                </a:solidFill>
                <a:latin typeface="Arial"/>
                <a:cs typeface="Arial"/>
              </a:rPr>
              <a:t>exams</a:t>
            </a:r>
            <a:r>
              <a:rPr sz="1000" spc="-5" dirty="0">
                <a:solidFill>
                  <a:srgbClr val="1D1D1B"/>
                </a:solidFill>
                <a:latin typeface="Arial"/>
                <a:cs typeface="Arial"/>
              </a:rPr>
              <a:t> </a:t>
            </a:r>
            <a:r>
              <a:rPr sz="1000" dirty="0">
                <a:solidFill>
                  <a:srgbClr val="1D1D1B"/>
                </a:solidFill>
                <a:latin typeface="Arial"/>
                <a:cs typeface="Arial"/>
              </a:rPr>
              <a:t>to</a:t>
            </a:r>
            <a:r>
              <a:rPr sz="1000" spc="-25" dirty="0">
                <a:solidFill>
                  <a:srgbClr val="1D1D1B"/>
                </a:solidFill>
                <a:latin typeface="Arial"/>
                <a:cs typeface="Arial"/>
              </a:rPr>
              <a:t> </a:t>
            </a:r>
            <a:r>
              <a:rPr sz="1000" dirty="0">
                <a:solidFill>
                  <a:srgbClr val="1D1D1B"/>
                </a:solidFill>
                <a:latin typeface="Arial"/>
                <a:cs typeface="Arial"/>
              </a:rPr>
              <a:t>sit</a:t>
            </a:r>
            <a:r>
              <a:rPr sz="1000" spc="-30" dirty="0">
                <a:solidFill>
                  <a:srgbClr val="1D1D1B"/>
                </a:solidFill>
                <a:latin typeface="Arial"/>
                <a:cs typeface="Arial"/>
              </a:rPr>
              <a:t> </a:t>
            </a:r>
            <a:r>
              <a:rPr sz="1000" spc="-10" dirty="0">
                <a:solidFill>
                  <a:srgbClr val="1D1D1B"/>
                </a:solidFill>
                <a:latin typeface="Arial"/>
                <a:cs typeface="Arial"/>
              </a:rPr>
              <a:t>(100%)</a:t>
            </a:r>
            <a:endParaRPr sz="1000">
              <a:latin typeface="Arial"/>
              <a:cs typeface="Arial"/>
            </a:endParaRPr>
          </a:p>
          <a:p>
            <a:pPr marL="192405" indent="-179705">
              <a:lnSpc>
                <a:spcPct val="100000"/>
              </a:lnSpc>
              <a:spcBef>
                <a:spcPts val="420"/>
              </a:spcBef>
              <a:buClr>
                <a:srgbClr val="E9473E"/>
              </a:buClr>
              <a:buFont typeface="Cambria"/>
              <a:buChar char="•"/>
              <a:tabLst>
                <a:tab pos="192405" algn="l"/>
              </a:tabLst>
            </a:pPr>
            <a:r>
              <a:rPr sz="1000" spc="-10" dirty="0">
                <a:solidFill>
                  <a:srgbClr val="1D1D1B"/>
                </a:solidFill>
                <a:latin typeface="Arial"/>
                <a:cs typeface="Arial"/>
              </a:rPr>
              <a:t>Physical</a:t>
            </a:r>
            <a:r>
              <a:rPr sz="1000" spc="-45" dirty="0">
                <a:solidFill>
                  <a:srgbClr val="1D1D1B"/>
                </a:solidFill>
                <a:latin typeface="Arial"/>
                <a:cs typeface="Arial"/>
              </a:rPr>
              <a:t> </a:t>
            </a:r>
            <a:r>
              <a:rPr sz="1000" dirty="0">
                <a:solidFill>
                  <a:srgbClr val="1D1D1B"/>
                </a:solidFill>
                <a:latin typeface="Arial"/>
                <a:cs typeface="Arial"/>
              </a:rPr>
              <a:t>Geography</a:t>
            </a:r>
            <a:r>
              <a:rPr sz="1000" spc="-35" dirty="0">
                <a:solidFill>
                  <a:srgbClr val="1D1D1B"/>
                </a:solidFill>
                <a:latin typeface="Arial"/>
                <a:cs typeface="Arial"/>
              </a:rPr>
              <a:t> </a:t>
            </a:r>
            <a:r>
              <a:rPr sz="1000" spc="-20" dirty="0">
                <a:solidFill>
                  <a:srgbClr val="1D1D1B"/>
                </a:solidFill>
                <a:latin typeface="Arial"/>
                <a:cs typeface="Arial"/>
              </a:rPr>
              <a:t>(35%)</a:t>
            </a:r>
            <a:endParaRPr sz="1000">
              <a:latin typeface="Arial"/>
              <a:cs typeface="Arial"/>
            </a:endParaRPr>
          </a:p>
          <a:p>
            <a:pPr marL="192405" indent="-179705">
              <a:lnSpc>
                <a:spcPct val="100000"/>
              </a:lnSpc>
              <a:spcBef>
                <a:spcPts val="420"/>
              </a:spcBef>
              <a:buClr>
                <a:srgbClr val="E9473E"/>
              </a:buClr>
              <a:buFont typeface="Cambria"/>
              <a:buChar char="•"/>
              <a:tabLst>
                <a:tab pos="192405" algn="l"/>
              </a:tabLst>
            </a:pPr>
            <a:r>
              <a:rPr sz="1000" spc="-10" dirty="0">
                <a:solidFill>
                  <a:srgbClr val="1D1D1B"/>
                </a:solidFill>
                <a:latin typeface="Arial"/>
                <a:cs typeface="Arial"/>
              </a:rPr>
              <a:t>Human</a:t>
            </a:r>
            <a:r>
              <a:rPr sz="1000" spc="-50" dirty="0">
                <a:solidFill>
                  <a:srgbClr val="1D1D1B"/>
                </a:solidFill>
                <a:latin typeface="Arial"/>
                <a:cs typeface="Arial"/>
              </a:rPr>
              <a:t> </a:t>
            </a:r>
            <a:r>
              <a:rPr sz="1000" dirty="0">
                <a:solidFill>
                  <a:srgbClr val="1D1D1B"/>
                </a:solidFill>
                <a:latin typeface="Arial"/>
                <a:cs typeface="Arial"/>
              </a:rPr>
              <a:t>Geography</a:t>
            </a:r>
            <a:r>
              <a:rPr sz="1000" spc="-25" dirty="0">
                <a:solidFill>
                  <a:srgbClr val="1D1D1B"/>
                </a:solidFill>
                <a:latin typeface="Arial"/>
                <a:cs typeface="Arial"/>
              </a:rPr>
              <a:t> </a:t>
            </a:r>
            <a:r>
              <a:rPr sz="1000" spc="-20" dirty="0">
                <a:solidFill>
                  <a:srgbClr val="1D1D1B"/>
                </a:solidFill>
                <a:latin typeface="Arial"/>
                <a:cs typeface="Arial"/>
              </a:rPr>
              <a:t>(35%)</a:t>
            </a:r>
            <a:endParaRPr sz="1000">
              <a:latin typeface="Arial"/>
              <a:cs typeface="Arial"/>
            </a:endParaRPr>
          </a:p>
          <a:p>
            <a:pPr marL="192405" indent="-179705">
              <a:lnSpc>
                <a:spcPct val="100000"/>
              </a:lnSpc>
              <a:spcBef>
                <a:spcPts val="420"/>
              </a:spcBef>
              <a:buClr>
                <a:srgbClr val="E9473E"/>
              </a:buClr>
              <a:buFont typeface="Cambria"/>
              <a:buChar char="•"/>
              <a:tabLst>
                <a:tab pos="192405" algn="l"/>
              </a:tabLst>
            </a:pPr>
            <a:r>
              <a:rPr sz="1000" spc="-10" dirty="0">
                <a:solidFill>
                  <a:srgbClr val="1D1D1B"/>
                </a:solidFill>
                <a:latin typeface="Arial"/>
                <a:cs typeface="Arial"/>
              </a:rPr>
              <a:t>Skills</a:t>
            </a:r>
            <a:r>
              <a:rPr sz="1000" spc="-15" dirty="0">
                <a:solidFill>
                  <a:srgbClr val="1D1D1B"/>
                </a:solidFill>
                <a:latin typeface="Arial"/>
                <a:cs typeface="Arial"/>
              </a:rPr>
              <a:t> </a:t>
            </a:r>
            <a:r>
              <a:rPr sz="1000" spc="-20" dirty="0">
                <a:solidFill>
                  <a:srgbClr val="1D1D1B"/>
                </a:solidFill>
                <a:latin typeface="Arial"/>
                <a:cs typeface="Arial"/>
              </a:rPr>
              <a:t>(30%)</a:t>
            </a:r>
            <a:endParaRPr sz="1000">
              <a:latin typeface="Arial"/>
              <a:cs typeface="Arial"/>
            </a:endParaRPr>
          </a:p>
          <a:p>
            <a:pPr>
              <a:lnSpc>
                <a:spcPct val="100000"/>
              </a:lnSpc>
              <a:spcBef>
                <a:spcPts val="770"/>
              </a:spcBef>
            </a:pPr>
            <a:endParaRPr sz="1000">
              <a:latin typeface="Arial"/>
              <a:cs typeface="Arial"/>
            </a:endParaRPr>
          </a:p>
          <a:p>
            <a:pPr marL="12700" marR="222250">
              <a:lnSpc>
                <a:spcPct val="110000"/>
              </a:lnSpc>
            </a:pPr>
            <a:r>
              <a:rPr sz="1000" dirty="0">
                <a:solidFill>
                  <a:srgbClr val="1D1D1B"/>
                </a:solidFill>
                <a:latin typeface="Arial"/>
                <a:cs typeface="Arial"/>
              </a:rPr>
              <a:t>Geography</a:t>
            </a:r>
            <a:r>
              <a:rPr sz="1000" spc="-15" dirty="0">
                <a:solidFill>
                  <a:srgbClr val="1D1D1B"/>
                </a:solidFill>
                <a:latin typeface="Arial"/>
                <a:cs typeface="Arial"/>
              </a:rPr>
              <a:t> </a:t>
            </a:r>
            <a:r>
              <a:rPr sz="1000" dirty="0">
                <a:solidFill>
                  <a:srgbClr val="1D1D1B"/>
                </a:solidFill>
                <a:latin typeface="Arial"/>
                <a:cs typeface="Arial"/>
              </a:rPr>
              <a:t>can</a:t>
            </a:r>
            <a:r>
              <a:rPr sz="1000" spc="-15" dirty="0">
                <a:solidFill>
                  <a:srgbClr val="1D1D1B"/>
                </a:solidFill>
                <a:latin typeface="Arial"/>
                <a:cs typeface="Arial"/>
              </a:rPr>
              <a:t> </a:t>
            </a:r>
            <a:r>
              <a:rPr sz="1000" spc="-10" dirty="0">
                <a:solidFill>
                  <a:srgbClr val="1D1D1B"/>
                </a:solidFill>
                <a:latin typeface="Arial"/>
                <a:cs typeface="Arial"/>
              </a:rPr>
              <a:t>also</a:t>
            </a:r>
            <a:r>
              <a:rPr sz="1000" spc="-40" dirty="0">
                <a:solidFill>
                  <a:srgbClr val="1D1D1B"/>
                </a:solidFill>
                <a:latin typeface="Arial"/>
                <a:cs typeface="Arial"/>
              </a:rPr>
              <a:t> </a:t>
            </a:r>
            <a:r>
              <a:rPr sz="1000" dirty="0">
                <a:solidFill>
                  <a:srgbClr val="1D1D1B"/>
                </a:solidFill>
                <a:latin typeface="Arial"/>
                <a:cs typeface="Arial"/>
              </a:rPr>
              <a:t>be</a:t>
            </a:r>
            <a:r>
              <a:rPr sz="1000" spc="-10" dirty="0">
                <a:solidFill>
                  <a:srgbClr val="1D1D1B"/>
                </a:solidFill>
                <a:latin typeface="Arial"/>
                <a:cs typeface="Arial"/>
              </a:rPr>
              <a:t> </a:t>
            </a:r>
            <a:r>
              <a:rPr sz="1000" dirty="0">
                <a:solidFill>
                  <a:srgbClr val="1D1D1B"/>
                </a:solidFill>
                <a:latin typeface="Arial"/>
                <a:cs typeface="Arial"/>
              </a:rPr>
              <a:t>selected as</a:t>
            </a:r>
            <a:r>
              <a:rPr sz="1000" spc="-15" dirty="0">
                <a:solidFill>
                  <a:srgbClr val="1D1D1B"/>
                </a:solidFill>
                <a:latin typeface="Arial"/>
                <a:cs typeface="Arial"/>
              </a:rPr>
              <a:t> </a:t>
            </a:r>
            <a:r>
              <a:rPr sz="1000" dirty="0">
                <a:solidFill>
                  <a:srgbClr val="1D1D1B"/>
                </a:solidFill>
                <a:latin typeface="Arial"/>
                <a:cs typeface="Arial"/>
              </a:rPr>
              <a:t>a</a:t>
            </a:r>
            <a:r>
              <a:rPr sz="1000" spc="-35" dirty="0">
                <a:solidFill>
                  <a:srgbClr val="1D1D1B"/>
                </a:solidFill>
                <a:latin typeface="Arial"/>
                <a:cs typeface="Arial"/>
              </a:rPr>
              <a:t> </a:t>
            </a:r>
            <a:r>
              <a:rPr sz="1000" dirty="0">
                <a:solidFill>
                  <a:srgbClr val="1D1D1B"/>
                </a:solidFill>
                <a:latin typeface="Arial"/>
                <a:cs typeface="Arial"/>
              </a:rPr>
              <a:t>‘optional</a:t>
            </a:r>
            <a:r>
              <a:rPr sz="1000" spc="-15" dirty="0">
                <a:solidFill>
                  <a:srgbClr val="1D1D1B"/>
                </a:solidFill>
                <a:latin typeface="Arial"/>
                <a:cs typeface="Arial"/>
              </a:rPr>
              <a:t> </a:t>
            </a:r>
            <a:r>
              <a:rPr sz="1000" dirty="0">
                <a:solidFill>
                  <a:srgbClr val="1D1D1B"/>
                </a:solidFill>
                <a:latin typeface="Arial"/>
                <a:cs typeface="Arial"/>
              </a:rPr>
              <a:t>subject’</a:t>
            </a:r>
            <a:r>
              <a:rPr sz="1000" spc="-15" dirty="0">
                <a:solidFill>
                  <a:srgbClr val="1D1D1B"/>
                </a:solidFill>
                <a:latin typeface="Arial"/>
                <a:cs typeface="Arial"/>
              </a:rPr>
              <a:t> </a:t>
            </a:r>
            <a:r>
              <a:rPr sz="1000" dirty="0">
                <a:solidFill>
                  <a:srgbClr val="1D1D1B"/>
                </a:solidFill>
                <a:latin typeface="Arial"/>
                <a:cs typeface="Arial"/>
              </a:rPr>
              <a:t>if</a:t>
            </a:r>
            <a:r>
              <a:rPr sz="1000" spc="-25" dirty="0">
                <a:solidFill>
                  <a:srgbClr val="1D1D1B"/>
                </a:solidFill>
                <a:latin typeface="Arial"/>
                <a:cs typeface="Arial"/>
              </a:rPr>
              <a:t> </a:t>
            </a:r>
            <a:r>
              <a:rPr sz="1000" dirty="0">
                <a:solidFill>
                  <a:srgbClr val="1D1D1B"/>
                </a:solidFill>
                <a:latin typeface="Arial"/>
                <a:cs typeface="Arial"/>
              </a:rPr>
              <a:t>you</a:t>
            </a:r>
            <a:r>
              <a:rPr sz="1000" spc="-45" dirty="0">
                <a:solidFill>
                  <a:srgbClr val="1D1D1B"/>
                </a:solidFill>
                <a:latin typeface="Arial"/>
                <a:cs typeface="Arial"/>
              </a:rPr>
              <a:t> </a:t>
            </a:r>
            <a:r>
              <a:rPr sz="1000" spc="-10" dirty="0">
                <a:solidFill>
                  <a:srgbClr val="1D1D1B"/>
                </a:solidFill>
                <a:latin typeface="Arial"/>
                <a:cs typeface="Arial"/>
              </a:rPr>
              <a:t>choose </a:t>
            </a:r>
            <a:r>
              <a:rPr sz="1000" dirty="0">
                <a:solidFill>
                  <a:srgbClr val="1D1D1B"/>
                </a:solidFill>
                <a:latin typeface="Arial"/>
                <a:cs typeface="Arial"/>
              </a:rPr>
              <a:t>History</a:t>
            </a:r>
            <a:r>
              <a:rPr sz="1000" spc="-30" dirty="0">
                <a:solidFill>
                  <a:srgbClr val="1D1D1B"/>
                </a:solidFill>
                <a:latin typeface="Arial"/>
                <a:cs typeface="Arial"/>
              </a:rPr>
              <a:t> </a:t>
            </a:r>
            <a:r>
              <a:rPr sz="1000" dirty="0">
                <a:solidFill>
                  <a:srgbClr val="1D1D1B"/>
                </a:solidFill>
                <a:latin typeface="Arial"/>
                <a:cs typeface="Arial"/>
              </a:rPr>
              <a:t>as</a:t>
            </a:r>
            <a:r>
              <a:rPr sz="1000" spc="-15" dirty="0">
                <a:solidFill>
                  <a:srgbClr val="1D1D1B"/>
                </a:solidFill>
                <a:latin typeface="Arial"/>
                <a:cs typeface="Arial"/>
              </a:rPr>
              <a:t> </a:t>
            </a:r>
            <a:r>
              <a:rPr sz="1000" dirty="0">
                <a:solidFill>
                  <a:srgbClr val="1D1D1B"/>
                </a:solidFill>
                <a:latin typeface="Arial"/>
                <a:cs typeface="Arial"/>
              </a:rPr>
              <a:t>a</a:t>
            </a:r>
            <a:r>
              <a:rPr sz="1000" spc="-15" dirty="0">
                <a:solidFill>
                  <a:srgbClr val="1D1D1B"/>
                </a:solidFill>
                <a:latin typeface="Arial"/>
                <a:cs typeface="Arial"/>
              </a:rPr>
              <a:t> </a:t>
            </a:r>
            <a:r>
              <a:rPr sz="1000" dirty="0">
                <a:solidFill>
                  <a:srgbClr val="1D1D1B"/>
                </a:solidFill>
                <a:latin typeface="Arial"/>
                <a:cs typeface="Arial"/>
              </a:rPr>
              <a:t>‘compulsory</a:t>
            </a:r>
            <a:r>
              <a:rPr sz="1000" spc="-20" dirty="0">
                <a:solidFill>
                  <a:srgbClr val="1D1D1B"/>
                </a:solidFill>
                <a:latin typeface="Arial"/>
                <a:cs typeface="Arial"/>
              </a:rPr>
              <a:t> </a:t>
            </a:r>
            <a:r>
              <a:rPr sz="1000" dirty="0">
                <a:solidFill>
                  <a:srgbClr val="1D1D1B"/>
                </a:solidFill>
                <a:latin typeface="Arial"/>
                <a:cs typeface="Arial"/>
              </a:rPr>
              <a:t>core</a:t>
            </a:r>
            <a:r>
              <a:rPr sz="1000" spc="-5" dirty="0">
                <a:solidFill>
                  <a:srgbClr val="1D1D1B"/>
                </a:solidFill>
                <a:latin typeface="Arial"/>
                <a:cs typeface="Arial"/>
              </a:rPr>
              <a:t> </a:t>
            </a:r>
            <a:r>
              <a:rPr sz="1000" spc="-10" dirty="0">
                <a:solidFill>
                  <a:srgbClr val="1D1D1B"/>
                </a:solidFill>
                <a:latin typeface="Arial"/>
                <a:cs typeface="Arial"/>
              </a:rPr>
              <a:t>subject’.</a:t>
            </a:r>
            <a:endParaRPr sz="1000">
              <a:latin typeface="Arial"/>
              <a:cs typeface="Arial"/>
            </a:endParaRPr>
          </a:p>
        </p:txBody>
      </p:sp>
      <p:sp>
        <p:nvSpPr>
          <p:cNvPr id="5" name="object 5"/>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Geography</a:t>
            </a:r>
            <a:r>
              <a:rPr spc="-114" dirty="0"/>
              <a:t> </a:t>
            </a:r>
            <a:r>
              <a:rPr dirty="0"/>
              <a:t>(or</a:t>
            </a:r>
            <a:r>
              <a:rPr spc="-114" dirty="0"/>
              <a:t> </a:t>
            </a:r>
            <a:r>
              <a:rPr spc="-10" dirty="0"/>
              <a:t>History)</a:t>
            </a:r>
          </a:p>
        </p:txBody>
      </p:sp>
      <p:pic>
        <p:nvPicPr>
          <p:cNvPr id="6" name="object 6"/>
          <p:cNvPicPr/>
          <p:nvPr/>
        </p:nvPicPr>
        <p:blipFill>
          <a:blip r:embed="rId2" cstate="print"/>
          <a:stretch>
            <a:fillRect/>
          </a:stretch>
        </p:blipFill>
        <p:spPr>
          <a:xfrm>
            <a:off x="5486400" y="3869435"/>
            <a:ext cx="1676400" cy="2148840"/>
          </a:xfrm>
          <a:prstGeom prst="rect">
            <a:avLst/>
          </a:prstGeom>
        </p:spPr>
      </p:pic>
      <p:sp>
        <p:nvSpPr>
          <p:cNvPr id="9" name="object 9"/>
          <p:cNvSpPr txBox="1">
            <a:spLocks noGrp="1"/>
          </p:cNvSpPr>
          <p:nvPr>
            <p:ph type="sldNum" sz="quarter" idx="7"/>
          </p:nvPr>
        </p:nvSpPr>
        <p:spPr>
          <a:prstGeom prst="rect">
            <a:avLst/>
          </a:prstGeom>
        </p:spPr>
        <p:txBody>
          <a:bodyPr vert="horz" wrap="square" lIns="0" tIns="8255" rIns="0" bIns="0" rtlCol="0">
            <a:spAutoFit/>
          </a:bodyPr>
          <a:lstStyle/>
          <a:p>
            <a:pPr marL="38100">
              <a:lnSpc>
                <a:spcPct val="100000"/>
              </a:lnSpc>
              <a:spcBef>
                <a:spcPts val="65"/>
              </a:spcBef>
            </a:pPr>
            <a:fld id="{81D60167-4931-47E6-BA6A-407CBD079E47}" type="slidenum">
              <a:rPr spc="-25" dirty="0"/>
              <a:t>14</a:t>
            </a:fld>
            <a:endParaRPr spc="-25"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705104" y="2807859"/>
            <a:ext cx="4083685" cy="5251450"/>
          </a:xfrm>
          <a:prstGeom prst="rect">
            <a:avLst/>
          </a:prstGeom>
        </p:spPr>
        <p:txBody>
          <a:bodyPr vert="horz" wrap="square" lIns="0" tIns="97790" rIns="0" bIns="0" rtlCol="0">
            <a:spAutoFit/>
          </a:bodyPr>
          <a:lstStyle/>
          <a:p>
            <a:pPr marL="12700">
              <a:lnSpc>
                <a:spcPct val="100000"/>
              </a:lnSpc>
              <a:spcBef>
                <a:spcPts val="770"/>
              </a:spcBef>
            </a:pPr>
            <a:r>
              <a:rPr sz="1400" spc="-20" dirty="0">
                <a:solidFill>
                  <a:srgbClr val="1D1D1B"/>
                </a:solidFill>
                <a:latin typeface="Arial"/>
                <a:cs typeface="Arial"/>
              </a:rPr>
              <a:t>What</a:t>
            </a:r>
            <a:r>
              <a:rPr sz="1400" spc="-60" dirty="0">
                <a:solidFill>
                  <a:srgbClr val="1D1D1B"/>
                </a:solidFill>
                <a:latin typeface="Arial"/>
                <a:cs typeface="Arial"/>
              </a:rPr>
              <a:t> </a:t>
            </a:r>
            <a:r>
              <a:rPr sz="1400" dirty="0">
                <a:solidFill>
                  <a:srgbClr val="1D1D1B"/>
                </a:solidFill>
                <a:latin typeface="Arial"/>
                <a:cs typeface="Arial"/>
              </a:rPr>
              <a:t>is</a:t>
            </a:r>
            <a:r>
              <a:rPr sz="1400" spc="-65" dirty="0">
                <a:solidFill>
                  <a:srgbClr val="1D1D1B"/>
                </a:solidFill>
                <a:latin typeface="Arial"/>
                <a:cs typeface="Arial"/>
              </a:rPr>
              <a:t> </a:t>
            </a:r>
            <a:r>
              <a:rPr sz="1400" spc="-10" dirty="0">
                <a:solidFill>
                  <a:srgbClr val="1D1D1B"/>
                </a:solidFill>
                <a:latin typeface="Arial"/>
                <a:cs typeface="Arial"/>
              </a:rPr>
              <a:t>involved?</a:t>
            </a:r>
            <a:endParaRPr sz="1400">
              <a:latin typeface="Arial"/>
              <a:cs typeface="Arial"/>
            </a:endParaRPr>
          </a:p>
          <a:p>
            <a:pPr marL="12700" marR="5080">
              <a:lnSpc>
                <a:spcPct val="110100"/>
              </a:lnSpc>
              <a:spcBef>
                <a:spcPts val="355"/>
              </a:spcBef>
            </a:pPr>
            <a:r>
              <a:rPr sz="1000" dirty="0">
                <a:solidFill>
                  <a:srgbClr val="1D1D1B"/>
                </a:solidFill>
                <a:latin typeface="Arial"/>
                <a:cs typeface="Arial"/>
              </a:rPr>
              <a:t>History</a:t>
            </a:r>
            <a:r>
              <a:rPr sz="1000" spc="-35" dirty="0">
                <a:solidFill>
                  <a:srgbClr val="1D1D1B"/>
                </a:solidFill>
                <a:latin typeface="Arial"/>
                <a:cs typeface="Arial"/>
              </a:rPr>
              <a:t> </a:t>
            </a:r>
            <a:r>
              <a:rPr sz="1000" dirty="0">
                <a:solidFill>
                  <a:srgbClr val="1D1D1B"/>
                </a:solidFill>
                <a:latin typeface="Arial"/>
                <a:cs typeface="Arial"/>
              </a:rPr>
              <a:t>is</a:t>
            </a:r>
            <a:r>
              <a:rPr sz="1000" spc="-35" dirty="0">
                <a:solidFill>
                  <a:srgbClr val="1D1D1B"/>
                </a:solidFill>
                <a:latin typeface="Arial"/>
                <a:cs typeface="Arial"/>
              </a:rPr>
              <a:t> </a:t>
            </a:r>
            <a:r>
              <a:rPr sz="1000" dirty="0">
                <a:solidFill>
                  <a:srgbClr val="1D1D1B"/>
                </a:solidFill>
                <a:latin typeface="Arial"/>
                <a:cs typeface="Arial"/>
              </a:rPr>
              <a:t>a</a:t>
            </a:r>
            <a:r>
              <a:rPr sz="1000" spc="-25" dirty="0">
                <a:solidFill>
                  <a:srgbClr val="1D1D1B"/>
                </a:solidFill>
                <a:latin typeface="Arial"/>
                <a:cs typeface="Arial"/>
              </a:rPr>
              <a:t> </a:t>
            </a:r>
            <a:r>
              <a:rPr sz="1000" spc="-10" dirty="0">
                <a:solidFill>
                  <a:srgbClr val="1D1D1B"/>
                </a:solidFill>
                <a:latin typeface="Arial"/>
                <a:cs typeface="Arial"/>
              </a:rPr>
              <a:t>fascinating</a:t>
            </a:r>
            <a:r>
              <a:rPr sz="1000" spc="-25" dirty="0">
                <a:solidFill>
                  <a:srgbClr val="1D1D1B"/>
                </a:solidFill>
                <a:latin typeface="Arial"/>
                <a:cs typeface="Arial"/>
              </a:rPr>
              <a:t> </a:t>
            </a:r>
            <a:r>
              <a:rPr sz="1000" dirty="0">
                <a:solidFill>
                  <a:srgbClr val="1D1D1B"/>
                </a:solidFill>
                <a:latin typeface="Arial"/>
                <a:cs typeface="Arial"/>
              </a:rPr>
              <a:t>subject</a:t>
            </a:r>
            <a:r>
              <a:rPr sz="1000" spc="-20" dirty="0">
                <a:solidFill>
                  <a:srgbClr val="1D1D1B"/>
                </a:solidFill>
                <a:latin typeface="Arial"/>
                <a:cs typeface="Arial"/>
              </a:rPr>
              <a:t> </a:t>
            </a:r>
            <a:r>
              <a:rPr sz="1000" dirty="0">
                <a:solidFill>
                  <a:srgbClr val="1D1D1B"/>
                </a:solidFill>
                <a:latin typeface="Arial"/>
                <a:cs typeface="Arial"/>
              </a:rPr>
              <a:t>that</a:t>
            </a:r>
            <a:r>
              <a:rPr sz="1000" spc="-20" dirty="0">
                <a:solidFill>
                  <a:srgbClr val="1D1D1B"/>
                </a:solidFill>
                <a:latin typeface="Arial"/>
                <a:cs typeface="Arial"/>
              </a:rPr>
              <a:t> </a:t>
            </a:r>
            <a:r>
              <a:rPr sz="1000" dirty="0">
                <a:solidFill>
                  <a:srgbClr val="1D1D1B"/>
                </a:solidFill>
                <a:latin typeface="Arial"/>
                <a:cs typeface="Arial"/>
              </a:rPr>
              <a:t>helps</a:t>
            </a:r>
            <a:r>
              <a:rPr sz="1000" spc="-15" dirty="0">
                <a:solidFill>
                  <a:srgbClr val="1D1D1B"/>
                </a:solidFill>
                <a:latin typeface="Arial"/>
                <a:cs typeface="Arial"/>
              </a:rPr>
              <a:t> </a:t>
            </a:r>
            <a:r>
              <a:rPr sz="1000" dirty="0">
                <a:solidFill>
                  <a:srgbClr val="1D1D1B"/>
                </a:solidFill>
                <a:latin typeface="Arial"/>
                <a:cs typeface="Arial"/>
              </a:rPr>
              <a:t>us</a:t>
            </a:r>
            <a:r>
              <a:rPr sz="1000" spc="-40" dirty="0">
                <a:solidFill>
                  <a:srgbClr val="1D1D1B"/>
                </a:solidFill>
                <a:latin typeface="Arial"/>
                <a:cs typeface="Arial"/>
              </a:rPr>
              <a:t> </a:t>
            </a:r>
            <a:r>
              <a:rPr sz="1000" dirty="0">
                <a:solidFill>
                  <a:srgbClr val="1D1D1B"/>
                </a:solidFill>
                <a:latin typeface="Arial"/>
                <a:cs typeface="Arial"/>
              </a:rPr>
              <a:t>understand</a:t>
            </a:r>
            <a:r>
              <a:rPr sz="1000" spc="-5" dirty="0">
                <a:solidFill>
                  <a:srgbClr val="1D1D1B"/>
                </a:solidFill>
                <a:latin typeface="Arial"/>
                <a:cs typeface="Arial"/>
              </a:rPr>
              <a:t> </a:t>
            </a:r>
            <a:r>
              <a:rPr sz="1000" dirty="0">
                <a:solidFill>
                  <a:srgbClr val="1D1D1B"/>
                </a:solidFill>
                <a:latin typeface="Arial"/>
                <a:cs typeface="Arial"/>
              </a:rPr>
              <a:t>the</a:t>
            </a:r>
            <a:r>
              <a:rPr sz="1000" spc="-30" dirty="0">
                <a:solidFill>
                  <a:srgbClr val="1D1D1B"/>
                </a:solidFill>
                <a:latin typeface="Arial"/>
                <a:cs typeface="Arial"/>
              </a:rPr>
              <a:t> </a:t>
            </a:r>
            <a:r>
              <a:rPr sz="1000" dirty="0">
                <a:solidFill>
                  <a:srgbClr val="1D1D1B"/>
                </a:solidFill>
                <a:latin typeface="Arial"/>
                <a:cs typeface="Arial"/>
              </a:rPr>
              <a:t>past</a:t>
            </a:r>
            <a:r>
              <a:rPr sz="1000" spc="-25" dirty="0">
                <a:solidFill>
                  <a:srgbClr val="1D1D1B"/>
                </a:solidFill>
                <a:latin typeface="Arial"/>
                <a:cs typeface="Arial"/>
              </a:rPr>
              <a:t> and </a:t>
            </a:r>
            <a:r>
              <a:rPr sz="1000" dirty="0">
                <a:solidFill>
                  <a:srgbClr val="1D1D1B"/>
                </a:solidFill>
                <a:latin typeface="Arial"/>
                <a:cs typeface="Arial"/>
              </a:rPr>
              <a:t>appreciate</a:t>
            </a:r>
            <a:r>
              <a:rPr sz="1000" spc="15" dirty="0">
                <a:solidFill>
                  <a:srgbClr val="1D1D1B"/>
                </a:solidFill>
                <a:latin typeface="Arial"/>
                <a:cs typeface="Arial"/>
              </a:rPr>
              <a:t> </a:t>
            </a:r>
            <a:r>
              <a:rPr sz="1000" dirty="0">
                <a:solidFill>
                  <a:srgbClr val="1D1D1B"/>
                </a:solidFill>
                <a:latin typeface="Arial"/>
                <a:cs typeface="Arial"/>
              </a:rPr>
              <a:t>how</a:t>
            </a:r>
            <a:r>
              <a:rPr sz="1000" spc="-30" dirty="0">
                <a:solidFill>
                  <a:srgbClr val="1D1D1B"/>
                </a:solidFill>
                <a:latin typeface="Arial"/>
                <a:cs typeface="Arial"/>
              </a:rPr>
              <a:t> </a:t>
            </a:r>
            <a:r>
              <a:rPr sz="1000" dirty="0">
                <a:solidFill>
                  <a:srgbClr val="1D1D1B"/>
                </a:solidFill>
                <a:latin typeface="Arial"/>
                <a:cs typeface="Arial"/>
              </a:rPr>
              <a:t>and</a:t>
            </a:r>
            <a:r>
              <a:rPr sz="1000" spc="-25" dirty="0">
                <a:solidFill>
                  <a:srgbClr val="1D1D1B"/>
                </a:solidFill>
                <a:latin typeface="Arial"/>
                <a:cs typeface="Arial"/>
              </a:rPr>
              <a:t> </a:t>
            </a:r>
            <a:r>
              <a:rPr sz="1000" dirty="0">
                <a:solidFill>
                  <a:srgbClr val="1D1D1B"/>
                </a:solidFill>
                <a:latin typeface="Arial"/>
                <a:cs typeface="Arial"/>
              </a:rPr>
              <a:t>why</a:t>
            </a:r>
            <a:r>
              <a:rPr sz="1000" spc="-30" dirty="0">
                <a:solidFill>
                  <a:srgbClr val="1D1D1B"/>
                </a:solidFill>
                <a:latin typeface="Arial"/>
                <a:cs typeface="Arial"/>
              </a:rPr>
              <a:t> </a:t>
            </a:r>
            <a:r>
              <a:rPr sz="1000" dirty="0">
                <a:solidFill>
                  <a:srgbClr val="1D1D1B"/>
                </a:solidFill>
                <a:latin typeface="Arial"/>
                <a:cs typeface="Arial"/>
              </a:rPr>
              <a:t>people and</a:t>
            </a:r>
            <a:r>
              <a:rPr sz="1000" spc="-30" dirty="0">
                <a:solidFill>
                  <a:srgbClr val="1D1D1B"/>
                </a:solidFill>
                <a:latin typeface="Arial"/>
                <a:cs typeface="Arial"/>
              </a:rPr>
              <a:t> </a:t>
            </a:r>
            <a:r>
              <a:rPr sz="1000" dirty="0">
                <a:solidFill>
                  <a:srgbClr val="1D1D1B"/>
                </a:solidFill>
                <a:latin typeface="Arial"/>
                <a:cs typeface="Arial"/>
              </a:rPr>
              <a:t>societies</a:t>
            </a:r>
            <a:r>
              <a:rPr sz="1000" spc="-15" dirty="0">
                <a:solidFill>
                  <a:srgbClr val="1D1D1B"/>
                </a:solidFill>
                <a:latin typeface="Arial"/>
                <a:cs typeface="Arial"/>
              </a:rPr>
              <a:t> </a:t>
            </a:r>
            <a:r>
              <a:rPr sz="1000" dirty="0">
                <a:solidFill>
                  <a:srgbClr val="1D1D1B"/>
                </a:solidFill>
                <a:latin typeface="Arial"/>
                <a:cs typeface="Arial"/>
              </a:rPr>
              <a:t>have</a:t>
            </a:r>
            <a:r>
              <a:rPr sz="1000" spc="-25" dirty="0">
                <a:solidFill>
                  <a:srgbClr val="1D1D1B"/>
                </a:solidFill>
                <a:latin typeface="Arial"/>
                <a:cs typeface="Arial"/>
              </a:rPr>
              <a:t> </a:t>
            </a:r>
            <a:r>
              <a:rPr sz="1000" dirty="0">
                <a:solidFill>
                  <a:srgbClr val="1D1D1B"/>
                </a:solidFill>
                <a:latin typeface="Arial"/>
                <a:cs typeface="Arial"/>
              </a:rPr>
              <a:t>changed over</a:t>
            </a:r>
            <a:r>
              <a:rPr sz="1000" spc="-35" dirty="0">
                <a:solidFill>
                  <a:srgbClr val="1D1D1B"/>
                </a:solidFill>
                <a:latin typeface="Arial"/>
                <a:cs typeface="Arial"/>
              </a:rPr>
              <a:t> </a:t>
            </a:r>
            <a:r>
              <a:rPr sz="1000" spc="-10" dirty="0">
                <a:solidFill>
                  <a:srgbClr val="1D1D1B"/>
                </a:solidFill>
                <a:latin typeface="Arial"/>
                <a:cs typeface="Arial"/>
              </a:rPr>
              <a:t>time. </a:t>
            </a:r>
            <a:r>
              <a:rPr sz="1000" dirty="0">
                <a:solidFill>
                  <a:srgbClr val="1D1D1B"/>
                </a:solidFill>
                <a:latin typeface="Arial"/>
                <a:cs typeface="Arial"/>
              </a:rPr>
              <a:t>Students</a:t>
            </a:r>
            <a:r>
              <a:rPr sz="1000" spc="-20" dirty="0">
                <a:solidFill>
                  <a:srgbClr val="1D1D1B"/>
                </a:solidFill>
                <a:latin typeface="Arial"/>
                <a:cs typeface="Arial"/>
              </a:rPr>
              <a:t> </a:t>
            </a:r>
            <a:r>
              <a:rPr sz="1000" dirty="0">
                <a:solidFill>
                  <a:srgbClr val="1D1D1B"/>
                </a:solidFill>
                <a:latin typeface="Arial"/>
                <a:cs typeface="Arial"/>
              </a:rPr>
              <a:t>will</a:t>
            </a:r>
            <a:r>
              <a:rPr sz="1000" spc="-25" dirty="0">
                <a:solidFill>
                  <a:srgbClr val="1D1D1B"/>
                </a:solidFill>
                <a:latin typeface="Arial"/>
                <a:cs typeface="Arial"/>
              </a:rPr>
              <a:t> </a:t>
            </a:r>
            <a:r>
              <a:rPr sz="1000" dirty="0">
                <a:solidFill>
                  <a:srgbClr val="1D1D1B"/>
                </a:solidFill>
                <a:latin typeface="Arial"/>
                <a:cs typeface="Arial"/>
              </a:rPr>
              <a:t>study</a:t>
            </a:r>
            <a:r>
              <a:rPr sz="1000" spc="-40" dirty="0">
                <a:solidFill>
                  <a:srgbClr val="1D1D1B"/>
                </a:solidFill>
                <a:latin typeface="Arial"/>
                <a:cs typeface="Arial"/>
              </a:rPr>
              <a:t> </a:t>
            </a:r>
            <a:r>
              <a:rPr sz="1000" dirty="0">
                <a:solidFill>
                  <a:srgbClr val="1D1D1B"/>
                </a:solidFill>
                <a:latin typeface="Arial"/>
                <a:cs typeface="Arial"/>
              </a:rPr>
              <a:t>the</a:t>
            </a:r>
            <a:r>
              <a:rPr sz="1000" spc="-25" dirty="0">
                <a:solidFill>
                  <a:srgbClr val="1D1D1B"/>
                </a:solidFill>
                <a:latin typeface="Arial"/>
                <a:cs typeface="Arial"/>
              </a:rPr>
              <a:t> </a:t>
            </a:r>
            <a:r>
              <a:rPr sz="1000" dirty="0">
                <a:solidFill>
                  <a:srgbClr val="1D1D1B"/>
                </a:solidFill>
                <a:latin typeface="Arial"/>
                <a:cs typeface="Arial"/>
              </a:rPr>
              <a:t>main</a:t>
            </a:r>
            <a:r>
              <a:rPr sz="1000" spc="-35" dirty="0">
                <a:solidFill>
                  <a:srgbClr val="1D1D1B"/>
                </a:solidFill>
                <a:latin typeface="Arial"/>
                <a:cs typeface="Arial"/>
              </a:rPr>
              <a:t> </a:t>
            </a:r>
            <a:r>
              <a:rPr sz="1000" dirty="0">
                <a:solidFill>
                  <a:srgbClr val="1D1D1B"/>
                </a:solidFill>
                <a:latin typeface="Arial"/>
                <a:cs typeface="Arial"/>
              </a:rPr>
              <a:t>developments</a:t>
            </a:r>
            <a:r>
              <a:rPr sz="1000" spc="5" dirty="0">
                <a:solidFill>
                  <a:srgbClr val="1D1D1B"/>
                </a:solidFill>
                <a:latin typeface="Arial"/>
                <a:cs typeface="Arial"/>
              </a:rPr>
              <a:t> </a:t>
            </a:r>
            <a:r>
              <a:rPr sz="1000" dirty="0">
                <a:solidFill>
                  <a:srgbClr val="1D1D1B"/>
                </a:solidFill>
                <a:latin typeface="Arial"/>
                <a:cs typeface="Arial"/>
              </a:rPr>
              <a:t>in</a:t>
            </a:r>
            <a:r>
              <a:rPr sz="1000" spc="-45" dirty="0">
                <a:solidFill>
                  <a:srgbClr val="1D1D1B"/>
                </a:solidFill>
                <a:latin typeface="Arial"/>
                <a:cs typeface="Arial"/>
              </a:rPr>
              <a:t> </a:t>
            </a:r>
            <a:r>
              <a:rPr sz="1000" dirty="0">
                <a:solidFill>
                  <a:srgbClr val="1D1D1B"/>
                </a:solidFill>
                <a:latin typeface="Arial"/>
                <a:cs typeface="Arial"/>
              </a:rPr>
              <a:t>20th</a:t>
            </a:r>
            <a:r>
              <a:rPr sz="1000" spc="-35" dirty="0">
                <a:solidFill>
                  <a:srgbClr val="1D1D1B"/>
                </a:solidFill>
                <a:latin typeface="Arial"/>
                <a:cs typeface="Arial"/>
              </a:rPr>
              <a:t> </a:t>
            </a:r>
            <a:r>
              <a:rPr sz="1000" dirty="0">
                <a:solidFill>
                  <a:srgbClr val="1D1D1B"/>
                </a:solidFill>
                <a:latin typeface="Arial"/>
                <a:cs typeface="Arial"/>
              </a:rPr>
              <a:t>century</a:t>
            </a:r>
            <a:r>
              <a:rPr sz="1000" spc="-20" dirty="0">
                <a:solidFill>
                  <a:srgbClr val="1D1D1B"/>
                </a:solidFill>
                <a:latin typeface="Arial"/>
                <a:cs typeface="Arial"/>
              </a:rPr>
              <a:t> </a:t>
            </a:r>
            <a:r>
              <a:rPr sz="1000" dirty="0">
                <a:solidFill>
                  <a:srgbClr val="1D1D1B"/>
                </a:solidFill>
                <a:latin typeface="Arial"/>
                <a:cs typeface="Arial"/>
              </a:rPr>
              <a:t>British</a:t>
            </a:r>
            <a:r>
              <a:rPr sz="1000" spc="-40" dirty="0">
                <a:solidFill>
                  <a:srgbClr val="1D1D1B"/>
                </a:solidFill>
                <a:latin typeface="Arial"/>
                <a:cs typeface="Arial"/>
              </a:rPr>
              <a:t> </a:t>
            </a:r>
            <a:r>
              <a:rPr sz="1000" spc="-10" dirty="0">
                <a:solidFill>
                  <a:srgbClr val="1D1D1B"/>
                </a:solidFill>
                <a:latin typeface="Arial"/>
                <a:cs typeface="Arial"/>
              </a:rPr>
              <a:t>history </a:t>
            </a:r>
            <a:r>
              <a:rPr sz="1000" dirty="0">
                <a:solidFill>
                  <a:srgbClr val="1D1D1B"/>
                </a:solidFill>
                <a:latin typeface="Arial"/>
                <a:cs typeface="Arial"/>
              </a:rPr>
              <a:t>and</a:t>
            </a:r>
            <a:r>
              <a:rPr sz="1000" spc="-45" dirty="0">
                <a:solidFill>
                  <a:srgbClr val="1D1D1B"/>
                </a:solidFill>
                <a:latin typeface="Arial"/>
                <a:cs typeface="Arial"/>
              </a:rPr>
              <a:t> </a:t>
            </a:r>
            <a:r>
              <a:rPr sz="1000" dirty="0">
                <a:solidFill>
                  <a:srgbClr val="1D1D1B"/>
                </a:solidFill>
                <a:latin typeface="Arial"/>
                <a:cs typeface="Arial"/>
              </a:rPr>
              <a:t>international</a:t>
            </a:r>
            <a:r>
              <a:rPr sz="1000" spc="-40" dirty="0">
                <a:solidFill>
                  <a:srgbClr val="1D1D1B"/>
                </a:solidFill>
                <a:latin typeface="Arial"/>
                <a:cs typeface="Arial"/>
              </a:rPr>
              <a:t> </a:t>
            </a:r>
            <a:r>
              <a:rPr sz="1000" spc="-10" dirty="0">
                <a:solidFill>
                  <a:srgbClr val="1D1D1B"/>
                </a:solidFill>
                <a:latin typeface="Arial"/>
                <a:cs typeface="Arial"/>
              </a:rPr>
              <a:t>relations.</a:t>
            </a:r>
            <a:endParaRPr sz="1000">
              <a:latin typeface="Arial"/>
              <a:cs typeface="Arial"/>
            </a:endParaRPr>
          </a:p>
          <a:p>
            <a:pPr>
              <a:lnSpc>
                <a:spcPct val="100000"/>
              </a:lnSpc>
              <a:spcBef>
                <a:spcPts val="885"/>
              </a:spcBef>
            </a:pPr>
            <a:endParaRPr sz="1000">
              <a:latin typeface="Arial"/>
              <a:cs typeface="Arial"/>
            </a:endParaRPr>
          </a:p>
          <a:p>
            <a:pPr marL="12700">
              <a:lnSpc>
                <a:spcPct val="100000"/>
              </a:lnSpc>
              <a:spcBef>
                <a:spcPts val="5"/>
              </a:spcBef>
            </a:pPr>
            <a:r>
              <a:rPr sz="1000" dirty="0">
                <a:solidFill>
                  <a:srgbClr val="1D1D1B"/>
                </a:solidFill>
                <a:latin typeface="Arial"/>
                <a:cs typeface="Arial"/>
              </a:rPr>
              <a:t>Year</a:t>
            </a:r>
            <a:r>
              <a:rPr sz="1000" spc="-45" dirty="0">
                <a:solidFill>
                  <a:srgbClr val="1D1D1B"/>
                </a:solidFill>
                <a:latin typeface="Arial"/>
                <a:cs typeface="Arial"/>
              </a:rPr>
              <a:t> </a:t>
            </a:r>
            <a:r>
              <a:rPr sz="1000" spc="-25" dirty="0">
                <a:solidFill>
                  <a:srgbClr val="1D1D1B"/>
                </a:solidFill>
                <a:latin typeface="Arial"/>
                <a:cs typeface="Arial"/>
              </a:rPr>
              <a:t>10</a:t>
            </a:r>
            <a:endParaRPr sz="1000">
              <a:latin typeface="Arial"/>
              <a:cs typeface="Arial"/>
            </a:endParaRPr>
          </a:p>
          <a:p>
            <a:pPr marL="192405" indent="-179705">
              <a:lnSpc>
                <a:spcPct val="100000"/>
              </a:lnSpc>
              <a:spcBef>
                <a:spcPts val="420"/>
              </a:spcBef>
              <a:buClr>
                <a:srgbClr val="E9473E"/>
              </a:buClr>
              <a:buFont typeface="Cambria"/>
              <a:buChar char="•"/>
              <a:tabLst>
                <a:tab pos="192405" algn="l"/>
              </a:tabLst>
            </a:pPr>
            <a:r>
              <a:rPr sz="1000" dirty="0">
                <a:solidFill>
                  <a:srgbClr val="1D1D1B"/>
                </a:solidFill>
                <a:latin typeface="Arial"/>
                <a:cs typeface="Arial"/>
              </a:rPr>
              <a:t>American</a:t>
            </a:r>
            <a:r>
              <a:rPr sz="1000" spc="-35" dirty="0">
                <a:solidFill>
                  <a:srgbClr val="1D1D1B"/>
                </a:solidFill>
                <a:latin typeface="Arial"/>
                <a:cs typeface="Arial"/>
              </a:rPr>
              <a:t> </a:t>
            </a:r>
            <a:r>
              <a:rPr sz="1000" spc="-20" dirty="0">
                <a:solidFill>
                  <a:srgbClr val="1D1D1B"/>
                </a:solidFill>
                <a:latin typeface="Arial"/>
                <a:cs typeface="Arial"/>
              </a:rPr>
              <a:t>West</a:t>
            </a:r>
            <a:endParaRPr sz="1000">
              <a:latin typeface="Arial"/>
              <a:cs typeface="Arial"/>
            </a:endParaRPr>
          </a:p>
          <a:p>
            <a:pPr marL="192405" indent="-179705">
              <a:lnSpc>
                <a:spcPct val="100000"/>
              </a:lnSpc>
              <a:spcBef>
                <a:spcPts val="420"/>
              </a:spcBef>
              <a:buClr>
                <a:srgbClr val="E9473E"/>
              </a:buClr>
              <a:buFont typeface="Cambria"/>
              <a:buChar char="•"/>
              <a:tabLst>
                <a:tab pos="192405" algn="l"/>
              </a:tabLst>
            </a:pPr>
            <a:r>
              <a:rPr sz="1000" dirty="0">
                <a:solidFill>
                  <a:srgbClr val="1D1D1B"/>
                </a:solidFill>
                <a:latin typeface="Arial"/>
                <a:cs typeface="Arial"/>
              </a:rPr>
              <a:t>Medicine</a:t>
            </a:r>
            <a:r>
              <a:rPr sz="1000" spc="-15" dirty="0">
                <a:solidFill>
                  <a:srgbClr val="1D1D1B"/>
                </a:solidFill>
                <a:latin typeface="Arial"/>
                <a:cs typeface="Arial"/>
              </a:rPr>
              <a:t> </a:t>
            </a:r>
            <a:r>
              <a:rPr sz="1000" dirty="0">
                <a:solidFill>
                  <a:srgbClr val="1D1D1B"/>
                </a:solidFill>
                <a:latin typeface="Arial"/>
                <a:cs typeface="Arial"/>
              </a:rPr>
              <a:t>and</a:t>
            </a:r>
            <a:r>
              <a:rPr sz="1000" spc="-30" dirty="0">
                <a:solidFill>
                  <a:srgbClr val="1D1D1B"/>
                </a:solidFill>
                <a:latin typeface="Arial"/>
                <a:cs typeface="Arial"/>
              </a:rPr>
              <a:t> </a:t>
            </a:r>
            <a:r>
              <a:rPr sz="1000" dirty="0">
                <a:solidFill>
                  <a:srgbClr val="1D1D1B"/>
                </a:solidFill>
                <a:latin typeface="Arial"/>
                <a:cs typeface="Arial"/>
              </a:rPr>
              <a:t>Britain,</a:t>
            </a:r>
            <a:r>
              <a:rPr sz="1000" spc="-40" dirty="0">
                <a:solidFill>
                  <a:srgbClr val="1D1D1B"/>
                </a:solidFill>
                <a:latin typeface="Arial"/>
                <a:cs typeface="Arial"/>
              </a:rPr>
              <a:t> </a:t>
            </a:r>
            <a:r>
              <a:rPr sz="1000" spc="-10" dirty="0">
                <a:solidFill>
                  <a:srgbClr val="1D1D1B"/>
                </a:solidFill>
                <a:latin typeface="Arial"/>
                <a:cs typeface="Arial"/>
              </a:rPr>
              <a:t>1250–Present</a:t>
            </a:r>
            <a:endParaRPr sz="1000">
              <a:latin typeface="Arial"/>
              <a:cs typeface="Arial"/>
            </a:endParaRPr>
          </a:p>
          <a:p>
            <a:pPr>
              <a:lnSpc>
                <a:spcPct val="100000"/>
              </a:lnSpc>
              <a:spcBef>
                <a:spcPts val="885"/>
              </a:spcBef>
              <a:buClr>
                <a:srgbClr val="E9473E"/>
              </a:buClr>
              <a:buFont typeface="Cambria"/>
              <a:buChar char="•"/>
            </a:pPr>
            <a:endParaRPr sz="1000">
              <a:latin typeface="Arial"/>
              <a:cs typeface="Arial"/>
            </a:endParaRPr>
          </a:p>
          <a:p>
            <a:pPr marL="12700">
              <a:lnSpc>
                <a:spcPct val="100000"/>
              </a:lnSpc>
              <a:spcBef>
                <a:spcPts val="5"/>
              </a:spcBef>
            </a:pPr>
            <a:r>
              <a:rPr sz="1000" dirty="0">
                <a:solidFill>
                  <a:srgbClr val="1D1D1B"/>
                </a:solidFill>
                <a:latin typeface="Arial"/>
                <a:cs typeface="Arial"/>
              </a:rPr>
              <a:t>Year</a:t>
            </a:r>
            <a:r>
              <a:rPr sz="1000" spc="-45" dirty="0">
                <a:solidFill>
                  <a:srgbClr val="1D1D1B"/>
                </a:solidFill>
                <a:latin typeface="Arial"/>
                <a:cs typeface="Arial"/>
              </a:rPr>
              <a:t> </a:t>
            </a:r>
            <a:r>
              <a:rPr sz="1000" spc="-25" dirty="0">
                <a:solidFill>
                  <a:srgbClr val="1D1D1B"/>
                </a:solidFill>
                <a:latin typeface="Arial"/>
                <a:cs typeface="Arial"/>
              </a:rPr>
              <a:t>11</a:t>
            </a:r>
            <a:endParaRPr sz="1000">
              <a:latin typeface="Arial"/>
              <a:cs typeface="Arial"/>
            </a:endParaRPr>
          </a:p>
          <a:p>
            <a:pPr marL="192405" indent="-179705">
              <a:lnSpc>
                <a:spcPct val="100000"/>
              </a:lnSpc>
              <a:spcBef>
                <a:spcPts val="420"/>
              </a:spcBef>
              <a:buClr>
                <a:srgbClr val="E9473E"/>
              </a:buClr>
              <a:buFont typeface="Cambria"/>
              <a:buChar char="•"/>
              <a:tabLst>
                <a:tab pos="192405" algn="l"/>
              </a:tabLst>
            </a:pPr>
            <a:r>
              <a:rPr sz="1000" spc="-10" dirty="0">
                <a:solidFill>
                  <a:srgbClr val="1D1D1B"/>
                </a:solidFill>
                <a:latin typeface="Arial"/>
                <a:cs typeface="Arial"/>
              </a:rPr>
              <a:t>German</a:t>
            </a:r>
            <a:r>
              <a:rPr sz="1000" spc="-25" dirty="0">
                <a:solidFill>
                  <a:srgbClr val="1D1D1B"/>
                </a:solidFill>
                <a:latin typeface="Arial"/>
                <a:cs typeface="Arial"/>
              </a:rPr>
              <a:t> </a:t>
            </a:r>
            <a:r>
              <a:rPr sz="1000" spc="-20" dirty="0">
                <a:solidFill>
                  <a:srgbClr val="1D1D1B"/>
                </a:solidFill>
                <a:latin typeface="Arial"/>
                <a:cs typeface="Arial"/>
              </a:rPr>
              <a:t>In-</a:t>
            </a:r>
            <a:r>
              <a:rPr sz="1000" dirty="0">
                <a:solidFill>
                  <a:srgbClr val="1D1D1B"/>
                </a:solidFill>
                <a:latin typeface="Arial"/>
                <a:cs typeface="Arial"/>
              </a:rPr>
              <a:t>Depth</a:t>
            </a:r>
            <a:r>
              <a:rPr sz="1000" spc="-15" dirty="0">
                <a:solidFill>
                  <a:srgbClr val="1D1D1B"/>
                </a:solidFill>
                <a:latin typeface="Arial"/>
                <a:cs typeface="Arial"/>
              </a:rPr>
              <a:t> </a:t>
            </a:r>
            <a:r>
              <a:rPr sz="1000" dirty="0">
                <a:solidFill>
                  <a:srgbClr val="1D1D1B"/>
                </a:solidFill>
                <a:latin typeface="Arial"/>
                <a:cs typeface="Arial"/>
              </a:rPr>
              <a:t>Study,</a:t>
            </a:r>
            <a:r>
              <a:rPr sz="1000" spc="-5" dirty="0">
                <a:solidFill>
                  <a:srgbClr val="1D1D1B"/>
                </a:solidFill>
                <a:latin typeface="Arial"/>
                <a:cs typeface="Arial"/>
              </a:rPr>
              <a:t> </a:t>
            </a:r>
            <a:r>
              <a:rPr sz="1000" spc="-10" dirty="0">
                <a:solidFill>
                  <a:srgbClr val="1D1D1B"/>
                </a:solidFill>
                <a:latin typeface="Arial"/>
                <a:cs typeface="Arial"/>
              </a:rPr>
              <a:t>1919–1945</a:t>
            </a:r>
            <a:endParaRPr sz="1000">
              <a:latin typeface="Arial"/>
              <a:cs typeface="Arial"/>
            </a:endParaRPr>
          </a:p>
          <a:p>
            <a:pPr marL="192405" indent="-179705">
              <a:lnSpc>
                <a:spcPct val="100000"/>
              </a:lnSpc>
              <a:spcBef>
                <a:spcPts val="420"/>
              </a:spcBef>
              <a:buClr>
                <a:srgbClr val="E9473E"/>
              </a:buClr>
              <a:buFont typeface="Cambria"/>
              <a:buChar char="•"/>
              <a:tabLst>
                <a:tab pos="192405" algn="l"/>
              </a:tabLst>
            </a:pPr>
            <a:r>
              <a:rPr sz="1000" dirty="0">
                <a:solidFill>
                  <a:srgbClr val="1D1D1B"/>
                </a:solidFill>
                <a:latin typeface="Arial"/>
                <a:cs typeface="Arial"/>
              </a:rPr>
              <a:t>Henry</a:t>
            </a:r>
            <a:r>
              <a:rPr sz="1000" spc="-30" dirty="0">
                <a:solidFill>
                  <a:srgbClr val="1D1D1B"/>
                </a:solidFill>
                <a:latin typeface="Arial"/>
                <a:cs typeface="Arial"/>
              </a:rPr>
              <a:t> </a:t>
            </a:r>
            <a:r>
              <a:rPr sz="1000" spc="-25" dirty="0">
                <a:solidFill>
                  <a:srgbClr val="1D1D1B"/>
                </a:solidFill>
                <a:latin typeface="Arial"/>
                <a:cs typeface="Arial"/>
              </a:rPr>
              <a:t>VIII</a:t>
            </a:r>
            <a:r>
              <a:rPr sz="1000" spc="-45" dirty="0">
                <a:solidFill>
                  <a:srgbClr val="1D1D1B"/>
                </a:solidFill>
                <a:latin typeface="Arial"/>
                <a:cs typeface="Arial"/>
              </a:rPr>
              <a:t> </a:t>
            </a:r>
            <a:r>
              <a:rPr sz="1000" dirty="0">
                <a:solidFill>
                  <a:srgbClr val="1D1D1B"/>
                </a:solidFill>
                <a:latin typeface="Arial"/>
                <a:cs typeface="Arial"/>
              </a:rPr>
              <a:t>and</a:t>
            </a:r>
            <a:r>
              <a:rPr sz="1000" spc="-20" dirty="0">
                <a:solidFill>
                  <a:srgbClr val="1D1D1B"/>
                </a:solidFill>
                <a:latin typeface="Arial"/>
                <a:cs typeface="Arial"/>
              </a:rPr>
              <a:t> </a:t>
            </a:r>
            <a:r>
              <a:rPr sz="1000" spc="-10" dirty="0">
                <a:solidFill>
                  <a:srgbClr val="1D1D1B"/>
                </a:solidFill>
                <a:latin typeface="Arial"/>
                <a:cs typeface="Arial"/>
              </a:rPr>
              <a:t>His</a:t>
            </a:r>
            <a:r>
              <a:rPr sz="1000" spc="-45" dirty="0">
                <a:solidFill>
                  <a:srgbClr val="1D1D1B"/>
                </a:solidFill>
                <a:latin typeface="Arial"/>
                <a:cs typeface="Arial"/>
              </a:rPr>
              <a:t> </a:t>
            </a:r>
            <a:r>
              <a:rPr sz="1000" dirty="0">
                <a:solidFill>
                  <a:srgbClr val="1D1D1B"/>
                </a:solidFill>
                <a:latin typeface="Arial"/>
                <a:cs typeface="Arial"/>
              </a:rPr>
              <a:t>Ministers</a:t>
            </a:r>
            <a:r>
              <a:rPr sz="1000" spc="-25" dirty="0">
                <a:solidFill>
                  <a:srgbClr val="1D1D1B"/>
                </a:solidFill>
                <a:latin typeface="Arial"/>
                <a:cs typeface="Arial"/>
              </a:rPr>
              <a:t> </a:t>
            </a:r>
            <a:r>
              <a:rPr sz="1000" spc="-10" dirty="0">
                <a:solidFill>
                  <a:srgbClr val="1D1D1B"/>
                </a:solidFill>
                <a:latin typeface="Arial"/>
                <a:cs typeface="Arial"/>
              </a:rPr>
              <a:t>1509–1540</a:t>
            </a:r>
            <a:endParaRPr sz="1000">
              <a:latin typeface="Arial"/>
              <a:cs typeface="Arial"/>
            </a:endParaRPr>
          </a:p>
          <a:p>
            <a:pPr>
              <a:lnSpc>
                <a:spcPct val="100000"/>
              </a:lnSpc>
              <a:spcBef>
                <a:spcPts val="885"/>
              </a:spcBef>
              <a:buClr>
                <a:srgbClr val="E9473E"/>
              </a:buClr>
              <a:buFont typeface="Cambria"/>
              <a:buChar char="•"/>
            </a:pPr>
            <a:endParaRPr sz="1000">
              <a:latin typeface="Arial"/>
              <a:cs typeface="Arial"/>
            </a:endParaRPr>
          </a:p>
          <a:p>
            <a:pPr marL="12700">
              <a:lnSpc>
                <a:spcPct val="100000"/>
              </a:lnSpc>
            </a:pPr>
            <a:r>
              <a:rPr sz="1400" spc="-10" dirty="0">
                <a:solidFill>
                  <a:srgbClr val="1D1D1B"/>
                </a:solidFill>
                <a:latin typeface="Arial"/>
                <a:cs typeface="Arial"/>
              </a:rPr>
              <a:t>Qualifications</a:t>
            </a:r>
            <a:r>
              <a:rPr sz="1400" spc="-5" dirty="0">
                <a:solidFill>
                  <a:srgbClr val="1D1D1B"/>
                </a:solidFill>
                <a:latin typeface="Arial"/>
                <a:cs typeface="Arial"/>
              </a:rPr>
              <a:t> </a:t>
            </a:r>
            <a:r>
              <a:rPr sz="1400" spc="-10" dirty="0">
                <a:solidFill>
                  <a:srgbClr val="1D1D1B"/>
                </a:solidFill>
                <a:latin typeface="Arial"/>
                <a:cs typeface="Arial"/>
              </a:rPr>
              <a:t>available</a:t>
            </a:r>
            <a:endParaRPr sz="1400">
              <a:latin typeface="Arial"/>
              <a:cs typeface="Arial"/>
            </a:endParaRPr>
          </a:p>
          <a:p>
            <a:pPr marL="12700">
              <a:lnSpc>
                <a:spcPct val="100000"/>
              </a:lnSpc>
              <a:spcBef>
                <a:spcPts val="475"/>
              </a:spcBef>
            </a:pPr>
            <a:r>
              <a:rPr sz="1000" spc="-30" dirty="0">
                <a:solidFill>
                  <a:srgbClr val="1D1D1B"/>
                </a:solidFill>
                <a:latin typeface="Arial"/>
                <a:cs typeface="Arial"/>
              </a:rPr>
              <a:t>GCSE</a:t>
            </a:r>
            <a:r>
              <a:rPr sz="1000" spc="-20" dirty="0">
                <a:solidFill>
                  <a:srgbClr val="1D1D1B"/>
                </a:solidFill>
                <a:latin typeface="Arial"/>
                <a:cs typeface="Arial"/>
              </a:rPr>
              <a:t> </a:t>
            </a:r>
            <a:r>
              <a:rPr sz="1000" dirty="0">
                <a:solidFill>
                  <a:srgbClr val="1D1D1B"/>
                </a:solidFill>
                <a:latin typeface="Arial"/>
                <a:cs typeface="Arial"/>
              </a:rPr>
              <a:t>grade</a:t>
            </a:r>
            <a:r>
              <a:rPr sz="1000" spc="5" dirty="0">
                <a:solidFill>
                  <a:srgbClr val="1D1D1B"/>
                </a:solidFill>
                <a:latin typeface="Arial"/>
                <a:cs typeface="Arial"/>
              </a:rPr>
              <a:t> </a:t>
            </a:r>
            <a:r>
              <a:rPr sz="1000" spc="-20" dirty="0">
                <a:solidFill>
                  <a:srgbClr val="1D1D1B"/>
                </a:solidFill>
                <a:latin typeface="Arial"/>
                <a:cs typeface="Arial"/>
              </a:rPr>
              <a:t>9–1.</a:t>
            </a:r>
            <a:endParaRPr sz="1000">
              <a:latin typeface="Arial"/>
              <a:cs typeface="Arial"/>
            </a:endParaRPr>
          </a:p>
          <a:p>
            <a:pPr>
              <a:lnSpc>
                <a:spcPct val="100000"/>
              </a:lnSpc>
              <a:spcBef>
                <a:spcPts val="885"/>
              </a:spcBef>
            </a:pPr>
            <a:endParaRPr sz="1000">
              <a:latin typeface="Arial"/>
              <a:cs typeface="Arial"/>
            </a:endParaRPr>
          </a:p>
          <a:p>
            <a:pPr marL="12700">
              <a:lnSpc>
                <a:spcPct val="100000"/>
              </a:lnSpc>
            </a:pPr>
            <a:r>
              <a:rPr sz="1400" spc="-10" dirty="0">
                <a:solidFill>
                  <a:srgbClr val="1D1D1B"/>
                </a:solidFill>
                <a:latin typeface="Arial"/>
                <a:cs typeface="Arial"/>
              </a:rPr>
              <a:t>Assessment</a:t>
            </a:r>
            <a:endParaRPr sz="1400">
              <a:latin typeface="Arial"/>
              <a:cs typeface="Arial"/>
            </a:endParaRPr>
          </a:p>
          <a:p>
            <a:pPr marL="12700">
              <a:lnSpc>
                <a:spcPct val="100000"/>
              </a:lnSpc>
              <a:spcBef>
                <a:spcPts val="470"/>
              </a:spcBef>
            </a:pPr>
            <a:r>
              <a:rPr sz="1000" dirty="0">
                <a:solidFill>
                  <a:srgbClr val="1D1D1B"/>
                </a:solidFill>
                <a:latin typeface="Arial"/>
                <a:cs typeface="Arial"/>
              </a:rPr>
              <a:t>There</a:t>
            </a:r>
            <a:r>
              <a:rPr sz="1000" spc="-5" dirty="0">
                <a:solidFill>
                  <a:srgbClr val="1D1D1B"/>
                </a:solidFill>
                <a:latin typeface="Arial"/>
                <a:cs typeface="Arial"/>
              </a:rPr>
              <a:t> </a:t>
            </a:r>
            <a:r>
              <a:rPr sz="1000" dirty="0">
                <a:solidFill>
                  <a:srgbClr val="1D1D1B"/>
                </a:solidFill>
                <a:latin typeface="Arial"/>
                <a:cs typeface="Arial"/>
              </a:rPr>
              <a:t>are</a:t>
            </a:r>
            <a:r>
              <a:rPr sz="1000" spc="-20" dirty="0">
                <a:solidFill>
                  <a:srgbClr val="1D1D1B"/>
                </a:solidFill>
                <a:latin typeface="Arial"/>
                <a:cs typeface="Arial"/>
              </a:rPr>
              <a:t> </a:t>
            </a:r>
            <a:r>
              <a:rPr sz="1000" dirty="0">
                <a:solidFill>
                  <a:srgbClr val="1D1D1B"/>
                </a:solidFill>
                <a:latin typeface="Arial"/>
                <a:cs typeface="Arial"/>
              </a:rPr>
              <a:t>three</a:t>
            </a:r>
            <a:r>
              <a:rPr sz="1000" spc="-5" dirty="0">
                <a:solidFill>
                  <a:srgbClr val="1D1D1B"/>
                </a:solidFill>
                <a:latin typeface="Arial"/>
                <a:cs typeface="Arial"/>
              </a:rPr>
              <a:t> </a:t>
            </a:r>
            <a:r>
              <a:rPr sz="1000" dirty="0">
                <a:solidFill>
                  <a:srgbClr val="1D1D1B"/>
                </a:solidFill>
                <a:latin typeface="Arial"/>
                <a:cs typeface="Arial"/>
              </a:rPr>
              <a:t>written</a:t>
            </a:r>
            <a:r>
              <a:rPr sz="1000" spc="-15" dirty="0">
                <a:solidFill>
                  <a:srgbClr val="1D1D1B"/>
                </a:solidFill>
                <a:latin typeface="Arial"/>
                <a:cs typeface="Arial"/>
              </a:rPr>
              <a:t> </a:t>
            </a:r>
            <a:r>
              <a:rPr sz="1000" spc="-10" dirty="0">
                <a:solidFill>
                  <a:srgbClr val="1D1D1B"/>
                </a:solidFill>
                <a:latin typeface="Arial"/>
                <a:cs typeface="Arial"/>
              </a:rPr>
              <a:t>exams</a:t>
            </a:r>
            <a:r>
              <a:rPr sz="1000" spc="-15" dirty="0">
                <a:solidFill>
                  <a:srgbClr val="1D1D1B"/>
                </a:solidFill>
                <a:latin typeface="Arial"/>
                <a:cs typeface="Arial"/>
              </a:rPr>
              <a:t> </a:t>
            </a:r>
            <a:r>
              <a:rPr sz="1000" dirty="0">
                <a:solidFill>
                  <a:srgbClr val="1D1D1B"/>
                </a:solidFill>
                <a:latin typeface="Arial"/>
                <a:cs typeface="Arial"/>
              </a:rPr>
              <a:t>which</a:t>
            </a:r>
            <a:r>
              <a:rPr sz="1000" spc="-15" dirty="0">
                <a:solidFill>
                  <a:srgbClr val="1D1D1B"/>
                </a:solidFill>
                <a:latin typeface="Arial"/>
                <a:cs typeface="Arial"/>
              </a:rPr>
              <a:t> </a:t>
            </a:r>
            <a:r>
              <a:rPr sz="1000" dirty="0">
                <a:solidFill>
                  <a:srgbClr val="1D1D1B"/>
                </a:solidFill>
                <a:latin typeface="Arial"/>
                <a:cs typeface="Arial"/>
              </a:rPr>
              <a:t>are</a:t>
            </a:r>
            <a:r>
              <a:rPr sz="1000" spc="-15" dirty="0">
                <a:solidFill>
                  <a:srgbClr val="1D1D1B"/>
                </a:solidFill>
                <a:latin typeface="Arial"/>
                <a:cs typeface="Arial"/>
              </a:rPr>
              <a:t> </a:t>
            </a:r>
            <a:r>
              <a:rPr sz="1000" dirty="0">
                <a:solidFill>
                  <a:srgbClr val="1D1D1B"/>
                </a:solidFill>
                <a:latin typeface="Arial"/>
                <a:cs typeface="Arial"/>
              </a:rPr>
              <a:t>taken</a:t>
            </a:r>
            <a:r>
              <a:rPr sz="1000" spc="-15" dirty="0">
                <a:solidFill>
                  <a:srgbClr val="1D1D1B"/>
                </a:solidFill>
                <a:latin typeface="Arial"/>
                <a:cs typeface="Arial"/>
              </a:rPr>
              <a:t> </a:t>
            </a:r>
            <a:r>
              <a:rPr sz="1000" dirty="0">
                <a:solidFill>
                  <a:srgbClr val="1D1D1B"/>
                </a:solidFill>
                <a:latin typeface="Arial"/>
                <a:cs typeface="Arial"/>
              </a:rPr>
              <a:t>at</a:t>
            </a:r>
            <a:r>
              <a:rPr sz="1000" spc="-15" dirty="0">
                <a:solidFill>
                  <a:srgbClr val="1D1D1B"/>
                </a:solidFill>
                <a:latin typeface="Arial"/>
                <a:cs typeface="Arial"/>
              </a:rPr>
              <a:t> </a:t>
            </a:r>
            <a:r>
              <a:rPr sz="1000" dirty="0">
                <a:solidFill>
                  <a:srgbClr val="1D1D1B"/>
                </a:solidFill>
                <a:latin typeface="Arial"/>
                <a:cs typeface="Arial"/>
              </a:rPr>
              <a:t>the</a:t>
            </a:r>
            <a:r>
              <a:rPr sz="1000" spc="-20" dirty="0">
                <a:solidFill>
                  <a:srgbClr val="1D1D1B"/>
                </a:solidFill>
                <a:latin typeface="Arial"/>
                <a:cs typeface="Arial"/>
              </a:rPr>
              <a:t> </a:t>
            </a:r>
            <a:r>
              <a:rPr sz="1000" dirty="0">
                <a:solidFill>
                  <a:srgbClr val="1D1D1B"/>
                </a:solidFill>
                <a:latin typeface="Arial"/>
                <a:cs typeface="Arial"/>
              </a:rPr>
              <a:t>end</a:t>
            </a:r>
            <a:r>
              <a:rPr sz="1000" spc="-15" dirty="0">
                <a:solidFill>
                  <a:srgbClr val="1D1D1B"/>
                </a:solidFill>
                <a:latin typeface="Arial"/>
                <a:cs typeface="Arial"/>
              </a:rPr>
              <a:t> </a:t>
            </a:r>
            <a:r>
              <a:rPr sz="1000" dirty="0">
                <a:solidFill>
                  <a:srgbClr val="1D1D1B"/>
                </a:solidFill>
                <a:latin typeface="Arial"/>
                <a:cs typeface="Arial"/>
              </a:rPr>
              <a:t>of</a:t>
            </a:r>
            <a:r>
              <a:rPr sz="1000" spc="-25" dirty="0">
                <a:solidFill>
                  <a:srgbClr val="1D1D1B"/>
                </a:solidFill>
                <a:latin typeface="Arial"/>
                <a:cs typeface="Arial"/>
              </a:rPr>
              <a:t> </a:t>
            </a:r>
            <a:r>
              <a:rPr sz="1000" dirty="0">
                <a:solidFill>
                  <a:srgbClr val="1D1D1B"/>
                </a:solidFill>
                <a:latin typeface="Arial"/>
                <a:cs typeface="Arial"/>
              </a:rPr>
              <a:t>Year </a:t>
            </a:r>
            <a:r>
              <a:rPr sz="1000" spc="-25" dirty="0">
                <a:solidFill>
                  <a:srgbClr val="1D1D1B"/>
                </a:solidFill>
                <a:latin typeface="Arial"/>
                <a:cs typeface="Arial"/>
              </a:rPr>
              <a:t>11:</a:t>
            </a:r>
            <a:endParaRPr sz="1000">
              <a:latin typeface="Arial"/>
              <a:cs typeface="Arial"/>
            </a:endParaRPr>
          </a:p>
          <a:p>
            <a:pPr marL="192405" indent="-179705">
              <a:lnSpc>
                <a:spcPct val="100000"/>
              </a:lnSpc>
              <a:spcBef>
                <a:spcPts val="420"/>
              </a:spcBef>
              <a:buClr>
                <a:srgbClr val="E9473E"/>
              </a:buClr>
              <a:buFont typeface="Cambria"/>
              <a:buChar char="•"/>
              <a:tabLst>
                <a:tab pos="192405" algn="l"/>
              </a:tabLst>
            </a:pPr>
            <a:r>
              <a:rPr sz="1000" dirty="0">
                <a:solidFill>
                  <a:srgbClr val="1D1D1B"/>
                </a:solidFill>
                <a:latin typeface="Arial"/>
                <a:cs typeface="Arial"/>
              </a:rPr>
              <a:t>Medicine</a:t>
            </a:r>
            <a:r>
              <a:rPr sz="1000" spc="-15" dirty="0">
                <a:solidFill>
                  <a:srgbClr val="1D1D1B"/>
                </a:solidFill>
                <a:latin typeface="Arial"/>
                <a:cs typeface="Arial"/>
              </a:rPr>
              <a:t> </a:t>
            </a:r>
            <a:r>
              <a:rPr sz="1000" spc="-20" dirty="0">
                <a:solidFill>
                  <a:srgbClr val="1D1D1B"/>
                </a:solidFill>
                <a:latin typeface="Arial"/>
                <a:cs typeface="Arial"/>
              </a:rPr>
              <a:t>(30%)</a:t>
            </a:r>
            <a:endParaRPr sz="1000">
              <a:latin typeface="Arial"/>
              <a:cs typeface="Arial"/>
            </a:endParaRPr>
          </a:p>
          <a:p>
            <a:pPr marL="192405" indent="-179705">
              <a:lnSpc>
                <a:spcPct val="100000"/>
              </a:lnSpc>
              <a:spcBef>
                <a:spcPts val="420"/>
              </a:spcBef>
              <a:buClr>
                <a:srgbClr val="E9473E"/>
              </a:buClr>
              <a:buFont typeface="Cambria"/>
              <a:buChar char="•"/>
              <a:tabLst>
                <a:tab pos="192405" algn="l"/>
              </a:tabLst>
            </a:pPr>
            <a:r>
              <a:rPr sz="1000" spc="-10" dirty="0">
                <a:solidFill>
                  <a:srgbClr val="1D1D1B"/>
                </a:solidFill>
                <a:latin typeface="Arial"/>
                <a:cs typeface="Arial"/>
              </a:rPr>
              <a:t>Germany</a:t>
            </a:r>
            <a:r>
              <a:rPr sz="1000" spc="-15" dirty="0">
                <a:solidFill>
                  <a:srgbClr val="1D1D1B"/>
                </a:solidFill>
                <a:latin typeface="Arial"/>
                <a:cs typeface="Arial"/>
              </a:rPr>
              <a:t> </a:t>
            </a:r>
            <a:r>
              <a:rPr sz="1000" spc="-10" dirty="0">
                <a:solidFill>
                  <a:srgbClr val="1D1D1B"/>
                </a:solidFill>
                <a:latin typeface="Arial"/>
                <a:cs typeface="Arial"/>
              </a:rPr>
              <a:t>(30%)</a:t>
            </a:r>
            <a:endParaRPr sz="1000">
              <a:latin typeface="Arial"/>
              <a:cs typeface="Arial"/>
            </a:endParaRPr>
          </a:p>
          <a:p>
            <a:pPr marL="192405" indent="-179705">
              <a:lnSpc>
                <a:spcPct val="100000"/>
              </a:lnSpc>
              <a:spcBef>
                <a:spcPts val="420"/>
              </a:spcBef>
              <a:buClr>
                <a:srgbClr val="E9473E"/>
              </a:buClr>
              <a:buFont typeface="Cambria"/>
              <a:buChar char="•"/>
              <a:tabLst>
                <a:tab pos="192405" algn="l"/>
              </a:tabLst>
            </a:pPr>
            <a:r>
              <a:rPr sz="1000" dirty="0">
                <a:solidFill>
                  <a:srgbClr val="1D1D1B"/>
                </a:solidFill>
                <a:latin typeface="Arial"/>
                <a:cs typeface="Arial"/>
              </a:rPr>
              <a:t>Henry</a:t>
            </a:r>
            <a:r>
              <a:rPr sz="1000" spc="-25" dirty="0">
                <a:solidFill>
                  <a:srgbClr val="1D1D1B"/>
                </a:solidFill>
                <a:latin typeface="Arial"/>
                <a:cs typeface="Arial"/>
              </a:rPr>
              <a:t> VIII</a:t>
            </a:r>
            <a:r>
              <a:rPr sz="1000" spc="-40" dirty="0">
                <a:solidFill>
                  <a:srgbClr val="1D1D1B"/>
                </a:solidFill>
                <a:latin typeface="Arial"/>
                <a:cs typeface="Arial"/>
              </a:rPr>
              <a:t> </a:t>
            </a:r>
            <a:r>
              <a:rPr sz="1000" dirty="0">
                <a:solidFill>
                  <a:srgbClr val="1D1D1B"/>
                </a:solidFill>
                <a:latin typeface="Arial"/>
                <a:cs typeface="Arial"/>
              </a:rPr>
              <a:t>and</a:t>
            </a:r>
            <a:r>
              <a:rPr sz="1000" spc="-25" dirty="0">
                <a:solidFill>
                  <a:srgbClr val="1D1D1B"/>
                </a:solidFill>
                <a:latin typeface="Arial"/>
                <a:cs typeface="Arial"/>
              </a:rPr>
              <a:t> </a:t>
            </a:r>
            <a:r>
              <a:rPr sz="1000" dirty="0">
                <a:solidFill>
                  <a:srgbClr val="1D1D1B"/>
                </a:solidFill>
                <a:latin typeface="Arial"/>
                <a:cs typeface="Arial"/>
              </a:rPr>
              <a:t>American</a:t>
            </a:r>
            <a:r>
              <a:rPr sz="1000" spc="-15" dirty="0">
                <a:solidFill>
                  <a:srgbClr val="1D1D1B"/>
                </a:solidFill>
                <a:latin typeface="Arial"/>
                <a:cs typeface="Arial"/>
              </a:rPr>
              <a:t> </a:t>
            </a:r>
            <a:r>
              <a:rPr sz="1000" spc="-10" dirty="0">
                <a:solidFill>
                  <a:srgbClr val="1D1D1B"/>
                </a:solidFill>
                <a:latin typeface="Arial"/>
                <a:cs typeface="Arial"/>
              </a:rPr>
              <a:t>West</a:t>
            </a:r>
            <a:r>
              <a:rPr sz="1000" spc="-35" dirty="0">
                <a:solidFill>
                  <a:srgbClr val="1D1D1B"/>
                </a:solidFill>
                <a:latin typeface="Arial"/>
                <a:cs typeface="Arial"/>
              </a:rPr>
              <a:t> </a:t>
            </a:r>
            <a:r>
              <a:rPr sz="1000" spc="-10" dirty="0">
                <a:solidFill>
                  <a:srgbClr val="1D1D1B"/>
                </a:solidFill>
                <a:latin typeface="Arial"/>
                <a:cs typeface="Arial"/>
              </a:rPr>
              <a:t>(40%).</a:t>
            </a:r>
            <a:endParaRPr sz="1000">
              <a:latin typeface="Arial"/>
              <a:cs typeface="Arial"/>
            </a:endParaRPr>
          </a:p>
          <a:p>
            <a:pPr>
              <a:lnSpc>
                <a:spcPct val="100000"/>
              </a:lnSpc>
              <a:spcBef>
                <a:spcPts val="770"/>
              </a:spcBef>
            </a:pPr>
            <a:endParaRPr sz="1000">
              <a:latin typeface="Arial"/>
              <a:cs typeface="Arial"/>
            </a:endParaRPr>
          </a:p>
          <a:p>
            <a:pPr marL="12700" marR="464184">
              <a:lnSpc>
                <a:spcPct val="110000"/>
              </a:lnSpc>
            </a:pPr>
            <a:r>
              <a:rPr sz="1000" dirty="0">
                <a:solidFill>
                  <a:srgbClr val="1D1D1B"/>
                </a:solidFill>
                <a:latin typeface="Arial"/>
                <a:cs typeface="Arial"/>
              </a:rPr>
              <a:t>History</a:t>
            </a:r>
            <a:r>
              <a:rPr sz="1000" spc="-35" dirty="0">
                <a:solidFill>
                  <a:srgbClr val="1D1D1B"/>
                </a:solidFill>
                <a:latin typeface="Arial"/>
                <a:cs typeface="Arial"/>
              </a:rPr>
              <a:t> </a:t>
            </a:r>
            <a:r>
              <a:rPr sz="1000" dirty="0">
                <a:solidFill>
                  <a:srgbClr val="1D1D1B"/>
                </a:solidFill>
                <a:latin typeface="Arial"/>
                <a:cs typeface="Arial"/>
              </a:rPr>
              <a:t>can</a:t>
            </a:r>
            <a:r>
              <a:rPr sz="1000" spc="-15" dirty="0">
                <a:solidFill>
                  <a:srgbClr val="1D1D1B"/>
                </a:solidFill>
                <a:latin typeface="Arial"/>
                <a:cs typeface="Arial"/>
              </a:rPr>
              <a:t> </a:t>
            </a:r>
            <a:r>
              <a:rPr sz="1000" spc="-10" dirty="0">
                <a:solidFill>
                  <a:srgbClr val="1D1D1B"/>
                </a:solidFill>
                <a:latin typeface="Arial"/>
                <a:cs typeface="Arial"/>
              </a:rPr>
              <a:t>also</a:t>
            </a:r>
            <a:r>
              <a:rPr sz="1000" spc="-30" dirty="0">
                <a:solidFill>
                  <a:srgbClr val="1D1D1B"/>
                </a:solidFill>
                <a:latin typeface="Arial"/>
                <a:cs typeface="Arial"/>
              </a:rPr>
              <a:t> </a:t>
            </a:r>
            <a:r>
              <a:rPr sz="1000" dirty="0">
                <a:solidFill>
                  <a:srgbClr val="1D1D1B"/>
                </a:solidFill>
                <a:latin typeface="Arial"/>
                <a:cs typeface="Arial"/>
              </a:rPr>
              <a:t>be</a:t>
            </a:r>
            <a:r>
              <a:rPr sz="1000" spc="-5" dirty="0">
                <a:solidFill>
                  <a:srgbClr val="1D1D1B"/>
                </a:solidFill>
                <a:latin typeface="Arial"/>
                <a:cs typeface="Arial"/>
              </a:rPr>
              <a:t> </a:t>
            </a:r>
            <a:r>
              <a:rPr sz="1000" dirty="0">
                <a:solidFill>
                  <a:srgbClr val="1D1D1B"/>
                </a:solidFill>
                <a:latin typeface="Arial"/>
                <a:cs typeface="Arial"/>
              </a:rPr>
              <a:t>selected as</a:t>
            </a:r>
            <a:r>
              <a:rPr sz="1000" spc="-15" dirty="0">
                <a:solidFill>
                  <a:srgbClr val="1D1D1B"/>
                </a:solidFill>
                <a:latin typeface="Arial"/>
                <a:cs typeface="Arial"/>
              </a:rPr>
              <a:t> </a:t>
            </a:r>
            <a:r>
              <a:rPr sz="1000" dirty="0">
                <a:solidFill>
                  <a:srgbClr val="1D1D1B"/>
                </a:solidFill>
                <a:latin typeface="Arial"/>
                <a:cs typeface="Arial"/>
              </a:rPr>
              <a:t>a</a:t>
            </a:r>
            <a:r>
              <a:rPr sz="1000" spc="-30" dirty="0">
                <a:solidFill>
                  <a:srgbClr val="1D1D1B"/>
                </a:solidFill>
                <a:latin typeface="Arial"/>
                <a:cs typeface="Arial"/>
              </a:rPr>
              <a:t> </a:t>
            </a:r>
            <a:r>
              <a:rPr sz="1000" dirty="0">
                <a:solidFill>
                  <a:srgbClr val="1D1D1B"/>
                </a:solidFill>
                <a:latin typeface="Arial"/>
                <a:cs typeface="Arial"/>
              </a:rPr>
              <a:t>‘optional</a:t>
            </a:r>
            <a:r>
              <a:rPr sz="1000" spc="-10" dirty="0">
                <a:solidFill>
                  <a:srgbClr val="1D1D1B"/>
                </a:solidFill>
                <a:latin typeface="Arial"/>
                <a:cs typeface="Arial"/>
              </a:rPr>
              <a:t> </a:t>
            </a:r>
            <a:r>
              <a:rPr sz="1000" dirty="0">
                <a:solidFill>
                  <a:srgbClr val="1D1D1B"/>
                </a:solidFill>
                <a:latin typeface="Arial"/>
                <a:cs typeface="Arial"/>
              </a:rPr>
              <a:t>subject’</a:t>
            </a:r>
            <a:r>
              <a:rPr sz="1000" spc="-15" dirty="0">
                <a:solidFill>
                  <a:srgbClr val="1D1D1B"/>
                </a:solidFill>
                <a:latin typeface="Arial"/>
                <a:cs typeface="Arial"/>
              </a:rPr>
              <a:t> </a:t>
            </a:r>
            <a:r>
              <a:rPr sz="1000" dirty="0">
                <a:solidFill>
                  <a:srgbClr val="1D1D1B"/>
                </a:solidFill>
                <a:latin typeface="Arial"/>
                <a:cs typeface="Arial"/>
              </a:rPr>
              <a:t>if</a:t>
            </a:r>
            <a:r>
              <a:rPr sz="1000" spc="-25" dirty="0">
                <a:solidFill>
                  <a:srgbClr val="1D1D1B"/>
                </a:solidFill>
                <a:latin typeface="Arial"/>
                <a:cs typeface="Arial"/>
              </a:rPr>
              <a:t> </a:t>
            </a:r>
            <a:r>
              <a:rPr sz="1000" dirty="0">
                <a:solidFill>
                  <a:srgbClr val="1D1D1B"/>
                </a:solidFill>
                <a:latin typeface="Arial"/>
                <a:cs typeface="Arial"/>
              </a:rPr>
              <a:t>you</a:t>
            </a:r>
            <a:r>
              <a:rPr sz="1000" spc="-40" dirty="0">
                <a:solidFill>
                  <a:srgbClr val="1D1D1B"/>
                </a:solidFill>
                <a:latin typeface="Arial"/>
                <a:cs typeface="Arial"/>
              </a:rPr>
              <a:t> </a:t>
            </a:r>
            <a:r>
              <a:rPr sz="1000" spc="-10" dirty="0">
                <a:solidFill>
                  <a:srgbClr val="1D1D1B"/>
                </a:solidFill>
                <a:latin typeface="Arial"/>
                <a:cs typeface="Arial"/>
              </a:rPr>
              <a:t>choose </a:t>
            </a:r>
            <a:r>
              <a:rPr sz="1000" dirty="0">
                <a:solidFill>
                  <a:srgbClr val="1D1D1B"/>
                </a:solidFill>
                <a:latin typeface="Arial"/>
                <a:cs typeface="Arial"/>
              </a:rPr>
              <a:t>Geography</a:t>
            </a:r>
            <a:r>
              <a:rPr sz="1000" spc="-15" dirty="0">
                <a:solidFill>
                  <a:srgbClr val="1D1D1B"/>
                </a:solidFill>
                <a:latin typeface="Arial"/>
                <a:cs typeface="Arial"/>
              </a:rPr>
              <a:t> </a:t>
            </a:r>
            <a:r>
              <a:rPr sz="1000" dirty="0">
                <a:solidFill>
                  <a:srgbClr val="1D1D1B"/>
                </a:solidFill>
                <a:latin typeface="Arial"/>
                <a:cs typeface="Arial"/>
              </a:rPr>
              <a:t>as</a:t>
            </a:r>
            <a:r>
              <a:rPr sz="1000" spc="-10" dirty="0">
                <a:solidFill>
                  <a:srgbClr val="1D1D1B"/>
                </a:solidFill>
                <a:latin typeface="Arial"/>
                <a:cs typeface="Arial"/>
              </a:rPr>
              <a:t> </a:t>
            </a:r>
            <a:r>
              <a:rPr sz="1000" dirty="0">
                <a:solidFill>
                  <a:srgbClr val="1D1D1B"/>
                </a:solidFill>
                <a:latin typeface="Arial"/>
                <a:cs typeface="Arial"/>
              </a:rPr>
              <a:t>a</a:t>
            </a:r>
            <a:r>
              <a:rPr sz="1000" spc="-30" dirty="0">
                <a:solidFill>
                  <a:srgbClr val="1D1D1B"/>
                </a:solidFill>
                <a:latin typeface="Arial"/>
                <a:cs typeface="Arial"/>
              </a:rPr>
              <a:t> </a:t>
            </a:r>
            <a:r>
              <a:rPr sz="1000" dirty="0">
                <a:solidFill>
                  <a:srgbClr val="1D1D1B"/>
                </a:solidFill>
                <a:latin typeface="Arial"/>
                <a:cs typeface="Arial"/>
              </a:rPr>
              <a:t>‘compulsory</a:t>
            </a:r>
            <a:r>
              <a:rPr sz="1000" spc="-20" dirty="0">
                <a:solidFill>
                  <a:srgbClr val="1D1D1B"/>
                </a:solidFill>
                <a:latin typeface="Arial"/>
                <a:cs typeface="Arial"/>
              </a:rPr>
              <a:t> </a:t>
            </a:r>
            <a:r>
              <a:rPr sz="1000" dirty="0">
                <a:solidFill>
                  <a:srgbClr val="1D1D1B"/>
                </a:solidFill>
                <a:latin typeface="Arial"/>
                <a:cs typeface="Arial"/>
              </a:rPr>
              <a:t>core</a:t>
            </a:r>
            <a:r>
              <a:rPr sz="1000" spc="-15" dirty="0">
                <a:solidFill>
                  <a:srgbClr val="1D1D1B"/>
                </a:solidFill>
                <a:latin typeface="Arial"/>
                <a:cs typeface="Arial"/>
              </a:rPr>
              <a:t> </a:t>
            </a:r>
            <a:r>
              <a:rPr sz="1000" spc="-10" dirty="0">
                <a:solidFill>
                  <a:srgbClr val="1D1D1B"/>
                </a:solidFill>
                <a:latin typeface="Arial"/>
                <a:cs typeface="Arial"/>
              </a:rPr>
              <a:t>subject’.</a:t>
            </a:r>
            <a:endParaRPr sz="1000">
              <a:latin typeface="Arial"/>
              <a:cs typeface="Arial"/>
            </a:endParaRPr>
          </a:p>
        </p:txBody>
      </p:sp>
      <p:sp>
        <p:nvSpPr>
          <p:cNvPr id="5" name="object 5"/>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History</a:t>
            </a:r>
            <a:r>
              <a:rPr spc="-65" dirty="0"/>
              <a:t> </a:t>
            </a:r>
            <a:r>
              <a:rPr dirty="0"/>
              <a:t>(or</a:t>
            </a:r>
            <a:r>
              <a:rPr spc="-45" dirty="0"/>
              <a:t> </a:t>
            </a:r>
            <a:r>
              <a:rPr spc="-10" dirty="0"/>
              <a:t>Geography)</a:t>
            </a:r>
          </a:p>
        </p:txBody>
      </p:sp>
      <p:pic>
        <p:nvPicPr>
          <p:cNvPr id="6" name="object 6"/>
          <p:cNvPicPr/>
          <p:nvPr/>
        </p:nvPicPr>
        <p:blipFill>
          <a:blip r:embed="rId2" cstate="print"/>
          <a:stretch>
            <a:fillRect/>
          </a:stretch>
        </p:blipFill>
        <p:spPr>
          <a:xfrm>
            <a:off x="5486400" y="3869435"/>
            <a:ext cx="1676400" cy="2148840"/>
          </a:xfrm>
          <a:prstGeom prst="rect">
            <a:avLst/>
          </a:prstGeom>
        </p:spPr>
      </p:pic>
      <p:sp>
        <p:nvSpPr>
          <p:cNvPr id="9" name="object 9"/>
          <p:cNvSpPr txBox="1">
            <a:spLocks noGrp="1"/>
          </p:cNvSpPr>
          <p:nvPr>
            <p:ph type="sldNum" sz="quarter" idx="7"/>
          </p:nvPr>
        </p:nvSpPr>
        <p:spPr>
          <a:prstGeom prst="rect">
            <a:avLst/>
          </a:prstGeom>
        </p:spPr>
        <p:txBody>
          <a:bodyPr vert="horz" wrap="square" lIns="0" tIns="8255" rIns="0" bIns="0" rtlCol="0">
            <a:spAutoFit/>
          </a:bodyPr>
          <a:lstStyle/>
          <a:p>
            <a:pPr marL="38100">
              <a:lnSpc>
                <a:spcPct val="100000"/>
              </a:lnSpc>
              <a:spcBef>
                <a:spcPts val="65"/>
              </a:spcBef>
            </a:pPr>
            <a:fld id="{81D60167-4931-47E6-BA6A-407CBD079E47}" type="slidenum">
              <a:rPr spc="-25" dirty="0"/>
              <a:t>15</a:t>
            </a:fld>
            <a:endParaRPr spc="-25"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17804" y="651255"/>
            <a:ext cx="6334760" cy="9656445"/>
          </a:xfrm>
          <a:prstGeom prst="rect">
            <a:avLst/>
          </a:prstGeom>
        </p:spPr>
        <p:txBody>
          <a:bodyPr vert="horz" wrap="square" lIns="0" tIns="0" rIns="0" bIns="0" rtlCol="0">
            <a:spAutoFit/>
          </a:bodyPr>
          <a:lstStyle/>
          <a:p>
            <a:pPr>
              <a:lnSpc>
                <a:spcPts val="1180"/>
              </a:lnSpc>
            </a:pPr>
            <a:r>
              <a:rPr sz="1000" spc="-10" dirty="0">
                <a:solidFill>
                  <a:srgbClr val="1D1D1B"/>
                </a:solidFill>
                <a:latin typeface="Arial"/>
                <a:cs typeface="Arial"/>
              </a:rPr>
              <a:t>marchesschool.co.uk/</a:t>
            </a:r>
            <a:r>
              <a:rPr sz="1000" b="1" spc="-10" dirty="0">
                <a:solidFill>
                  <a:srgbClr val="1D1D1B"/>
                </a:solidFill>
                <a:latin typeface="Arial"/>
                <a:cs typeface="Arial"/>
              </a:rPr>
              <a:t>options2023</a:t>
            </a: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spcBef>
                <a:spcPts val="1100"/>
              </a:spcBef>
            </a:pPr>
            <a:endParaRPr sz="1000">
              <a:latin typeface="Arial"/>
              <a:cs typeface="Arial"/>
            </a:endParaRPr>
          </a:p>
          <a:p>
            <a:pPr>
              <a:lnSpc>
                <a:spcPct val="100000"/>
              </a:lnSpc>
              <a:spcBef>
                <a:spcPts val="5"/>
              </a:spcBef>
              <a:tabLst>
                <a:tab pos="6050915" algn="l"/>
              </a:tabLst>
            </a:pPr>
            <a:r>
              <a:rPr sz="1500" i="1" spc="-15" baseline="2777" dirty="0">
                <a:solidFill>
                  <a:srgbClr val="1D1D1B"/>
                </a:solidFill>
                <a:latin typeface="Arial"/>
                <a:cs typeface="Arial"/>
              </a:rPr>
              <a:t>Published</a:t>
            </a:r>
            <a:r>
              <a:rPr sz="1500" i="1" spc="-30" baseline="2777" dirty="0">
                <a:solidFill>
                  <a:srgbClr val="1D1D1B"/>
                </a:solidFill>
                <a:latin typeface="Arial"/>
                <a:cs typeface="Arial"/>
              </a:rPr>
              <a:t> </a:t>
            </a:r>
            <a:r>
              <a:rPr sz="1500" i="1" baseline="2777" dirty="0">
                <a:solidFill>
                  <a:srgbClr val="1D1D1B"/>
                </a:solidFill>
                <a:latin typeface="Arial"/>
                <a:cs typeface="Arial"/>
              </a:rPr>
              <a:t>Month</a:t>
            </a:r>
            <a:r>
              <a:rPr sz="1500" i="1" spc="-22" baseline="2777" dirty="0">
                <a:solidFill>
                  <a:srgbClr val="1D1D1B"/>
                </a:solidFill>
                <a:latin typeface="Arial"/>
                <a:cs typeface="Arial"/>
              </a:rPr>
              <a:t> </a:t>
            </a:r>
            <a:r>
              <a:rPr sz="1500" i="1" spc="-30" baseline="2777" dirty="0">
                <a:solidFill>
                  <a:srgbClr val="1D1D1B"/>
                </a:solidFill>
                <a:latin typeface="Arial"/>
                <a:cs typeface="Arial"/>
              </a:rPr>
              <a:t>YYYY 10pt</a:t>
            </a:r>
            <a:r>
              <a:rPr sz="1500" i="1" baseline="2777" dirty="0">
                <a:solidFill>
                  <a:srgbClr val="1D1D1B"/>
                </a:solidFill>
                <a:latin typeface="Arial"/>
                <a:cs typeface="Arial"/>
              </a:rPr>
              <a:t>	</a:t>
            </a:r>
            <a:r>
              <a:rPr sz="2000" spc="-25" dirty="0">
                <a:solidFill>
                  <a:srgbClr val="E9473E"/>
                </a:solidFill>
                <a:latin typeface="Arial"/>
                <a:cs typeface="Arial"/>
              </a:rPr>
              <a:t>19</a:t>
            </a:r>
            <a:endParaRPr sz="2000">
              <a:latin typeface="Arial"/>
              <a:cs typeface="Arial"/>
            </a:endParaRPr>
          </a:p>
        </p:txBody>
      </p:sp>
      <p:grpSp>
        <p:nvGrpSpPr>
          <p:cNvPr id="3" name="object 3"/>
          <p:cNvGrpSpPr/>
          <p:nvPr/>
        </p:nvGrpSpPr>
        <p:grpSpPr>
          <a:xfrm>
            <a:off x="246888" y="246887"/>
            <a:ext cx="7066915" cy="10198735"/>
            <a:chOff x="246888" y="246887"/>
            <a:chExt cx="7066915" cy="10198735"/>
          </a:xfrm>
        </p:grpSpPr>
        <p:sp>
          <p:nvSpPr>
            <p:cNvPr id="4" name="object 4"/>
            <p:cNvSpPr/>
            <p:nvPr/>
          </p:nvSpPr>
          <p:spPr>
            <a:xfrm>
              <a:off x="246888" y="246887"/>
              <a:ext cx="7066915" cy="10198735"/>
            </a:xfrm>
            <a:custGeom>
              <a:avLst/>
              <a:gdLst/>
              <a:ahLst/>
              <a:cxnLst/>
              <a:rect l="l" t="t" r="r" b="b"/>
              <a:pathLst>
                <a:path w="7066915" h="10198735">
                  <a:moveTo>
                    <a:pt x="7066788" y="0"/>
                  </a:moveTo>
                  <a:lnTo>
                    <a:pt x="0" y="0"/>
                  </a:lnTo>
                  <a:lnTo>
                    <a:pt x="0" y="10198608"/>
                  </a:lnTo>
                  <a:lnTo>
                    <a:pt x="7066788" y="10198608"/>
                  </a:lnTo>
                  <a:lnTo>
                    <a:pt x="7066788" y="0"/>
                  </a:lnTo>
                  <a:close/>
                </a:path>
              </a:pathLst>
            </a:custGeom>
            <a:solidFill>
              <a:srgbClr val="CD7BB1"/>
            </a:solidFill>
          </p:spPr>
          <p:txBody>
            <a:bodyPr wrap="square" lIns="0" tIns="0" rIns="0" bIns="0" rtlCol="0"/>
            <a:lstStyle/>
            <a:p>
              <a:endParaRPr/>
            </a:p>
          </p:txBody>
        </p:sp>
        <p:sp>
          <p:nvSpPr>
            <p:cNvPr id="5" name="object 5"/>
            <p:cNvSpPr/>
            <p:nvPr/>
          </p:nvSpPr>
          <p:spPr>
            <a:xfrm>
              <a:off x="6574535" y="573023"/>
              <a:ext cx="485140" cy="485140"/>
            </a:xfrm>
            <a:custGeom>
              <a:avLst/>
              <a:gdLst/>
              <a:ahLst/>
              <a:cxnLst/>
              <a:rect l="l" t="t" r="r" b="b"/>
              <a:pathLst>
                <a:path w="485140" h="485140">
                  <a:moveTo>
                    <a:pt x="242316" y="0"/>
                  </a:moveTo>
                  <a:lnTo>
                    <a:pt x="193472" y="4921"/>
                  </a:lnTo>
                  <a:lnTo>
                    <a:pt x="147982" y="19038"/>
                  </a:lnTo>
                  <a:lnTo>
                    <a:pt x="106821" y="41375"/>
                  </a:lnTo>
                  <a:lnTo>
                    <a:pt x="70961" y="70961"/>
                  </a:lnTo>
                  <a:lnTo>
                    <a:pt x="41375" y="106821"/>
                  </a:lnTo>
                  <a:lnTo>
                    <a:pt x="19038" y="147982"/>
                  </a:lnTo>
                  <a:lnTo>
                    <a:pt x="4921" y="193472"/>
                  </a:lnTo>
                  <a:lnTo>
                    <a:pt x="0" y="242315"/>
                  </a:lnTo>
                  <a:lnTo>
                    <a:pt x="4921" y="291159"/>
                  </a:lnTo>
                  <a:lnTo>
                    <a:pt x="19038" y="336649"/>
                  </a:lnTo>
                  <a:lnTo>
                    <a:pt x="41375" y="377810"/>
                  </a:lnTo>
                  <a:lnTo>
                    <a:pt x="70961" y="413670"/>
                  </a:lnTo>
                  <a:lnTo>
                    <a:pt x="106821" y="443256"/>
                  </a:lnTo>
                  <a:lnTo>
                    <a:pt x="147982" y="465593"/>
                  </a:lnTo>
                  <a:lnTo>
                    <a:pt x="193472" y="479710"/>
                  </a:lnTo>
                  <a:lnTo>
                    <a:pt x="242316" y="484631"/>
                  </a:lnTo>
                  <a:lnTo>
                    <a:pt x="291159" y="479710"/>
                  </a:lnTo>
                  <a:lnTo>
                    <a:pt x="336649" y="465593"/>
                  </a:lnTo>
                  <a:lnTo>
                    <a:pt x="377810" y="443256"/>
                  </a:lnTo>
                  <a:lnTo>
                    <a:pt x="413670" y="413670"/>
                  </a:lnTo>
                  <a:lnTo>
                    <a:pt x="443256" y="377810"/>
                  </a:lnTo>
                  <a:lnTo>
                    <a:pt x="452208" y="361314"/>
                  </a:lnTo>
                  <a:lnTo>
                    <a:pt x="65278" y="361314"/>
                  </a:lnTo>
                  <a:lnTo>
                    <a:pt x="65278" y="129666"/>
                  </a:lnTo>
                  <a:lnTo>
                    <a:pt x="164004" y="129666"/>
                  </a:lnTo>
                  <a:lnTo>
                    <a:pt x="165653" y="128889"/>
                  </a:lnTo>
                  <a:lnTo>
                    <a:pt x="175365" y="125835"/>
                  </a:lnTo>
                  <a:lnTo>
                    <a:pt x="185425" y="124035"/>
                  </a:lnTo>
                  <a:lnTo>
                    <a:pt x="184203" y="124035"/>
                  </a:lnTo>
                  <a:lnTo>
                    <a:pt x="197104" y="123316"/>
                  </a:lnTo>
                  <a:lnTo>
                    <a:pt x="452208" y="123316"/>
                  </a:lnTo>
                  <a:lnTo>
                    <a:pt x="443256" y="106821"/>
                  </a:lnTo>
                  <a:lnTo>
                    <a:pt x="413670" y="70961"/>
                  </a:lnTo>
                  <a:lnTo>
                    <a:pt x="377810" y="41375"/>
                  </a:lnTo>
                  <a:lnTo>
                    <a:pt x="336649" y="19038"/>
                  </a:lnTo>
                  <a:lnTo>
                    <a:pt x="291159" y="4921"/>
                  </a:lnTo>
                  <a:lnTo>
                    <a:pt x="242316" y="0"/>
                  </a:lnTo>
                  <a:close/>
                </a:path>
                <a:path w="485140" h="485140">
                  <a:moveTo>
                    <a:pt x="182118" y="173481"/>
                  </a:moveTo>
                  <a:lnTo>
                    <a:pt x="169037" y="173481"/>
                  </a:lnTo>
                  <a:lnTo>
                    <a:pt x="164973" y="174243"/>
                  </a:lnTo>
                  <a:lnTo>
                    <a:pt x="133858" y="199262"/>
                  </a:lnTo>
                  <a:lnTo>
                    <a:pt x="129315" y="217931"/>
                  </a:lnTo>
                  <a:lnTo>
                    <a:pt x="129214" y="218729"/>
                  </a:lnTo>
                  <a:lnTo>
                    <a:pt x="129079" y="222250"/>
                  </a:lnTo>
                  <a:lnTo>
                    <a:pt x="128992" y="224535"/>
                  </a:lnTo>
                  <a:lnTo>
                    <a:pt x="128905" y="361314"/>
                  </a:lnTo>
                  <a:lnTo>
                    <a:pt x="210566" y="361314"/>
                  </a:lnTo>
                  <a:lnTo>
                    <a:pt x="210480" y="222250"/>
                  </a:lnTo>
                  <a:lnTo>
                    <a:pt x="209880" y="206248"/>
                  </a:lnTo>
                  <a:lnTo>
                    <a:pt x="209804" y="204215"/>
                  </a:lnTo>
                  <a:lnTo>
                    <a:pt x="189738" y="175259"/>
                  </a:lnTo>
                  <a:lnTo>
                    <a:pt x="182118" y="173481"/>
                  </a:lnTo>
                  <a:close/>
                </a:path>
                <a:path w="485140" h="485140">
                  <a:moveTo>
                    <a:pt x="325628" y="173481"/>
                  </a:moveTo>
                  <a:lnTo>
                    <a:pt x="307721" y="173481"/>
                  </a:lnTo>
                  <a:lnTo>
                    <a:pt x="300482" y="175259"/>
                  </a:lnTo>
                  <a:lnTo>
                    <a:pt x="295021" y="178688"/>
                  </a:lnTo>
                  <a:lnTo>
                    <a:pt x="289433" y="182117"/>
                  </a:lnTo>
                  <a:lnTo>
                    <a:pt x="274700" y="217931"/>
                  </a:lnTo>
                  <a:lnTo>
                    <a:pt x="274193" y="361314"/>
                  </a:lnTo>
                  <a:lnTo>
                    <a:pt x="355727" y="361314"/>
                  </a:lnTo>
                  <a:lnTo>
                    <a:pt x="355605" y="218729"/>
                  </a:lnTo>
                  <a:lnTo>
                    <a:pt x="355578" y="217931"/>
                  </a:lnTo>
                  <a:lnTo>
                    <a:pt x="355473" y="214883"/>
                  </a:lnTo>
                  <a:lnTo>
                    <a:pt x="354203" y="201167"/>
                  </a:lnTo>
                  <a:lnTo>
                    <a:pt x="352611" y="195415"/>
                  </a:lnTo>
                  <a:lnTo>
                    <a:pt x="352552" y="195199"/>
                  </a:lnTo>
                  <a:lnTo>
                    <a:pt x="347218" y="185038"/>
                  </a:lnTo>
                  <a:lnTo>
                    <a:pt x="343281" y="180975"/>
                  </a:lnTo>
                  <a:lnTo>
                    <a:pt x="338074" y="178053"/>
                  </a:lnTo>
                  <a:lnTo>
                    <a:pt x="332740" y="175005"/>
                  </a:lnTo>
                  <a:lnTo>
                    <a:pt x="325628" y="173481"/>
                  </a:lnTo>
                  <a:close/>
                </a:path>
                <a:path w="485140" h="485140">
                  <a:moveTo>
                    <a:pt x="452208" y="123316"/>
                  </a:moveTo>
                  <a:lnTo>
                    <a:pt x="334645" y="123316"/>
                  </a:lnTo>
                  <a:lnTo>
                    <a:pt x="343642" y="123600"/>
                  </a:lnTo>
                  <a:lnTo>
                    <a:pt x="352329" y="124444"/>
                  </a:lnTo>
                  <a:lnTo>
                    <a:pt x="389719" y="137513"/>
                  </a:lnTo>
                  <a:lnTo>
                    <a:pt x="413131" y="167893"/>
                  </a:lnTo>
                  <a:lnTo>
                    <a:pt x="419174" y="201167"/>
                  </a:lnTo>
                  <a:lnTo>
                    <a:pt x="419273" y="203961"/>
                  </a:lnTo>
                  <a:lnTo>
                    <a:pt x="419354" y="361314"/>
                  </a:lnTo>
                  <a:lnTo>
                    <a:pt x="452208" y="361314"/>
                  </a:lnTo>
                  <a:lnTo>
                    <a:pt x="465593" y="336649"/>
                  </a:lnTo>
                  <a:lnTo>
                    <a:pt x="479710" y="291159"/>
                  </a:lnTo>
                  <a:lnTo>
                    <a:pt x="484632" y="242315"/>
                  </a:lnTo>
                  <a:lnTo>
                    <a:pt x="479710" y="193472"/>
                  </a:lnTo>
                  <a:lnTo>
                    <a:pt x="465593" y="147982"/>
                  </a:lnTo>
                  <a:lnTo>
                    <a:pt x="452208" y="123316"/>
                  </a:lnTo>
                  <a:close/>
                </a:path>
                <a:path w="485140" h="485140">
                  <a:moveTo>
                    <a:pt x="334645" y="123316"/>
                  </a:moveTo>
                  <a:lnTo>
                    <a:pt x="197104" y="123316"/>
                  </a:lnTo>
                  <a:lnTo>
                    <a:pt x="212034" y="124035"/>
                  </a:lnTo>
                  <a:lnTo>
                    <a:pt x="209274" y="124035"/>
                  </a:lnTo>
                  <a:lnTo>
                    <a:pt x="245683" y="136902"/>
                  </a:lnTo>
                  <a:lnTo>
                    <a:pt x="264668" y="161798"/>
                  </a:lnTo>
                  <a:lnTo>
                    <a:pt x="270285" y="154414"/>
                  </a:lnTo>
                  <a:lnTo>
                    <a:pt x="301998" y="129853"/>
                  </a:lnTo>
                  <a:lnTo>
                    <a:pt x="322953" y="124035"/>
                  </a:lnTo>
                  <a:lnTo>
                    <a:pt x="334645" y="123316"/>
                  </a:lnTo>
                  <a:close/>
                </a:path>
                <a:path w="485140" h="485140">
                  <a:moveTo>
                    <a:pt x="164004" y="129666"/>
                  </a:moveTo>
                  <a:lnTo>
                    <a:pt x="125349" y="129666"/>
                  </a:lnTo>
                  <a:lnTo>
                    <a:pt x="125349" y="160908"/>
                  </a:lnTo>
                  <a:lnTo>
                    <a:pt x="126238" y="160908"/>
                  </a:lnTo>
                  <a:lnTo>
                    <a:pt x="132836" y="152457"/>
                  </a:lnTo>
                  <a:lnTo>
                    <a:pt x="140065" y="145018"/>
                  </a:lnTo>
                  <a:lnTo>
                    <a:pt x="147937" y="138602"/>
                  </a:lnTo>
                  <a:lnTo>
                    <a:pt x="156464" y="133223"/>
                  </a:lnTo>
                  <a:lnTo>
                    <a:pt x="164004" y="129666"/>
                  </a:lnTo>
                  <a:close/>
                </a:path>
              </a:pathLst>
            </a:custGeom>
            <a:solidFill>
              <a:srgbClr val="FFFFFF"/>
            </a:solidFill>
          </p:spPr>
          <p:txBody>
            <a:bodyPr wrap="square" lIns="0" tIns="0" rIns="0" bIns="0" rtlCol="0"/>
            <a:lstStyle/>
            <a:p>
              <a:endParaRPr/>
            </a:p>
          </p:txBody>
        </p:sp>
        <p:sp>
          <p:nvSpPr>
            <p:cNvPr id="6" name="object 6"/>
            <p:cNvSpPr/>
            <p:nvPr/>
          </p:nvSpPr>
          <p:spPr>
            <a:xfrm>
              <a:off x="717804" y="5568695"/>
              <a:ext cx="3988435" cy="3990340"/>
            </a:xfrm>
            <a:custGeom>
              <a:avLst/>
              <a:gdLst/>
              <a:ahLst/>
              <a:cxnLst/>
              <a:rect l="l" t="t" r="r" b="b"/>
              <a:pathLst>
                <a:path w="3988435" h="3990340">
                  <a:moveTo>
                    <a:pt x="1994153" y="0"/>
                  </a:moveTo>
                  <a:lnTo>
                    <a:pt x="1945702" y="577"/>
                  </a:lnTo>
                  <a:lnTo>
                    <a:pt x="1897535" y="2300"/>
                  </a:lnTo>
                  <a:lnTo>
                    <a:pt x="1849664" y="5156"/>
                  </a:lnTo>
                  <a:lnTo>
                    <a:pt x="1802103" y="9132"/>
                  </a:lnTo>
                  <a:lnTo>
                    <a:pt x="1754864" y="14215"/>
                  </a:lnTo>
                  <a:lnTo>
                    <a:pt x="1707962" y="20391"/>
                  </a:lnTo>
                  <a:lnTo>
                    <a:pt x="1661408" y="27648"/>
                  </a:lnTo>
                  <a:lnTo>
                    <a:pt x="1615217" y="35972"/>
                  </a:lnTo>
                  <a:lnTo>
                    <a:pt x="1569400" y="45351"/>
                  </a:lnTo>
                  <a:lnTo>
                    <a:pt x="1523972" y="55771"/>
                  </a:lnTo>
                  <a:lnTo>
                    <a:pt x="1478945" y="67220"/>
                  </a:lnTo>
                  <a:lnTo>
                    <a:pt x="1434332" y="79684"/>
                  </a:lnTo>
                  <a:lnTo>
                    <a:pt x="1390146" y="93150"/>
                  </a:lnTo>
                  <a:lnTo>
                    <a:pt x="1346401" y="107605"/>
                  </a:lnTo>
                  <a:lnTo>
                    <a:pt x="1303109" y="123036"/>
                  </a:lnTo>
                  <a:lnTo>
                    <a:pt x="1260283" y="139431"/>
                  </a:lnTo>
                  <a:lnTo>
                    <a:pt x="1217937" y="156775"/>
                  </a:lnTo>
                  <a:lnTo>
                    <a:pt x="1176084" y="175056"/>
                  </a:lnTo>
                  <a:lnTo>
                    <a:pt x="1134736" y="194261"/>
                  </a:lnTo>
                  <a:lnTo>
                    <a:pt x="1093907" y="214377"/>
                  </a:lnTo>
                  <a:lnTo>
                    <a:pt x="1053610" y="235390"/>
                  </a:lnTo>
                  <a:lnTo>
                    <a:pt x="1013857" y="257288"/>
                  </a:lnTo>
                  <a:lnTo>
                    <a:pt x="974662" y="280058"/>
                  </a:lnTo>
                  <a:lnTo>
                    <a:pt x="936038" y="303686"/>
                  </a:lnTo>
                  <a:lnTo>
                    <a:pt x="897999" y="328160"/>
                  </a:lnTo>
                  <a:lnTo>
                    <a:pt x="860556" y="353466"/>
                  </a:lnTo>
                  <a:lnTo>
                    <a:pt x="823723" y="379591"/>
                  </a:lnTo>
                  <a:lnTo>
                    <a:pt x="787513" y="406522"/>
                  </a:lnTo>
                  <a:lnTo>
                    <a:pt x="751940" y="434247"/>
                  </a:lnTo>
                  <a:lnTo>
                    <a:pt x="717016" y="462752"/>
                  </a:lnTo>
                  <a:lnTo>
                    <a:pt x="682754" y="492024"/>
                  </a:lnTo>
                  <a:lnTo>
                    <a:pt x="649167" y="522049"/>
                  </a:lnTo>
                  <a:lnTo>
                    <a:pt x="616269" y="552816"/>
                  </a:lnTo>
                  <a:lnTo>
                    <a:pt x="584073" y="584311"/>
                  </a:lnTo>
                  <a:lnTo>
                    <a:pt x="552590" y="616520"/>
                  </a:lnTo>
                  <a:lnTo>
                    <a:pt x="521836" y="649431"/>
                  </a:lnTo>
                  <a:lnTo>
                    <a:pt x="491822" y="683031"/>
                  </a:lnTo>
                  <a:lnTo>
                    <a:pt x="462562" y="717306"/>
                  </a:lnTo>
                  <a:lnTo>
                    <a:pt x="434069" y="752244"/>
                  </a:lnTo>
                  <a:lnTo>
                    <a:pt x="406355" y="787831"/>
                  </a:lnTo>
                  <a:lnTo>
                    <a:pt x="379435" y="824055"/>
                  </a:lnTo>
                  <a:lnTo>
                    <a:pt x="353320" y="860902"/>
                  </a:lnTo>
                  <a:lnTo>
                    <a:pt x="328024" y="898359"/>
                  </a:lnTo>
                  <a:lnTo>
                    <a:pt x="303561" y="936414"/>
                  </a:lnTo>
                  <a:lnTo>
                    <a:pt x="279942" y="975052"/>
                  </a:lnTo>
                  <a:lnTo>
                    <a:pt x="257182" y="1014262"/>
                  </a:lnTo>
                  <a:lnTo>
                    <a:pt x="235293" y="1054030"/>
                  </a:lnTo>
                  <a:lnTo>
                    <a:pt x="214288" y="1094343"/>
                  </a:lnTo>
                  <a:lnTo>
                    <a:pt x="194180" y="1135187"/>
                  </a:lnTo>
                  <a:lnTo>
                    <a:pt x="174983" y="1176551"/>
                  </a:lnTo>
                  <a:lnTo>
                    <a:pt x="156710" y="1218420"/>
                  </a:lnTo>
                  <a:lnTo>
                    <a:pt x="139372" y="1260781"/>
                  </a:lnTo>
                  <a:lnTo>
                    <a:pt x="122985" y="1303623"/>
                  </a:lnTo>
                  <a:lnTo>
                    <a:pt x="107560" y="1346931"/>
                  </a:lnTo>
                  <a:lnTo>
                    <a:pt x="93111" y="1390692"/>
                  </a:lnTo>
                  <a:lnTo>
                    <a:pt x="79650" y="1434894"/>
                  </a:lnTo>
                  <a:lnTo>
                    <a:pt x="67192" y="1479524"/>
                  </a:lnTo>
                  <a:lnTo>
                    <a:pt x="55748" y="1524567"/>
                  </a:lnTo>
                  <a:lnTo>
                    <a:pt x="45332" y="1570012"/>
                  </a:lnTo>
                  <a:lnTo>
                    <a:pt x="35957" y="1615845"/>
                  </a:lnTo>
                  <a:lnTo>
                    <a:pt x="27636" y="1662053"/>
                  </a:lnTo>
                  <a:lnTo>
                    <a:pt x="20382" y="1708623"/>
                  </a:lnTo>
                  <a:lnTo>
                    <a:pt x="14209" y="1755542"/>
                  </a:lnTo>
                  <a:lnTo>
                    <a:pt x="9128" y="1802798"/>
                  </a:lnTo>
                  <a:lnTo>
                    <a:pt x="5154" y="1850375"/>
                  </a:lnTo>
                  <a:lnTo>
                    <a:pt x="2299" y="1898263"/>
                  </a:lnTo>
                  <a:lnTo>
                    <a:pt x="577" y="1946447"/>
                  </a:lnTo>
                  <a:lnTo>
                    <a:pt x="0" y="1994915"/>
                  </a:lnTo>
                  <a:lnTo>
                    <a:pt x="577" y="2043384"/>
                  </a:lnTo>
                  <a:lnTo>
                    <a:pt x="2299" y="2091568"/>
                  </a:lnTo>
                  <a:lnTo>
                    <a:pt x="5154" y="2139456"/>
                  </a:lnTo>
                  <a:lnTo>
                    <a:pt x="9128" y="2187033"/>
                  </a:lnTo>
                  <a:lnTo>
                    <a:pt x="14209" y="2234289"/>
                  </a:lnTo>
                  <a:lnTo>
                    <a:pt x="20382" y="2281208"/>
                  </a:lnTo>
                  <a:lnTo>
                    <a:pt x="27636" y="2327778"/>
                  </a:lnTo>
                  <a:lnTo>
                    <a:pt x="35957" y="2373986"/>
                  </a:lnTo>
                  <a:lnTo>
                    <a:pt x="45332" y="2419819"/>
                  </a:lnTo>
                  <a:lnTo>
                    <a:pt x="55748" y="2465264"/>
                  </a:lnTo>
                  <a:lnTo>
                    <a:pt x="67192" y="2510307"/>
                  </a:lnTo>
                  <a:lnTo>
                    <a:pt x="79650" y="2554937"/>
                  </a:lnTo>
                  <a:lnTo>
                    <a:pt x="93111" y="2599139"/>
                  </a:lnTo>
                  <a:lnTo>
                    <a:pt x="107560" y="2642900"/>
                  </a:lnTo>
                  <a:lnTo>
                    <a:pt x="122985" y="2686208"/>
                  </a:lnTo>
                  <a:lnTo>
                    <a:pt x="139372" y="2729050"/>
                  </a:lnTo>
                  <a:lnTo>
                    <a:pt x="156710" y="2771411"/>
                  </a:lnTo>
                  <a:lnTo>
                    <a:pt x="174983" y="2813280"/>
                  </a:lnTo>
                  <a:lnTo>
                    <a:pt x="194180" y="2854644"/>
                  </a:lnTo>
                  <a:lnTo>
                    <a:pt x="214288" y="2895488"/>
                  </a:lnTo>
                  <a:lnTo>
                    <a:pt x="235293" y="2935801"/>
                  </a:lnTo>
                  <a:lnTo>
                    <a:pt x="257182" y="2975569"/>
                  </a:lnTo>
                  <a:lnTo>
                    <a:pt x="279942" y="3014779"/>
                  </a:lnTo>
                  <a:lnTo>
                    <a:pt x="303561" y="3053417"/>
                  </a:lnTo>
                  <a:lnTo>
                    <a:pt x="328024" y="3091472"/>
                  </a:lnTo>
                  <a:lnTo>
                    <a:pt x="353320" y="3128929"/>
                  </a:lnTo>
                  <a:lnTo>
                    <a:pt x="379435" y="3165776"/>
                  </a:lnTo>
                  <a:lnTo>
                    <a:pt x="406355" y="3202000"/>
                  </a:lnTo>
                  <a:lnTo>
                    <a:pt x="434069" y="3237587"/>
                  </a:lnTo>
                  <a:lnTo>
                    <a:pt x="462562" y="3272525"/>
                  </a:lnTo>
                  <a:lnTo>
                    <a:pt x="491822" y="3306800"/>
                  </a:lnTo>
                  <a:lnTo>
                    <a:pt x="521836" y="3340400"/>
                  </a:lnTo>
                  <a:lnTo>
                    <a:pt x="552590" y="3373311"/>
                  </a:lnTo>
                  <a:lnTo>
                    <a:pt x="584073" y="3405520"/>
                  </a:lnTo>
                  <a:lnTo>
                    <a:pt x="616269" y="3437015"/>
                  </a:lnTo>
                  <a:lnTo>
                    <a:pt x="649167" y="3467782"/>
                  </a:lnTo>
                  <a:lnTo>
                    <a:pt x="682754" y="3497807"/>
                  </a:lnTo>
                  <a:lnTo>
                    <a:pt x="717016" y="3527079"/>
                  </a:lnTo>
                  <a:lnTo>
                    <a:pt x="751940" y="3555584"/>
                  </a:lnTo>
                  <a:lnTo>
                    <a:pt x="787513" y="3583309"/>
                  </a:lnTo>
                  <a:lnTo>
                    <a:pt x="823723" y="3610240"/>
                  </a:lnTo>
                  <a:lnTo>
                    <a:pt x="860556" y="3636365"/>
                  </a:lnTo>
                  <a:lnTo>
                    <a:pt x="897999" y="3661671"/>
                  </a:lnTo>
                  <a:lnTo>
                    <a:pt x="936038" y="3686145"/>
                  </a:lnTo>
                  <a:lnTo>
                    <a:pt x="974662" y="3709773"/>
                  </a:lnTo>
                  <a:lnTo>
                    <a:pt x="1013857" y="3732543"/>
                  </a:lnTo>
                  <a:lnTo>
                    <a:pt x="1053610" y="3754441"/>
                  </a:lnTo>
                  <a:lnTo>
                    <a:pt x="1093907" y="3775454"/>
                  </a:lnTo>
                  <a:lnTo>
                    <a:pt x="1134736" y="3795570"/>
                  </a:lnTo>
                  <a:lnTo>
                    <a:pt x="1176084" y="3814775"/>
                  </a:lnTo>
                  <a:lnTo>
                    <a:pt x="1217937" y="3833056"/>
                  </a:lnTo>
                  <a:lnTo>
                    <a:pt x="1260283" y="3850400"/>
                  </a:lnTo>
                  <a:lnTo>
                    <a:pt x="1303109" y="3866795"/>
                  </a:lnTo>
                  <a:lnTo>
                    <a:pt x="1346401" y="3882226"/>
                  </a:lnTo>
                  <a:lnTo>
                    <a:pt x="1390146" y="3896681"/>
                  </a:lnTo>
                  <a:lnTo>
                    <a:pt x="1434332" y="3910147"/>
                  </a:lnTo>
                  <a:lnTo>
                    <a:pt x="1478945" y="3922611"/>
                  </a:lnTo>
                  <a:lnTo>
                    <a:pt x="1523972" y="3934060"/>
                  </a:lnTo>
                  <a:lnTo>
                    <a:pt x="1569400" y="3944480"/>
                  </a:lnTo>
                  <a:lnTo>
                    <a:pt x="1615217" y="3953859"/>
                  </a:lnTo>
                  <a:lnTo>
                    <a:pt x="1661408" y="3962183"/>
                  </a:lnTo>
                  <a:lnTo>
                    <a:pt x="1707962" y="3969440"/>
                  </a:lnTo>
                  <a:lnTo>
                    <a:pt x="1754864" y="3975616"/>
                  </a:lnTo>
                  <a:lnTo>
                    <a:pt x="1802103" y="3980699"/>
                  </a:lnTo>
                  <a:lnTo>
                    <a:pt x="1849664" y="3984675"/>
                  </a:lnTo>
                  <a:lnTo>
                    <a:pt x="1897535" y="3987531"/>
                  </a:lnTo>
                  <a:lnTo>
                    <a:pt x="1945702" y="3989254"/>
                  </a:lnTo>
                  <a:lnTo>
                    <a:pt x="1994153" y="3989831"/>
                  </a:lnTo>
                  <a:lnTo>
                    <a:pt x="2042605" y="3989254"/>
                  </a:lnTo>
                  <a:lnTo>
                    <a:pt x="2090772" y="3987531"/>
                  </a:lnTo>
                  <a:lnTo>
                    <a:pt x="2138643" y="3984675"/>
                  </a:lnTo>
                  <a:lnTo>
                    <a:pt x="2186204" y="3980699"/>
                  </a:lnTo>
                  <a:lnTo>
                    <a:pt x="2233443" y="3975616"/>
                  </a:lnTo>
                  <a:lnTo>
                    <a:pt x="2280345" y="3969440"/>
                  </a:lnTo>
                  <a:lnTo>
                    <a:pt x="2326899" y="3962183"/>
                  </a:lnTo>
                  <a:lnTo>
                    <a:pt x="2373090" y="3953859"/>
                  </a:lnTo>
                  <a:lnTo>
                    <a:pt x="2418907" y="3944480"/>
                  </a:lnTo>
                  <a:lnTo>
                    <a:pt x="2464335" y="3934060"/>
                  </a:lnTo>
                  <a:lnTo>
                    <a:pt x="2509362" y="3922611"/>
                  </a:lnTo>
                  <a:lnTo>
                    <a:pt x="2553975" y="3910147"/>
                  </a:lnTo>
                  <a:lnTo>
                    <a:pt x="2598161" y="3896681"/>
                  </a:lnTo>
                  <a:lnTo>
                    <a:pt x="2641906" y="3882226"/>
                  </a:lnTo>
                  <a:lnTo>
                    <a:pt x="2685198" y="3866795"/>
                  </a:lnTo>
                  <a:lnTo>
                    <a:pt x="2728024" y="3850400"/>
                  </a:lnTo>
                  <a:lnTo>
                    <a:pt x="2770370" y="3833056"/>
                  </a:lnTo>
                  <a:lnTo>
                    <a:pt x="2812223" y="3814775"/>
                  </a:lnTo>
                  <a:lnTo>
                    <a:pt x="2853571" y="3795570"/>
                  </a:lnTo>
                  <a:lnTo>
                    <a:pt x="2894400" y="3775454"/>
                  </a:lnTo>
                  <a:lnTo>
                    <a:pt x="2934697" y="3754441"/>
                  </a:lnTo>
                  <a:lnTo>
                    <a:pt x="2974450" y="3732543"/>
                  </a:lnTo>
                  <a:lnTo>
                    <a:pt x="3013645" y="3709773"/>
                  </a:lnTo>
                  <a:lnTo>
                    <a:pt x="3052269" y="3686145"/>
                  </a:lnTo>
                  <a:lnTo>
                    <a:pt x="3090308" y="3661671"/>
                  </a:lnTo>
                  <a:lnTo>
                    <a:pt x="3127751" y="3636365"/>
                  </a:lnTo>
                  <a:lnTo>
                    <a:pt x="3164584" y="3610240"/>
                  </a:lnTo>
                  <a:lnTo>
                    <a:pt x="3200794" y="3583309"/>
                  </a:lnTo>
                  <a:lnTo>
                    <a:pt x="3236367" y="3555584"/>
                  </a:lnTo>
                  <a:lnTo>
                    <a:pt x="3271291" y="3527079"/>
                  </a:lnTo>
                  <a:lnTo>
                    <a:pt x="3305553" y="3497807"/>
                  </a:lnTo>
                  <a:lnTo>
                    <a:pt x="3339140" y="3467782"/>
                  </a:lnTo>
                  <a:lnTo>
                    <a:pt x="3372038" y="3437015"/>
                  </a:lnTo>
                  <a:lnTo>
                    <a:pt x="3404234" y="3405520"/>
                  </a:lnTo>
                  <a:lnTo>
                    <a:pt x="3435717" y="3373311"/>
                  </a:lnTo>
                  <a:lnTo>
                    <a:pt x="3466471" y="3340400"/>
                  </a:lnTo>
                  <a:lnTo>
                    <a:pt x="3496485" y="3306800"/>
                  </a:lnTo>
                  <a:lnTo>
                    <a:pt x="3525745" y="3272525"/>
                  </a:lnTo>
                  <a:lnTo>
                    <a:pt x="3554238" y="3237587"/>
                  </a:lnTo>
                  <a:lnTo>
                    <a:pt x="3581952" y="3202000"/>
                  </a:lnTo>
                  <a:lnTo>
                    <a:pt x="3608872" y="3165776"/>
                  </a:lnTo>
                  <a:lnTo>
                    <a:pt x="3634987" y="3128929"/>
                  </a:lnTo>
                  <a:lnTo>
                    <a:pt x="3660283" y="3091472"/>
                  </a:lnTo>
                  <a:lnTo>
                    <a:pt x="3684746" y="3053417"/>
                  </a:lnTo>
                  <a:lnTo>
                    <a:pt x="3708365" y="3014779"/>
                  </a:lnTo>
                  <a:lnTo>
                    <a:pt x="3731125" y="2975569"/>
                  </a:lnTo>
                  <a:lnTo>
                    <a:pt x="3753014" y="2935801"/>
                  </a:lnTo>
                  <a:lnTo>
                    <a:pt x="3774019" y="2895488"/>
                  </a:lnTo>
                  <a:lnTo>
                    <a:pt x="3794127" y="2854644"/>
                  </a:lnTo>
                  <a:lnTo>
                    <a:pt x="3813324" y="2813280"/>
                  </a:lnTo>
                  <a:lnTo>
                    <a:pt x="3831597" y="2771411"/>
                  </a:lnTo>
                  <a:lnTo>
                    <a:pt x="3848935" y="2729050"/>
                  </a:lnTo>
                  <a:lnTo>
                    <a:pt x="3865322" y="2686208"/>
                  </a:lnTo>
                  <a:lnTo>
                    <a:pt x="3880747" y="2642900"/>
                  </a:lnTo>
                  <a:lnTo>
                    <a:pt x="3895196" y="2599139"/>
                  </a:lnTo>
                  <a:lnTo>
                    <a:pt x="3908657" y="2554937"/>
                  </a:lnTo>
                  <a:lnTo>
                    <a:pt x="3921115" y="2510307"/>
                  </a:lnTo>
                  <a:lnTo>
                    <a:pt x="3932559" y="2465264"/>
                  </a:lnTo>
                  <a:lnTo>
                    <a:pt x="3942975" y="2419819"/>
                  </a:lnTo>
                  <a:lnTo>
                    <a:pt x="3952350" y="2373986"/>
                  </a:lnTo>
                  <a:lnTo>
                    <a:pt x="3960671" y="2327778"/>
                  </a:lnTo>
                  <a:lnTo>
                    <a:pt x="3967925" y="2281208"/>
                  </a:lnTo>
                  <a:lnTo>
                    <a:pt x="3974098" y="2234289"/>
                  </a:lnTo>
                  <a:lnTo>
                    <a:pt x="3979179" y="2187033"/>
                  </a:lnTo>
                  <a:lnTo>
                    <a:pt x="3983153" y="2139456"/>
                  </a:lnTo>
                  <a:lnTo>
                    <a:pt x="3986008" y="2091568"/>
                  </a:lnTo>
                  <a:lnTo>
                    <a:pt x="3987730" y="2043384"/>
                  </a:lnTo>
                  <a:lnTo>
                    <a:pt x="3988308" y="1994915"/>
                  </a:lnTo>
                  <a:lnTo>
                    <a:pt x="3987730" y="1946447"/>
                  </a:lnTo>
                  <a:lnTo>
                    <a:pt x="3986008" y="1898263"/>
                  </a:lnTo>
                  <a:lnTo>
                    <a:pt x="3983153" y="1850375"/>
                  </a:lnTo>
                  <a:lnTo>
                    <a:pt x="3979179" y="1802798"/>
                  </a:lnTo>
                  <a:lnTo>
                    <a:pt x="3974098" y="1755542"/>
                  </a:lnTo>
                  <a:lnTo>
                    <a:pt x="3967925" y="1708623"/>
                  </a:lnTo>
                  <a:lnTo>
                    <a:pt x="3960671" y="1662053"/>
                  </a:lnTo>
                  <a:lnTo>
                    <a:pt x="3952350" y="1615845"/>
                  </a:lnTo>
                  <a:lnTo>
                    <a:pt x="3942975" y="1570012"/>
                  </a:lnTo>
                  <a:lnTo>
                    <a:pt x="3932559" y="1524567"/>
                  </a:lnTo>
                  <a:lnTo>
                    <a:pt x="3921115" y="1479524"/>
                  </a:lnTo>
                  <a:lnTo>
                    <a:pt x="3908657" y="1434894"/>
                  </a:lnTo>
                  <a:lnTo>
                    <a:pt x="3895196" y="1390692"/>
                  </a:lnTo>
                  <a:lnTo>
                    <a:pt x="3880747" y="1346931"/>
                  </a:lnTo>
                  <a:lnTo>
                    <a:pt x="3865322" y="1303623"/>
                  </a:lnTo>
                  <a:lnTo>
                    <a:pt x="3848935" y="1260781"/>
                  </a:lnTo>
                  <a:lnTo>
                    <a:pt x="3831597" y="1218420"/>
                  </a:lnTo>
                  <a:lnTo>
                    <a:pt x="3813324" y="1176551"/>
                  </a:lnTo>
                  <a:lnTo>
                    <a:pt x="3794127" y="1135187"/>
                  </a:lnTo>
                  <a:lnTo>
                    <a:pt x="3774019" y="1094343"/>
                  </a:lnTo>
                  <a:lnTo>
                    <a:pt x="3753014" y="1054030"/>
                  </a:lnTo>
                  <a:lnTo>
                    <a:pt x="3731125" y="1014262"/>
                  </a:lnTo>
                  <a:lnTo>
                    <a:pt x="3708365" y="975052"/>
                  </a:lnTo>
                  <a:lnTo>
                    <a:pt x="3684746" y="936414"/>
                  </a:lnTo>
                  <a:lnTo>
                    <a:pt x="3660283" y="898359"/>
                  </a:lnTo>
                  <a:lnTo>
                    <a:pt x="3634987" y="860902"/>
                  </a:lnTo>
                  <a:lnTo>
                    <a:pt x="3608872" y="824055"/>
                  </a:lnTo>
                  <a:lnTo>
                    <a:pt x="3581952" y="787831"/>
                  </a:lnTo>
                  <a:lnTo>
                    <a:pt x="3554238" y="752244"/>
                  </a:lnTo>
                  <a:lnTo>
                    <a:pt x="3525745" y="717306"/>
                  </a:lnTo>
                  <a:lnTo>
                    <a:pt x="3496485" y="683031"/>
                  </a:lnTo>
                  <a:lnTo>
                    <a:pt x="3466471" y="649431"/>
                  </a:lnTo>
                  <a:lnTo>
                    <a:pt x="3435717" y="616520"/>
                  </a:lnTo>
                  <a:lnTo>
                    <a:pt x="3404235" y="584311"/>
                  </a:lnTo>
                  <a:lnTo>
                    <a:pt x="3372038" y="552816"/>
                  </a:lnTo>
                  <a:lnTo>
                    <a:pt x="3339140" y="522049"/>
                  </a:lnTo>
                  <a:lnTo>
                    <a:pt x="3305553" y="492024"/>
                  </a:lnTo>
                  <a:lnTo>
                    <a:pt x="3271291" y="462752"/>
                  </a:lnTo>
                  <a:lnTo>
                    <a:pt x="3236367" y="434247"/>
                  </a:lnTo>
                  <a:lnTo>
                    <a:pt x="3200794" y="406522"/>
                  </a:lnTo>
                  <a:lnTo>
                    <a:pt x="3164584" y="379591"/>
                  </a:lnTo>
                  <a:lnTo>
                    <a:pt x="3127751" y="353466"/>
                  </a:lnTo>
                  <a:lnTo>
                    <a:pt x="3090308" y="328160"/>
                  </a:lnTo>
                  <a:lnTo>
                    <a:pt x="3052269" y="303686"/>
                  </a:lnTo>
                  <a:lnTo>
                    <a:pt x="3013645" y="280058"/>
                  </a:lnTo>
                  <a:lnTo>
                    <a:pt x="2974450" y="257288"/>
                  </a:lnTo>
                  <a:lnTo>
                    <a:pt x="2934697" y="235390"/>
                  </a:lnTo>
                  <a:lnTo>
                    <a:pt x="2894400" y="214377"/>
                  </a:lnTo>
                  <a:lnTo>
                    <a:pt x="2853571" y="194261"/>
                  </a:lnTo>
                  <a:lnTo>
                    <a:pt x="2812223" y="175056"/>
                  </a:lnTo>
                  <a:lnTo>
                    <a:pt x="2770370" y="156775"/>
                  </a:lnTo>
                  <a:lnTo>
                    <a:pt x="2728024" y="139431"/>
                  </a:lnTo>
                  <a:lnTo>
                    <a:pt x="2685198" y="123036"/>
                  </a:lnTo>
                  <a:lnTo>
                    <a:pt x="2641906" y="107605"/>
                  </a:lnTo>
                  <a:lnTo>
                    <a:pt x="2598161" y="93150"/>
                  </a:lnTo>
                  <a:lnTo>
                    <a:pt x="2553975" y="79684"/>
                  </a:lnTo>
                  <a:lnTo>
                    <a:pt x="2509362" y="67220"/>
                  </a:lnTo>
                  <a:lnTo>
                    <a:pt x="2464335" y="55771"/>
                  </a:lnTo>
                  <a:lnTo>
                    <a:pt x="2418907" y="45351"/>
                  </a:lnTo>
                  <a:lnTo>
                    <a:pt x="2373090" y="35972"/>
                  </a:lnTo>
                  <a:lnTo>
                    <a:pt x="2326899" y="27648"/>
                  </a:lnTo>
                  <a:lnTo>
                    <a:pt x="2280345" y="20391"/>
                  </a:lnTo>
                  <a:lnTo>
                    <a:pt x="2233443" y="14215"/>
                  </a:lnTo>
                  <a:lnTo>
                    <a:pt x="2186204" y="9132"/>
                  </a:lnTo>
                  <a:lnTo>
                    <a:pt x="2138643" y="5156"/>
                  </a:lnTo>
                  <a:lnTo>
                    <a:pt x="2090772" y="2300"/>
                  </a:lnTo>
                  <a:lnTo>
                    <a:pt x="2042605" y="577"/>
                  </a:lnTo>
                  <a:lnTo>
                    <a:pt x="1994153" y="0"/>
                  </a:lnTo>
                  <a:close/>
                </a:path>
              </a:pathLst>
            </a:custGeom>
            <a:solidFill>
              <a:srgbClr val="E9473E"/>
            </a:solidFill>
          </p:spPr>
          <p:txBody>
            <a:bodyPr wrap="square" lIns="0" tIns="0" rIns="0" bIns="0" rtlCol="0"/>
            <a:lstStyle/>
            <a:p>
              <a:endParaRPr/>
            </a:p>
          </p:txBody>
        </p:sp>
        <p:sp>
          <p:nvSpPr>
            <p:cNvPr id="7" name="object 7"/>
            <p:cNvSpPr/>
            <p:nvPr/>
          </p:nvSpPr>
          <p:spPr>
            <a:xfrm>
              <a:off x="1490471" y="6659879"/>
              <a:ext cx="2443480" cy="2074545"/>
            </a:xfrm>
            <a:custGeom>
              <a:avLst/>
              <a:gdLst/>
              <a:ahLst/>
              <a:cxnLst/>
              <a:rect l="l" t="t" r="r" b="b"/>
              <a:pathLst>
                <a:path w="2443479" h="2074545">
                  <a:moveTo>
                    <a:pt x="1832228" y="0"/>
                  </a:moveTo>
                  <a:lnTo>
                    <a:pt x="1565725" y="48617"/>
                  </a:lnTo>
                  <a:lnTo>
                    <a:pt x="1374790" y="155575"/>
                  </a:lnTo>
                  <a:lnTo>
                    <a:pt x="1259889" y="262532"/>
                  </a:lnTo>
                  <a:lnTo>
                    <a:pt x="1221486" y="311150"/>
                  </a:lnTo>
                  <a:lnTo>
                    <a:pt x="1183082" y="262532"/>
                  </a:lnTo>
                  <a:lnTo>
                    <a:pt x="1068181" y="155575"/>
                  </a:lnTo>
                  <a:lnTo>
                    <a:pt x="877246" y="48617"/>
                  </a:lnTo>
                  <a:lnTo>
                    <a:pt x="610742" y="0"/>
                  </a:lnTo>
                  <a:lnTo>
                    <a:pt x="562147" y="1820"/>
                  </a:lnTo>
                  <a:lnTo>
                    <a:pt x="515022" y="7189"/>
                  </a:lnTo>
                  <a:lnTo>
                    <a:pt x="469445" y="15970"/>
                  </a:lnTo>
                  <a:lnTo>
                    <a:pt x="425492" y="28027"/>
                  </a:lnTo>
                  <a:lnTo>
                    <a:pt x="383240" y="43224"/>
                  </a:lnTo>
                  <a:lnTo>
                    <a:pt x="342768" y="61423"/>
                  </a:lnTo>
                  <a:lnTo>
                    <a:pt x="304151" y="82488"/>
                  </a:lnTo>
                  <a:lnTo>
                    <a:pt x="267467" y="106282"/>
                  </a:lnTo>
                  <a:lnTo>
                    <a:pt x="232793" y="132669"/>
                  </a:lnTo>
                  <a:lnTo>
                    <a:pt x="200206" y="161512"/>
                  </a:lnTo>
                  <a:lnTo>
                    <a:pt x="169783" y="192674"/>
                  </a:lnTo>
                  <a:lnTo>
                    <a:pt x="141601" y="226020"/>
                  </a:lnTo>
                  <a:lnTo>
                    <a:pt x="115737" y="261412"/>
                  </a:lnTo>
                  <a:lnTo>
                    <a:pt x="92268" y="298713"/>
                  </a:lnTo>
                  <a:lnTo>
                    <a:pt x="71272" y="337787"/>
                  </a:lnTo>
                  <a:lnTo>
                    <a:pt x="52826" y="378498"/>
                  </a:lnTo>
                  <a:lnTo>
                    <a:pt x="37005" y="420709"/>
                  </a:lnTo>
                  <a:lnTo>
                    <a:pt x="23889" y="464282"/>
                  </a:lnTo>
                  <a:lnTo>
                    <a:pt x="13553" y="509083"/>
                  </a:lnTo>
                  <a:lnTo>
                    <a:pt x="6075" y="554973"/>
                  </a:lnTo>
                  <a:lnTo>
                    <a:pt x="1531" y="601817"/>
                  </a:lnTo>
                  <a:lnTo>
                    <a:pt x="0" y="649477"/>
                  </a:lnTo>
                  <a:lnTo>
                    <a:pt x="927" y="685714"/>
                  </a:lnTo>
                  <a:lnTo>
                    <a:pt x="8274" y="756505"/>
                  </a:lnTo>
                  <a:lnTo>
                    <a:pt x="22773" y="825339"/>
                  </a:lnTo>
                  <a:lnTo>
                    <a:pt x="44223" y="892560"/>
                  </a:lnTo>
                  <a:lnTo>
                    <a:pt x="72421" y="958511"/>
                  </a:lnTo>
                  <a:lnTo>
                    <a:pt x="107164" y="1023535"/>
                  </a:lnTo>
                  <a:lnTo>
                    <a:pt x="148251" y="1087974"/>
                  </a:lnTo>
                  <a:lnTo>
                    <a:pt x="171110" y="1120082"/>
                  </a:lnTo>
                  <a:lnTo>
                    <a:pt x="195479" y="1152172"/>
                  </a:lnTo>
                  <a:lnTo>
                    <a:pt x="221333" y="1184288"/>
                  </a:lnTo>
                  <a:lnTo>
                    <a:pt x="248646" y="1216472"/>
                  </a:lnTo>
                  <a:lnTo>
                    <a:pt x="277394" y="1248767"/>
                  </a:lnTo>
                  <a:lnTo>
                    <a:pt x="307550" y="1281216"/>
                  </a:lnTo>
                  <a:lnTo>
                    <a:pt x="339089" y="1313862"/>
                  </a:lnTo>
                  <a:lnTo>
                    <a:pt x="371987" y="1346748"/>
                  </a:lnTo>
                  <a:lnTo>
                    <a:pt x="406218" y="1379917"/>
                  </a:lnTo>
                  <a:lnTo>
                    <a:pt x="441757" y="1413411"/>
                  </a:lnTo>
                  <a:lnTo>
                    <a:pt x="478578" y="1447273"/>
                  </a:lnTo>
                  <a:lnTo>
                    <a:pt x="516656" y="1481547"/>
                  </a:lnTo>
                  <a:lnTo>
                    <a:pt x="555966" y="1516275"/>
                  </a:lnTo>
                  <a:lnTo>
                    <a:pt x="596483" y="1551500"/>
                  </a:lnTo>
                  <a:lnTo>
                    <a:pt x="638181" y="1587265"/>
                  </a:lnTo>
                  <a:lnTo>
                    <a:pt x="681034" y="1623613"/>
                  </a:lnTo>
                  <a:lnTo>
                    <a:pt x="770108" y="1698228"/>
                  </a:lnTo>
                  <a:lnTo>
                    <a:pt x="961015" y="1856338"/>
                  </a:lnTo>
                  <a:lnTo>
                    <a:pt x="1114563" y="1984042"/>
                  </a:lnTo>
                  <a:lnTo>
                    <a:pt x="1221486" y="2074164"/>
                  </a:lnTo>
                  <a:lnTo>
                    <a:pt x="1275386" y="2028575"/>
                  </a:lnTo>
                  <a:lnTo>
                    <a:pt x="1380527" y="1940518"/>
                  </a:lnTo>
                  <a:lnTo>
                    <a:pt x="1717952" y="1660568"/>
                  </a:lnTo>
                  <a:lnTo>
                    <a:pt x="1804790" y="1587241"/>
                  </a:lnTo>
                  <a:lnTo>
                    <a:pt x="1846488" y="1551473"/>
                  </a:lnTo>
                  <a:lnTo>
                    <a:pt x="1887005" y="1516245"/>
                  </a:lnTo>
                  <a:lnTo>
                    <a:pt x="1926315" y="1481514"/>
                  </a:lnTo>
                  <a:lnTo>
                    <a:pt x="1964393" y="1447237"/>
                  </a:lnTo>
                  <a:lnTo>
                    <a:pt x="2001214" y="1413371"/>
                  </a:lnTo>
                  <a:lnTo>
                    <a:pt x="2036753" y="1379874"/>
                  </a:lnTo>
                  <a:lnTo>
                    <a:pt x="2070984" y="1346703"/>
                  </a:lnTo>
                  <a:lnTo>
                    <a:pt x="2103882" y="1313815"/>
                  </a:lnTo>
                  <a:lnTo>
                    <a:pt x="2135421" y="1281166"/>
                  </a:lnTo>
                  <a:lnTo>
                    <a:pt x="2165577" y="1248715"/>
                  </a:lnTo>
                  <a:lnTo>
                    <a:pt x="2194325" y="1216418"/>
                  </a:lnTo>
                  <a:lnTo>
                    <a:pt x="2221638" y="1184233"/>
                  </a:lnTo>
                  <a:lnTo>
                    <a:pt x="2247492" y="1152116"/>
                  </a:lnTo>
                  <a:lnTo>
                    <a:pt x="2271861" y="1120025"/>
                  </a:lnTo>
                  <a:lnTo>
                    <a:pt x="2294720" y="1087918"/>
                  </a:lnTo>
                  <a:lnTo>
                    <a:pt x="2316044" y="1055750"/>
                  </a:lnTo>
                  <a:lnTo>
                    <a:pt x="2353984" y="991064"/>
                  </a:lnTo>
                  <a:lnTo>
                    <a:pt x="2385480" y="925624"/>
                  </a:lnTo>
                  <a:lnTo>
                    <a:pt x="2410329" y="859089"/>
                  </a:lnTo>
                  <a:lnTo>
                    <a:pt x="2428329" y="791114"/>
                  </a:lnTo>
                  <a:lnTo>
                    <a:pt x="2439277" y="721358"/>
                  </a:lnTo>
                  <a:lnTo>
                    <a:pt x="2442972" y="649477"/>
                  </a:lnTo>
                  <a:lnTo>
                    <a:pt x="2441440" y="601817"/>
                  </a:lnTo>
                  <a:lnTo>
                    <a:pt x="2436896" y="554973"/>
                  </a:lnTo>
                  <a:lnTo>
                    <a:pt x="2429418" y="509083"/>
                  </a:lnTo>
                  <a:lnTo>
                    <a:pt x="2419082" y="464282"/>
                  </a:lnTo>
                  <a:lnTo>
                    <a:pt x="2405966" y="420709"/>
                  </a:lnTo>
                  <a:lnTo>
                    <a:pt x="2390145" y="378498"/>
                  </a:lnTo>
                  <a:lnTo>
                    <a:pt x="2371699" y="337787"/>
                  </a:lnTo>
                  <a:lnTo>
                    <a:pt x="2350703" y="298713"/>
                  </a:lnTo>
                  <a:lnTo>
                    <a:pt x="2327234" y="261412"/>
                  </a:lnTo>
                  <a:lnTo>
                    <a:pt x="2301370" y="226020"/>
                  </a:lnTo>
                  <a:lnTo>
                    <a:pt x="2273188" y="192674"/>
                  </a:lnTo>
                  <a:lnTo>
                    <a:pt x="2242765" y="161512"/>
                  </a:lnTo>
                  <a:lnTo>
                    <a:pt x="2210178" y="132669"/>
                  </a:lnTo>
                  <a:lnTo>
                    <a:pt x="2175504" y="106282"/>
                  </a:lnTo>
                  <a:lnTo>
                    <a:pt x="2138820" y="82488"/>
                  </a:lnTo>
                  <a:lnTo>
                    <a:pt x="2100203" y="61423"/>
                  </a:lnTo>
                  <a:lnTo>
                    <a:pt x="2059731" y="43224"/>
                  </a:lnTo>
                  <a:lnTo>
                    <a:pt x="2017479" y="28027"/>
                  </a:lnTo>
                  <a:lnTo>
                    <a:pt x="1973526" y="15970"/>
                  </a:lnTo>
                  <a:lnTo>
                    <a:pt x="1927949" y="7189"/>
                  </a:lnTo>
                  <a:lnTo>
                    <a:pt x="1880824" y="1820"/>
                  </a:lnTo>
                  <a:lnTo>
                    <a:pt x="1832228" y="0"/>
                  </a:lnTo>
                  <a:close/>
                </a:path>
              </a:pathLst>
            </a:custGeom>
            <a:solidFill>
              <a:srgbClr val="D7CEAE"/>
            </a:solidFill>
          </p:spPr>
          <p:txBody>
            <a:bodyPr wrap="square" lIns="0" tIns="0" rIns="0" bIns="0" rtlCol="0"/>
            <a:lstStyle/>
            <a:p>
              <a:endParaRPr/>
            </a:p>
          </p:txBody>
        </p:sp>
      </p:grpSp>
      <p:sp>
        <p:nvSpPr>
          <p:cNvPr id="8" name="object 8"/>
          <p:cNvSpPr txBox="1"/>
          <p:nvPr/>
        </p:nvSpPr>
        <p:spPr>
          <a:xfrm>
            <a:off x="717804" y="651255"/>
            <a:ext cx="1953260" cy="153035"/>
          </a:xfrm>
          <a:prstGeom prst="rect">
            <a:avLst/>
          </a:prstGeom>
        </p:spPr>
        <p:txBody>
          <a:bodyPr vert="horz" wrap="square" lIns="0" tIns="0" rIns="0" bIns="0" rtlCol="0">
            <a:spAutoFit/>
          </a:bodyPr>
          <a:lstStyle/>
          <a:p>
            <a:pPr>
              <a:lnSpc>
                <a:spcPts val="1180"/>
              </a:lnSpc>
            </a:pPr>
            <a:r>
              <a:rPr sz="1000" spc="-10" dirty="0">
                <a:solidFill>
                  <a:srgbClr val="1D1D1B"/>
                </a:solidFill>
                <a:latin typeface="Arial"/>
                <a:cs typeface="Arial"/>
              </a:rPr>
              <a:t>marchesschool.co.uk/</a:t>
            </a:r>
            <a:r>
              <a:rPr sz="1000" b="1" spc="-10" dirty="0">
                <a:solidFill>
                  <a:srgbClr val="1D1D1B"/>
                </a:solidFill>
                <a:latin typeface="Arial"/>
                <a:cs typeface="Arial"/>
              </a:rPr>
              <a:t>options2023</a:t>
            </a:r>
            <a:endParaRPr sz="1000">
              <a:latin typeface="Arial"/>
              <a:cs typeface="Arial"/>
            </a:endParaRPr>
          </a:p>
        </p:txBody>
      </p:sp>
      <p:sp>
        <p:nvSpPr>
          <p:cNvPr id="9" name="object 9"/>
          <p:cNvSpPr txBox="1">
            <a:spLocks noGrp="1"/>
          </p:cNvSpPr>
          <p:nvPr>
            <p:ph type="title"/>
          </p:nvPr>
        </p:nvSpPr>
        <p:spPr>
          <a:xfrm>
            <a:off x="705104" y="2319654"/>
            <a:ext cx="5746115" cy="2764218"/>
          </a:xfrm>
          <a:prstGeom prst="rect">
            <a:avLst/>
          </a:prstGeom>
        </p:spPr>
        <p:txBody>
          <a:bodyPr vert="horz" wrap="square" lIns="0" tIns="95885" rIns="0" bIns="0" rtlCol="0" anchor="t">
            <a:spAutoFit/>
          </a:bodyPr>
          <a:lstStyle/>
          <a:p>
            <a:pPr marL="12700" marR="5080">
              <a:lnSpc>
                <a:spcPts val="5180"/>
              </a:lnSpc>
              <a:spcBef>
                <a:spcPts val="755"/>
              </a:spcBef>
            </a:pPr>
            <a:r>
              <a:rPr sz="4800" b="1" spc="-140" dirty="0">
                <a:latin typeface="Arial"/>
                <a:cs typeface="Arial"/>
              </a:rPr>
              <a:t>THEN</a:t>
            </a:r>
            <a:r>
              <a:rPr sz="4800" b="1" spc="-229" dirty="0">
                <a:latin typeface="Arial"/>
                <a:cs typeface="Arial"/>
              </a:rPr>
              <a:t> </a:t>
            </a:r>
            <a:r>
              <a:rPr sz="4800" b="1" spc="-155" dirty="0">
                <a:latin typeface="Arial"/>
                <a:cs typeface="Arial"/>
              </a:rPr>
              <a:t>YOU</a:t>
            </a:r>
            <a:r>
              <a:rPr sz="4800" b="1" spc="-225" dirty="0">
                <a:latin typeface="Arial"/>
                <a:cs typeface="Arial"/>
              </a:rPr>
              <a:t> </a:t>
            </a:r>
            <a:r>
              <a:rPr sz="4800" b="1" spc="-85" dirty="0">
                <a:latin typeface="Arial"/>
                <a:cs typeface="Arial"/>
              </a:rPr>
              <a:t>CHOOSE </a:t>
            </a:r>
            <a:r>
              <a:rPr lang="en-GB" sz="4800" b="1" spc="-30" dirty="0"/>
              <a:t>YOUR OPTION SUBJECTS</a:t>
            </a:r>
            <a:r>
              <a:rPr sz="4800" b="1" u="none" spc="-30" dirty="0">
                <a:latin typeface="Arial"/>
                <a:cs typeface="Arial"/>
              </a:rPr>
              <a:t> </a:t>
            </a:r>
            <a:r>
              <a:rPr sz="4800" b="1" u="none" spc="-100" dirty="0">
                <a:latin typeface="Arial"/>
                <a:cs typeface="Arial"/>
              </a:rPr>
              <a:t>FROM</a:t>
            </a:r>
            <a:r>
              <a:rPr sz="4800" b="1" u="none" spc="-210" dirty="0">
                <a:latin typeface="Arial"/>
                <a:cs typeface="Arial"/>
              </a:rPr>
              <a:t> </a:t>
            </a:r>
            <a:r>
              <a:rPr sz="4800" b="1" u="none" spc="-20" dirty="0">
                <a:latin typeface="Arial"/>
                <a:cs typeface="Arial"/>
              </a:rPr>
              <a:t>HERE...</a:t>
            </a:r>
            <a:endParaRPr sz="4800">
              <a:latin typeface="Arial"/>
              <a:cs typeface="Arial"/>
            </a:endParaRPr>
          </a:p>
        </p:txBody>
      </p:sp>
      <p:sp>
        <p:nvSpPr>
          <p:cNvPr id="10" name="object 10"/>
          <p:cNvSpPr/>
          <p:nvPr/>
        </p:nvSpPr>
        <p:spPr>
          <a:xfrm>
            <a:off x="381000" y="591311"/>
            <a:ext cx="3144520" cy="628015"/>
          </a:xfrm>
          <a:custGeom>
            <a:avLst/>
            <a:gdLst/>
            <a:ahLst/>
            <a:cxnLst/>
            <a:rect l="l" t="t" r="r" b="b"/>
            <a:pathLst>
              <a:path w="3144520" h="628015">
                <a:moveTo>
                  <a:pt x="3144012" y="0"/>
                </a:moveTo>
                <a:lnTo>
                  <a:pt x="0" y="0"/>
                </a:lnTo>
                <a:lnTo>
                  <a:pt x="0" y="627887"/>
                </a:lnTo>
                <a:lnTo>
                  <a:pt x="3144012" y="627887"/>
                </a:lnTo>
                <a:lnTo>
                  <a:pt x="3144012" y="0"/>
                </a:lnTo>
                <a:close/>
              </a:path>
            </a:pathLst>
          </a:custGeom>
          <a:solidFill>
            <a:srgbClr val="CD7BB1"/>
          </a:solidFill>
        </p:spPr>
        <p:txBody>
          <a:bodyPr wrap="square" lIns="0" tIns="0" rIns="0" bIns="0" rtlCol="0"/>
          <a:lstStyle/>
          <a:p>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705104" y="2807859"/>
            <a:ext cx="3974465" cy="6684009"/>
          </a:xfrm>
          <a:prstGeom prst="rect">
            <a:avLst/>
          </a:prstGeom>
        </p:spPr>
        <p:txBody>
          <a:bodyPr vert="horz" wrap="square" lIns="0" tIns="97790" rIns="0" bIns="0" rtlCol="0">
            <a:spAutoFit/>
          </a:bodyPr>
          <a:lstStyle/>
          <a:p>
            <a:pPr marL="12700">
              <a:lnSpc>
                <a:spcPct val="100000"/>
              </a:lnSpc>
              <a:spcBef>
                <a:spcPts val="770"/>
              </a:spcBef>
            </a:pPr>
            <a:r>
              <a:rPr sz="1400" spc="-20" dirty="0">
                <a:solidFill>
                  <a:srgbClr val="1D1D1B"/>
                </a:solidFill>
                <a:latin typeface="Arial"/>
                <a:cs typeface="Arial"/>
              </a:rPr>
              <a:t>What</a:t>
            </a:r>
            <a:r>
              <a:rPr sz="1400" spc="-60" dirty="0">
                <a:solidFill>
                  <a:srgbClr val="1D1D1B"/>
                </a:solidFill>
                <a:latin typeface="Arial"/>
                <a:cs typeface="Arial"/>
              </a:rPr>
              <a:t> </a:t>
            </a:r>
            <a:r>
              <a:rPr sz="1400" dirty="0">
                <a:solidFill>
                  <a:srgbClr val="1D1D1B"/>
                </a:solidFill>
                <a:latin typeface="Arial"/>
                <a:cs typeface="Arial"/>
              </a:rPr>
              <a:t>is</a:t>
            </a:r>
            <a:r>
              <a:rPr sz="1400" spc="-65" dirty="0">
                <a:solidFill>
                  <a:srgbClr val="1D1D1B"/>
                </a:solidFill>
                <a:latin typeface="Arial"/>
                <a:cs typeface="Arial"/>
              </a:rPr>
              <a:t> </a:t>
            </a:r>
            <a:r>
              <a:rPr sz="1400" spc="-10" dirty="0">
                <a:solidFill>
                  <a:srgbClr val="1D1D1B"/>
                </a:solidFill>
                <a:latin typeface="Arial"/>
                <a:cs typeface="Arial"/>
              </a:rPr>
              <a:t>involved?</a:t>
            </a:r>
            <a:endParaRPr sz="1400">
              <a:latin typeface="Arial"/>
              <a:cs typeface="Arial"/>
            </a:endParaRPr>
          </a:p>
          <a:p>
            <a:pPr marL="12700" marR="30480">
              <a:lnSpc>
                <a:spcPct val="110100"/>
              </a:lnSpc>
              <a:spcBef>
                <a:spcPts val="355"/>
              </a:spcBef>
            </a:pPr>
            <a:r>
              <a:rPr sz="1000" dirty="0">
                <a:solidFill>
                  <a:srgbClr val="1D1D1B"/>
                </a:solidFill>
                <a:latin typeface="Arial"/>
                <a:cs typeface="Arial"/>
              </a:rPr>
              <a:t>Students</a:t>
            </a:r>
            <a:r>
              <a:rPr sz="1000" spc="-15" dirty="0">
                <a:solidFill>
                  <a:srgbClr val="1D1D1B"/>
                </a:solidFill>
                <a:latin typeface="Arial"/>
                <a:cs typeface="Arial"/>
              </a:rPr>
              <a:t> </a:t>
            </a:r>
            <a:r>
              <a:rPr sz="1000" dirty="0">
                <a:solidFill>
                  <a:srgbClr val="1D1D1B"/>
                </a:solidFill>
                <a:latin typeface="Arial"/>
                <a:cs typeface="Arial"/>
              </a:rPr>
              <a:t>are</a:t>
            </a:r>
            <a:r>
              <a:rPr sz="1000" spc="-5" dirty="0">
                <a:solidFill>
                  <a:srgbClr val="1D1D1B"/>
                </a:solidFill>
                <a:latin typeface="Arial"/>
                <a:cs typeface="Arial"/>
              </a:rPr>
              <a:t> </a:t>
            </a:r>
            <a:r>
              <a:rPr sz="1000" dirty="0">
                <a:solidFill>
                  <a:srgbClr val="1D1D1B"/>
                </a:solidFill>
                <a:latin typeface="Arial"/>
                <a:cs typeface="Arial"/>
              </a:rPr>
              <a:t>encouraged</a:t>
            </a:r>
            <a:r>
              <a:rPr sz="1000" spc="5" dirty="0">
                <a:solidFill>
                  <a:srgbClr val="1D1D1B"/>
                </a:solidFill>
                <a:latin typeface="Arial"/>
                <a:cs typeface="Arial"/>
              </a:rPr>
              <a:t> </a:t>
            </a:r>
            <a:r>
              <a:rPr sz="1000" dirty="0">
                <a:solidFill>
                  <a:srgbClr val="1D1D1B"/>
                </a:solidFill>
                <a:latin typeface="Arial"/>
                <a:cs typeface="Arial"/>
              </a:rPr>
              <a:t>to</a:t>
            </a:r>
            <a:r>
              <a:rPr sz="1000" spc="-30" dirty="0">
                <a:solidFill>
                  <a:srgbClr val="1D1D1B"/>
                </a:solidFill>
                <a:latin typeface="Arial"/>
                <a:cs typeface="Arial"/>
              </a:rPr>
              <a:t> </a:t>
            </a:r>
            <a:r>
              <a:rPr sz="1000" dirty="0">
                <a:solidFill>
                  <a:srgbClr val="1D1D1B"/>
                </a:solidFill>
                <a:latin typeface="Arial"/>
                <a:cs typeface="Arial"/>
              </a:rPr>
              <a:t>learn</a:t>
            </a:r>
            <a:r>
              <a:rPr sz="1000" spc="-15" dirty="0">
                <a:solidFill>
                  <a:srgbClr val="1D1D1B"/>
                </a:solidFill>
                <a:latin typeface="Arial"/>
                <a:cs typeface="Arial"/>
              </a:rPr>
              <a:t> </a:t>
            </a:r>
            <a:r>
              <a:rPr sz="1000" dirty="0">
                <a:solidFill>
                  <a:srgbClr val="1D1D1B"/>
                </a:solidFill>
                <a:latin typeface="Arial"/>
                <a:cs typeface="Arial"/>
              </a:rPr>
              <a:t>about</a:t>
            </a:r>
            <a:r>
              <a:rPr sz="1000" spc="-10" dirty="0">
                <a:solidFill>
                  <a:srgbClr val="1D1D1B"/>
                </a:solidFill>
                <a:latin typeface="Arial"/>
                <a:cs typeface="Arial"/>
              </a:rPr>
              <a:t> </a:t>
            </a:r>
            <a:r>
              <a:rPr sz="1000" dirty="0">
                <a:solidFill>
                  <a:srgbClr val="1D1D1B"/>
                </a:solidFill>
                <a:latin typeface="Arial"/>
                <a:cs typeface="Arial"/>
              </a:rPr>
              <a:t>a</a:t>
            </a:r>
            <a:r>
              <a:rPr sz="1000" spc="-30" dirty="0">
                <a:solidFill>
                  <a:srgbClr val="1D1D1B"/>
                </a:solidFill>
                <a:latin typeface="Arial"/>
                <a:cs typeface="Arial"/>
              </a:rPr>
              <a:t> </a:t>
            </a:r>
            <a:r>
              <a:rPr sz="1000" dirty="0">
                <a:solidFill>
                  <a:srgbClr val="1D1D1B"/>
                </a:solidFill>
                <a:latin typeface="Arial"/>
                <a:cs typeface="Arial"/>
              </a:rPr>
              <a:t>range</a:t>
            </a:r>
            <a:r>
              <a:rPr sz="1000" spc="-5" dirty="0">
                <a:solidFill>
                  <a:srgbClr val="1D1D1B"/>
                </a:solidFill>
                <a:latin typeface="Arial"/>
                <a:cs typeface="Arial"/>
              </a:rPr>
              <a:t> </a:t>
            </a:r>
            <a:r>
              <a:rPr sz="1000" dirty="0">
                <a:solidFill>
                  <a:srgbClr val="1D1D1B"/>
                </a:solidFill>
                <a:latin typeface="Arial"/>
                <a:cs typeface="Arial"/>
              </a:rPr>
              <a:t>of</a:t>
            </a:r>
            <a:r>
              <a:rPr sz="1000" spc="-40" dirty="0">
                <a:solidFill>
                  <a:srgbClr val="1D1D1B"/>
                </a:solidFill>
                <a:latin typeface="Arial"/>
                <a:cs typeface="Arial"/>
              </a:rPr>
              <a:t> </a:t>
            </a:r>
            <a:r>
              <a:rPr sz="1000" dirty="0">
                <a:solidFill>
                  <a:srgbClr val="1D1D1B"/>
                </a:solidFill>
                <a:latin typeface="Arial"/>
                <a:cs typeface="Arial"/>
              </a:rPr>
              <a:t>different</a:t>
            </a:r>
            <a:r>
              <a:rPr sz="1000" spc="-5" dirty="0">
                <a:solidFill>
                  <a:srgbClr val="1D1D1B"/>
                </a:solidFill>
                <a:latin typeface="Arial"/>
                <a:cs typeface="Arial"/>
              </a:rPr>
              <a:t> </a:t>
            </a:r>
            <a:r>
              <a:rPr sz="1000" spc="-10" dirty="0">
                <a:solidFill>
                  <a:srgbClr val="1D1D1B"/>
                </a:solidFill>
                <a:latin typeface="Arial"/>
                <a:cs typeface="Arial"/>
              </a:rPr>
              <a:t>areas </a:t>
            </a:r>
            <a:r>
              <a:rPr sz="1000" dirty="0">
                <a:solidFill>
                  <a:srgbClr val="1D1D1B"/>
                </a:solidFill>
                <a:latin typeface="Arial"/>
                <a:cs typeface="Arial"/>
              </a:rPr>
              <a:t>within</a:t>
            </a:r>
            <a:r>
              <a:rPr sz="1000" spc="-40" dirty="0">
                <a:solidFill>
                  <a:srgbClr val="1D1D1B"/>
                </a:solidFill>
                <a:latin typeface="Arial"/>
                <a:cs typeface="Arial"/>
              </a:rPr>
              <a:t> </a:t>
            </a:r>
            <a:r>
              <a:rPr sz="1000" spc="-10" dirty="0">
                <a:solidFill>
                  <a:srgbClr val="1D1D1B"/>
                </a:solidFill>
                <a:latin typeface="Arial"/>
                <a:cs typeface="Arial"/>
              </a:rPr>
              <a:t>business.</a:t>
            </a:r>
            <a:r>
              <a:rPr sz="1000" spc="-25" dirty="0">
                <a:solidFill>
                  <a:srgbClr val="1D1D1B"/>
                </a:solidFill>
                <a:latin typeface="Arial"/>
                <a:cs typeface="Arial"/>
              </a:rPr>
              <a:t> </a:t>
            </a:r>
            <a:r>
              <a:rPr sz="1000" dirty="0">
                <a:solidFill>
                  <a:srgbClr val="1D1D1B"/>
                </a:solidFill>
                <a:latin typeface="Arial"/>
                <a:cs typeface="Arial"/>
              </a:rPr>
              <a:t>Over</a:t>
            </a:r>
            <a:r>
              <a:rPr sz="1000" spc="-10" dirty="0">
                <a:solidFill>
                  <a:srgbClr val="1D1D1B"/>
                </a:solidFill>
                <a:latin typeface="Arial"/>
                <a:cs typeface="Arial"/>
              </a:rPr>
              <a:t> </a:t>
            </a:r>
            <a:r>
              <a:rPr sz="1000" dirty="0">
                <a:solidFill>
                  <a:srgbClr val="1D1D1B"/>
                </a:solidFill>
                <a:latin typeface="Arial"/>
                <a:cs typeface="Arial"/>
              </a:rPr>
              <a:t>the</a:t>
            </a:r>
            <a:r>
              <a:rPr sz="1000" spc="-20" dirty="0">
                <a:solidFill>
                  <a:srgbClr val="1D1D1B"/>
                </a:solidFill>
                <a:latin typeface="Arial"/>
                <a:cs typeface="Arial"/>
              </a:rPr>
              <a:t> </a:t>
            </a:r>
            <a:r>
              <a:rPr sz="1000" dirty="0">
                <a:solidFill>
                  <a:srgbClr val="1D1D1B"/>
                </a:solidFill>
                <a:latin typeface="Arial"/>
                <a:cs typeface="Arial"/>
              </a:rPr>
              <a:t>course</a:t>
            </a:r>
            <a:r>
              <a:rPr sz="1000" spc="-20" dirty="0">
                <a:solidFill>
                  <a:srgbClr val="1D1D1B"/>
                </a:solidFill>
                <a:latin typeface="Arial"/>
                <a:cs typeface="Arial"/>
              </a:rPr>
              <a:t> </a:t>
            </a:r>
            <a:r>
              <a:rPr sz="1000" dirty="0">
                <a:solidFill>
                  <a:srgbClr val="1D1D1B"/>
                </a:solidFill>
                <a:latin typeface="Arial"/>
                <a:cs typeface="Arial"/>
              </a:rPr>
              <a:t>of</a:t>
            </a:r>
            <a:r>
              <a:rPr sz="1000" spc="-35" dirty="0">
                <a:solidFill>
                  <a:srgbClr val="1D1D1B"/>
                </a:solidFill>
                <a:latin typeface="Arial"/>
                <a:cs typeface="Arial"/>
              </a:rPr>
              <a:t> </a:t>
            </a:r>
            <a:r>
              <a:rPr sz="1000" dirty="0">
                <a:solidFill>
                  <a:srgbClr val="1D1D1B"/>
                </a:solidFill>
                <a:latin typeface="Arial"/>
                <a:cs typeface="Arial"/>
              </a:rPr>
              <a:t>the</a:t>
            </a:r>
            <a:r>
              <a:rPr sz="1000" spc="-20" dirty="0">
                <a:solidFill>
                  <a:srgbClr val="1D1D1B"/>
                </a:solidFill>
                <a:latin typeface="Arial"/>
                <a:cs typeface="Arial"/>
              </a:rPr>
              <a:t> </a:t>
            </a:r>
            <a:r>
              <a:rPr sz="1000" dirty="0">
                <a:solidFill>
                  <a:srgbClr val="1D1D1B"/>
                </a:solidFill>
                <a:latin typeface="Arial"/>
                <a:cs typeface="Arial"/>
              </a:rPr>
              <a:t>study,</a:t>
            </a:r>
            <a:r>
              <a:rPr sz="1000" spc="-25" dirty="0">
                <a:solidFill>
                  <a:srgbClr val="1D1D1B"/>
                </a:solidFill>
                <a:latin typeface="Arial"/>
                <a:cs typeface="Arial"/>
              </a:rPr>
              <a:t> </a:t>
            </a:r>
            <a:r>
              <a:rPr sz="1000" dirty="0">
                <a:solidFill>
                  <a:srgbClr val="1D1D1B"/>
                </a:solidFill>
                <a:latin typeface="Arial"/>
                <a:cs typeface="Arial"/>
              </a:rPr>
              <a:t>students</a:t>
            </a:r>
            <a:r>
              <a:rPr sz="1000" spc="-15" dirty="0">
                <a:solidFill>
                  <a:srgbClr val="1D1D1B"/>
                </a:solidFill>
                <a:latin typeface="Arial"/>
                <a:cs typeface="Arial"/>
              </a:rPr>
              <a:t> </a:t>
            </a:r>
            <a:r>
              <a:rPr sz="1000" dirty="0">
                <a:solidFill>
                  <a:srgbClr val="1D1D1B"/>
                </a:solidFill>
                <a:latin typeface="Arial"/>
                <a:cs typeface="Arial"/>
              </a:rPr>
              <a:t>are</a:t>
            </a:r>
            <a:r>
              <a:rPr sz="1000" spc="-10" dirty="0">
                <a:solidFill>
                  <a:srgbClr val="1D1D1B"/>
                </a:solidFill>
                <a:latin typeface="Arial"/>
                <a:cs typeface="Arial"/>
              </a:rPr>
              <a:t> </a:t>
            </a:r>
            <a:r>
              <a:rPr sz="1000" dirty="0">
                <a:solidFill>
                  <a:srgbClr val="1D1D1B"/>
                </a:solidFill>
                <a:latin typeface="Arial"/>
                <a:cs typeface="Arial"/>
              </a:rPr>
              <a:t>taught</a:t>
            </a:r>
            <a:r>
              <a:rPr sz="1000" spc="-25" dirty="0">
                <a:solidFill>
                  <a:srgbClr val="1D1D1B"/>
                </a:solidFill>
                <a:latin typeface="Arial"/>
                <a:cs typeface="Arial"/>
              </a:rPr>
              <a:t> how </a:t>
            </a:r>
            <a:r>
              <a:rPr sz="1000" dirty="0">
                <a:solidFill>
                  <a:srgbClr val="1D1D1B"/>
                </a:solidFill>
                <a:latin typeface="Arial"/>
                <a:cs typeface="Arial"/>
              </a:rPr>
              <a:t>propose</a:t>
            </a:r>
            <a:r>
              <a:rPr sz="1000" spc="-15" dirty="0">
                <a:solidFill>
                  <a:srgbClr val="1D1D1B"/>
                </a:solidFill>
                <a:latin typeface="Arial"/>
                <a:cs typeface="Arial"/>
              </a:rPr>
              <a:t> </a:t>
            </a:r>
            <a:r>
              <a:rPr sz="1000" dirty="0">
                <a:solidFill>
                  <a:srgbClr val="1D1D1B"/>
                </a:solidFill>
                <a:latin typeface="Arial"/>
                <a:cs typeface="Arial"/>
              </a:rPr>
              <a:t>and</a:t>
            </a:r>
            <a:r>
              <a:rPr sz="1000" spc="-20" dirty="0">
                <a:solidFill>
                  <a:srgbClr val="1D1D1B"/>
                </a:solidFill>
                <a:latin typeface="Arial"/>
                <a:cs typeface="Arial"/>
              </a:rPr>
              <a:t> </a:t>
            </a:r>
            <a:r>
              <a:rPr sz="1000" spc="-10" dirty="0">
                <a:solidFill>
                  <a:srgbClr val="1D1D1B"/>
                </a:solidFill>
                <a:latin typeface="Arial"/>
                <a:cs typeface="Arial"/>
              </a:rPr>
              <a:t>evaluate</a:t>
            </a:r>
            <a:r>
              <a:rPr sz="1000" spc="-5" dirty="0">
                <a:solidFill>
                  <a:srgbClr val="1D1D1B"/>
                </a:solidFill>
                <a:latin typeface="Arial"/>
                <a:cs typeface="Arial"/>
              </a:rPr>
              <a:t> </a:t>
            </a:r>
            <a:r>
              <a:rPr sz="1000" dirty="0">
                <a:solidFill>
                  <a:srgbClr val="1D1D1B"/>
                </a:solidFill>
                <a:latin typeface="Arial"/>
                <a:cs typeface="Arial"/>
              </a:rPr>
              <a:t>a</a:t>
            </a:r>
            <a:r>
              <a:rPr sz="1000" spc="-30" dirty="0">
                <a:solidFill>
                  <a:srgbClr val="1D1D1B"/>
                </a:solidFill>
                <a:latin typeface="Arial"/>
                <a:cs typeface="Arial"/>
              </a:rPr>
              <a:t> </a:t>
            </a:r>
            <a:r>
              <a:rPr sz="1000" dirty="0">
                <a:solidFill>
                  <a:srgbClr val="1D1D1B"/>
                </a:solidFill>
                <a:latin typeface="Arial"/>
                <a:cs typeface="Arial"/>
              </a:rPr>
              <a:t>range</a:t>
            </a:r>
            <a:r>
              <a:rPr sz="1000" spc="-15" dirty="0">
                <a:solidFill>
                  <a:srgbClr val="1D1D1B"/>
                </a:solidFill>
                <a:latin typeface="Arial"/>
                <a:cs typeface="Arial"/>
              </a:rPr>
              <a:t> </a:t>
            </a:r>
            <a:r>
              <a:rPr sz="1000" dirty="0">
                <a:solidFill>
                  <a:srgbClr val="1D1D1B"/>
                </a:solidFill>
                <a:latin typeface="Arial"/>
                <a:cs typeface="Arial"/>
              </a:rPr>
              <a:t>of</a:t>
            </a:r>
            <a:r>
              <a:rPr sz="1000" spc="-40" dirty="0">
                <a:solidFill>
                  <a:srgbClr val="1D1D1B"/>
                </a:solidFill>
                <a:latin typeface="Arial"/>
                <a:cs typeface="Arial"/>
              </a:rPr>
              <a:t> </a:t>
            </a:r>
            <a:r>
              <a:rPr sz="1000" dirty="0">
                <a:solidFill>
                  <a:srgbClr val="1D1D1B"/>
                </a:solidFill>
                <a:latin typeface="Arial"/>
                <a:cs typeface="Arial"/>
              </a:rPr>
              <a:t>strategies</a:t>
            </a:r>
            <a:r>
              <a:rPr sz="1000" spc="-5" dirty="0">
                <a:solidFill>
                  <a:srgbClr val="1D1D1B"/>
                </a:solidFill>
                <a:latin typeface="Arial"/>
                <a:cs typeface="Arial"/>
              </a:rPr>
              <a:t> </a:t>
            </a:r>
            <a:r>
              <a:rPr sz="1000" dirty="0">
                <a:solidFill>
                  <a:srgbClr val="1D1D1B"/>
                </a:solidFill>
                <a:latin typeface="Arial"/>
                <a:cs typeface="Arial"/>
              </a:rPr>
              <a:t>to</a:t>
            </a:r>
            <a:r>
              <a:rPr sz="1000" spc="-45" dirty="0">
                <a:solidFill>
                  <a:srgbClr val="1D1D1B"/>
                </a:solidFill>
                <a:latin typeface="Arial"/>
                <a:cs typeface="Arial"/>
              </a:rPr>
              <a:t> </a:t>
            </a:r>
            <a:r>
              <a:rPr sz="1000" dirty="0">
                <a:solidFill>
                  <a:srgbClr val="1D1D1B"/>
                </a:solidFill>
                <a:latin typeface="Arial"/>
                <a:cs typeface="Arial"/>
              </a:rPr>
              <a:t>bring</a:t>
            </a:r>
            <a:r>
              <a:rPr sz="1000" spc="-15" dirty="0">
                <a:solidFill>
                  <a:srgbClr val="1D1D1B"/>
                </a:solidFill>
                <a:latin typeface="Arial"/>
                <a:cs typeface="Arial"/>
              </a:rPr>
              <a:t> </a:t>
            </a:r>
            <a:r>
              <a:rPr sz="1000" dirty="0">
                <a:solidFill>
                  <a:srgbClr val="1D1D1B"/>
                </a:solidFill>
                <a:latin typeface="Arial"/>
                <a:cs typeface="Arial"/>
              </a:rPr>
              <a:t>about</a:t>
            </a:r>
            <a:r>
              <a:rPr sz="1000" spc="-20" dirty="0">
                <a:solidFill>
                  <a:srgbClr val="1D1D1B"/>
                </a:solidFill>
                <a:latin typeface="Arial"/>
                <a:cs typeface="Arial"/>
              </a:rPr>
              <a:t> </a:t>
            </a:r>
            <a:r>
              <a:rPr sz="1000" dirty="0">
                <a:solidFill>
                  <a:srgbClr val="1D1D1B"/>
                </a:solidFill>
                <a:latin typeface="Arial"/>
                <a:cs typeface="Arial"/>
              </a:rPr>
              <a:t>success</a:t>
            </a:r>
            <a:r>
              <a:rPr sz="1000" spc="-10" dirty="0">
                <a:solidFill>
                  <a:srgbClr val="1D1D1B"/>
                </a:solidFill>
                <a:latin typeface="Arial"/>
                <a:cs typeface="Arial"/>
              </a:rPr>
              <a:t> </a:t>
            </a:r>
            <a:r>
              <a:rPr sz="1000" spc="-25" dirty="0">
                <a:solidFill>
                  <a:srgbClr val="1D1D1B"/>
                </a:solidFill>
                <a:latin typeface="Arial"/>
                <a:cs typeface="Arial"/>
              </a:rPr>
              <a:t>in </a:t>
            </a:r>
            <a:r>
              <a:rPr sz="1000" dirty="0">
                <a:solidFill>
                  <a:srgbClr val="1D1D1B"/>
                </a:solidFill>
                <a:latin typeface="Arial"/>
                <a:cs typeface="Arial"/>
              </a:rPr>
              <a:t>enterprising</a:t>
            </a:r>
            <a:r>
              <a:rPr sz="1000" spc="5" dirty="0">
                <a:solidFill>
                  <a:srgbClr val="1D1D1B"/>
                </a:solidFill>
                <a:latin typeface="Arial"/>
                <a:cs typeface="Arial"/>
              </a:rPr>
              <a:t> </a:t>
            </a:r>
            <a:r>
              <a:rPr sz="1000" spc="-10" dirty="0">
                <a:solidFill>
                  <a:srgbClr val="1D1D1B"/>
                </a:solidFill>
                <a:latin typeface="Arial"/>
                <a:cs typeface="Arial"/>
              </a:rPr>
              <a:t>situations.</a:t>
            </a:r>
            <a:endParaRPr sz="1000">
              <a:latin typeface="Arial"/>
              <a:cs typeface="Arial"/>
            </a:endParaRPr>
          </a:p>
          <a:p>
            <a:pPr marL="12700" marR="389255" algn="just">
              <a:lnSpc>
                <a:spcPct val="110000"/>
              </a:lnSpc>
              <a:spcBef>
                <a:spcPts val="300"/>
              </a:spcBef>
            </a:pPr>
            <a:r>
              <a:rPr sz="1000" dirty="0">
                <a:solidFill>
                  <a:srgbClr val="1D1D1B"/>
                </a:solidFill>
                <a:latin typeface="Arial"/>
                <a:cs typeface="Arial"/>
              </a:rPr>
              <a:t>Students</a:t>
            </a:r>
            <a:r>
              <a:rPr sz="1000" spc="5" dirty="0">
                <a:solidFill>
                  <a:srgbClr val="1D1D1B"/>
                </a:solidFill>
                <a:latin typeface="Arial"/>
                <a:cs typeface="Arial"/>
              </a:rPr>
              <a:t> </a:t>
            </a:r>
            <a:r>
              <a:rPr sz="1000" dirty="0">
                <a:solidFill>
                  <a:srgbClr val="1D1D1B"/>
                </a:solidFill>
                <a:latin typeface="Arial"/>
                <a:cs typeface="Arial"/>
              </a:rPr>
              <a:t>develop</a:t>
            </a:r>
            <a:r>
              <a:rPr sz="1000" spc="20" dirty="0">
                <a:solidFill>
                  <a:srgbClr val="1D1D1B"/>
                </a:solidFill>
                <a:latin typeface="Arial"/>
                <a:cs typeface="Arial"/>
              </a:rPr>
              <a:t> </a:t>
            </a:r>
            <a:r>
              <a:rPr sz="1000" spc="-10" dirty="0">
                <a:solidFill>
                  <a:srgbClr val="1D1D1B"/>
                </a:solidFill>
                <a:latin typeface="Arial"/>
                <a:cs typeface="Arial"/>
              </a:rPr>
              <a:t>skills</a:t>
            </a:r>
            <a:r>
              <a:rPr sz="1000" spc="-25" dirty="0">
                <a:solidFill>
                  <a:srgbClr val="1D1D1B"/>
                </a:solidFill>
                <a:latin typeface="Arial"/>
                <a:cs typeface="Arial"/>
              </a:rPr>
              <a:t> </a:t>
            </a:r>
            <a:r>
              <a:rPr sz="1000" dirty="0">
                <a:solidFill>
                  <a:srgbClr val="1D1D1B"/>
                </a:solidFill>
                <a:latin typeface="Arial"/>
                <a:cs typeface="Arial"/>
              </a:rPr>
              <a:t>of</a:t>
            </a:r>
            <a:r>
              <a:rPr sz="1000" spc="-25" dirty="0">
                <a:solidFill>
                  <a:srgbClr val="1D1D1B"/>
                </a:solidFill>
                <a:latin typeface="Arial"/>
                <a:cs typeface="Arial"/>
              </a:rPr>
              <a:t> </a:t>
            </a:r>
            <a:r>
              <a:rPr sz="1000" spc="-10" dirty="0">
                <a:solidFill>
                  <a:srgbClr val="1D1D1B"/>
                </a:solidFill>
                <a:latin typeface="Arial"/>
                <a:cs typeface="Arial"/>
              </a:rPr>
              <a:t>evaluative</a:t>
            </a:r>
            <a:r>
              <a:rPr sz="1000" spc="15" dirty="0">
                <a:solidFill>
                  <a:srgbClr val="1D1D1B"/>
                </a:solidFill>
                <a:latin typeface="Arial"/>
                <a:cs typeface="Arial"/>
              </a:rPr>
              <a:t> </a:t>
            </a:r>
            <a:r>
              <a:rPr sz="1000" dirty="0">
                <a:solidFill>
                  <a:srgbClr val="1D1D1B"/>
                </a:solidFill>
                <a:latin typeface="Arial"/>
                <a:cs typeface="Arial"/>
              </a:rPr>
              <a:t>writing,</a:t>
            </a:r>
            <a:r>
              <a:rPr sz="1000" spc="-20" dirty="0">
                <a:solidFill>
                  <a:srgbClr val="1D1D1B"/>
                </a:solidFill>
                <a:latin typeface="Arial"/>
                <a:cs typeface="Arial"/>
              </a:rPr>
              <a:t> </a:t>
            </a:r>
            <a:r>
              <a:rPr sz="1000" dirty="0">
                <a:solidFill>
                  <a:srgbClr val="1D1D1B"/>
                </a:solidFill>
                <a:latin typeface="Arial"/>
                <a:cs typeface="Arial"/>
              </a:rPr>
              <a:t>through</a:t>
            </a:r>
            <a:r>
              <a:rPr sz="1000" spc="-5" dirty="0">
                <a:solidFill>
                  <a:srgbClr val="1D1D1B"/>
                </a:solidFill>
                <a:latin typeface="Arial"/>
                <a:cs typeface="Arial"/>
              </a:rPr>
              <a:t> </a:t>
            </a:r>
            <a:r>
              <a:rPr sz="1000" dirty="0">
                <a:solidFill>
                  <a:srgbClr val="1D1D1B"/>
                </a:solidFill>
                <a:latin typeface="Arial"/>
                <a:cs typeface="Arial"/>
              </a:rPr>
              <a:t>long</a:t>
            </a:r>
            <a:r>
              <a:rPr sz="1000" spc="-20" dirty="0">
                <a:solidFill>
                  <a:srgbClr val="1D1D1B"/>
                </a:solidFill>
                <a:latin typeface="Arial"/>
                <a:cs typeface="Arial"/>
              </a:rPr>
              <a:t> </a:t>
            </a:r>
            <a:r>
              <a:rPr sz="1000" spc="-10" dirty="0">
                <a:solidFill>
                  <a:srgbClr val="1D1D1B"/>
                </a:solidFill>
                <a:latin typeface="Arial"/>
                <a:cs typeface="Arial"/>
              </a:rPr>
              <a:t>essay questions</a:t>
            </a:r>
            <a:r>
              <a:rPr sz="1000" spc="-20" dirty="0">
                <a:solidFill>
                  <a:srgbClr val="1D1D1B"/>
                </a:solidFill>
                <a:latin typeface="Arial"/>
                <a:cs typeface="Arial"/>
              </a:rPr>
              <a:t> </a:t>
            </a:r>
            <a:r>
              <a:rPr sz="1000" dirty="0">
                <a:solidFill>
                  <a:srgbClr val="1D1D1B"/>
                </a:solidFill>
                <a:latin typeface="Arial"/>
                <a:cs typeface="Arial"/>
              </a:rPr>
              <a:t>that</a:t>
            </a:r>
            <a:r>
              <a:rPr sz="1000" spc="-20" dirty="0">
                <a:solidFill>
                  <a:srgbClr val="1D1D1B"/>
                </a:solidFill>
                <a:latin typeface="Arial"/>
                <a:cs typeface="Arial"/>
              </a:rPr>
              <a:t> </a:t>
            </a:r>
            <a:r>
              <a:rPr sz="1000" dirty="0">
                <a:solidFill>
                  <a:srgbClr val="1D1D1B"/>
                </a:solidFill>
                <a:latin typeface="Arial"/>
                <a:cs typeface="Arial"/>
              </a:rPr>
              <a:t>encourage</a:t>
            </a:r>
            <a:r>
              <a:rPr sz="1000" spc="10" dirty="0">
                <a:solidFill>
                  <a:srgbClr val="1D1D1B"/>
                </a:solidFill>
                <a:latin typeface="Arial"/>
                <a:cs typeface="Arial"/>
              </a:rPr>
              <a:t> </a:t>
            </a:r>
            <a:r>
              <a:rPr sz="1000" dirty="0">
                <a:solidFill>
                  <a:srgbClr val="1D1D1B"/>
                </a:solidFill>
                <a:latin typeface="Arial"/>
                <a:cs typeface="Arial"/>
              </a:rPr>
              <a:t>them</a:t>
            </a:r>
            <a:r>
              <a:rPr sz="1000" spc="-15" dirty="0">
                <a:solidFill>
                  <a:srgbClr val="1D1D1B"/>
                </a:solidFill>
                <a:latin typeface="Arial"/>
                <a:cs typeface="Arial"/>
              </a:rPr>
              <a:t> </a:t>
            </a:r>
            <a:r>
              <a:rPr sz="1000" dirty="0">
                <a:solidFill>
                  <a:srgbClr val="1D1D1B"/>
                </a:solidFill>
                <a:latin typeface="Arial"/>
                <a:cs typeface="Arial"/>
              </a:rPr>
              <a:t>to</a:t>
            </a:r>
            <a:r>
              <a:rPr sz="1000" spc="-20" dirty="0">
                <a:solidFill>
                  <a:srgbClr val="1D1D1B"/>
                </a:solidFill>
                <a:latin typeface="Arial"/>
                <a:cs typeface="Arial"/>
              </a:rPr>
              <a:t> </a:t>
            </a:r>
            <a:r>
              <a:rPr sz="1000" dirty="0">
                <a:solidFill>
                  <a:srgbClr val="1D1D1B"/>
                </a:solidFill>
                <a:latin typeface="Arial"/>
                <a:cs typeface="Arial"/>
              </a:rPr>
              <a:t>evaluate</a:t>
            </a:r>
            <a:r>
              <a:rPr sz="1000" spc="-5" dirty="0">
                <a:solidFill>
                  <a:srgbClr val="1D1D1B"/>
                </a:solidFill>
                <a:latin typeface="Arial"/>
                <a:cs typeface="Arial"/>
              </a:rPr>
              <a:t> </a:t>
            </a:r>
            <a:r>
              <a:rPr sz="1000" dirty="0">
                <a:solidFill>
                  <a:srgbClr val="1D1D1B"/>
                </a:solidFill>
                <a:latin typeface="Arial"/>
                <a:cs typeface="Arial"/>
              </a:rPr>
              <a:t>different</a:t>
            </a:r>
            <a:r>
              <a:rPr sz="1000" spc="10" dirty="0">
                <a:solidFill>
                  <a:srgbClr val="1D1D1B"/>
                </a:solidFill>
                <a:latin typeface="Arial"/>
                <a:cs typeface="Arial"/>
              </a:rPr>
              <a:t> </a:t>
            </a:r>
            <a:r>
              <a:rPr sz="1000" dirty="0">
                <a:solidFill>
                  <a:srgbClr val="1D1D1B"/>
                </a:solidFill>
                <a:latin typeface="Arial"/>
                <a:cs typeface="Arial"/>
              </a:rPr>
              <a:t>options</a:t>
            </a:r>
            <a:r>
              <a:rPr sz="1000" spc="-25" dirty="0">
                <a:solidFill>
                  <a:srgbClr val="1D1D1B"/>
                </a:solidFill>
                <a:latin typeface="Arial"/>
                <a:cs typeface="Arial"/>
              </a:rPr>
              <a:t> and </a:t>
            </a:r>
            <a:r>
              <a:rPr sz="1000" dirty="0">
                <a:solidFill>
                  <a:srgbClr val="1D1D1B"/>
                </a:solidFill>
                <a:latin typeface="Arial"/>
                <a:cs typeface="Arial"/>
              </a:rPr>
              <a:t>recommend</a:t>
            </a:r>
            <a:r>
              <a:rPr sz="1000" spc="15" dirty="0">
                <a:solidFill>
                  <a:srgbClr val="1D1D1B"/>
                </a:solidFill>
                <a:latin typeface="Arial"/>
                <a:cs typeface="Arial"/>
              </a:rPr>
              <a:t> </a:t>
            </a:r>
            <a:r>
              <a:rPr sz="1000" dirty="0">
                <a:solidFill>
                  <a:srgbClr val="1D1D1B"/>
                </a:solidFill>
                <a:latin typeface="Arial"/>
                <a:cs typeface="Arial"/>
              </a:rPr>
              <a:t>the</a:t>
            </a:r>
            <a:r>
              <a:rPr sz="1000" spc="-15" dirty="0">
                <a:solidFill>
                  <a:srgbClr val="1D1D1B"/>
                </a:solidFill>
                <a:latin typeface="Arial"/>
                <a:cs typeface="Arial"/>
              </a:rPr>
              <a:t> </a:t>
            </a:r>
            <a:r>
              <a:rPr sz="1000" dirty="0">
                <a:solidFill>
                  <a:srgbClr val="1D1D1B"/>
                </a:solidFill>
                <a:latin typeface="Arial"/>
                <a:cs typeface="Arial"/>
              </a:rPr>
              <a:t>most</a:t>
            </a:r>
            <a:r>
              <a:rPr sz="1000" spc="-30" dirty="0">
                <a:solidFill>
                  <a:srgbClr val="1D1D1B"/>
                </a:solidFill>
                <a:latin typeface="Arial"/>
                <a:cs typeface="Arial"/>
              </a:rPr>
              <a:t> </a:t>
            </a:r>
            <a:r>
              <a:rPr sz="1000" dirty="0">
                <a:solidFill>
                  <a:srgbClr val="1D1D1B"/>
                </a:solidFill>
                <a:latin typeface="Arial"/>
                <a:cs typeface="Arial"/>
              </a:rPr>
              <a:t>appropriate</a:t>
            </a:r>
            <a:r>
              <a:rPr sz="1000" spc="40" dirty="0">
                <a:solidFill>
                  <a:srgbClr val="1D1D1B"/>
                </a:solidFill>
                <a:latin typeface="Arial"/>
                <a:cs typeface="Arial"/>
              </a:rPr>
              <a:t> </a:t>
            </a:r>
            <a:r>
              <a:rPr sz="1000" dirty="0">
                <a:solidFill>
                  <a:srgbClr val="1D1D1B"/>
                </a:solidFill>
                <a:latin typeface="Arial"/>
                <a:cs typeface="Arial"/>
              </a:rPr>
              <a:t>in</a:t>
            </a:r>
            <a:r>
              <a:rPr sz="1000" spc="-15" dirty="0">
                <a:solidFill>
                  <a:srgbClr val="1D1D1B"/>
                </a:solidFill>
                <a:latin typeface="Arial"/>
                <a:cs typeface="Arial"/>
              </a:rPr>
              <a:t> </a:t>
            </a:r>
            <a:r>
              <a:rPr sz="1000" dirty="0">
                <a:solidFill>
                  <a:srgbClr val="1D1D1B"/>
                </a:solidFill>
                <a:latin typeface="Arial"/>
                <a:cs typeface="Arial"/>
              </a:rPr>
              <a:t>certain</a:t>
            </a:r>
            <a:r>
              <a:rPr sz="1000" spc="10" dirty="0">
                <a:solidFill>
                  <a:srgbClr val="1D1D1B"/>
                </a:solidFill>
                <a:latin typeface="Arial"/>
                <a:cs typeface="Arial"/>
              </a:rPr>
              <a:t> </a:t>
            </a:r>
            <a:r>
              <a:rPr sz="1000" spc="-10" dirty="0">
                <a:solidFill>
                  <a:srgbClr val="1D1D1B"/>
                </a:solidFill>
                <a:latin typeface="Arial"/>
                <a:cs typeface="Arial"/>
              </a:rPr>
              <a:t>situations.</a:t>
            </a:r>
            <a:endParaRPr sz="1000">
              <a:latin typeface="Arial"/>
              <a:cs typeface="Arial"/>
            </a:endParaRPr>
          </a:p>
          <a:p>
            <a:pPr marL="12700" marR="20955">
              <a:lnSpc>
                <a:spcPct val="110000"/>
              </a:lnSpc>
              <a:spcBef>
                <a:spcPts val="300"/>
              </a:spcBef>
            </a:pPr>
            <a:r>
              <a:rPr sz="1000" dirty="0">
                <a:solidFill>
                  <a:srgbClr val="1D1D1B"/>
                </a:solidFill>
                <a:latin typeface="Arial"/>
                <a:cs typeface="Arial"/>
              </a:rPr>
              <a:t>Students</a:t>
            </a:r>
            <a:r>
              <a:rPr sz="1000" spc="-10" dirty="0">
                <a:solidFill>
                  <a:srgbClr val="1D1D1B"/>
                </a:solidFill>
                <a:latin typeface="Arial"/>
                <a:cs typeface="Arial"/>
              </a:rPr>
              <a:t> also</a:t>
            </a:r>
            <a:r>
              <a:rPr sz="1000" spc="-20" dirty="0">
                <a:solidFill>
                  <a:srgbClr val="1D1D1B"/>
                </a:solidFill>
                <a:latin typeface="Arial"/>
                <a:cs typeface="Arial"/>
              </a:rPr>
              <a:t> </a:t>
            </a:r>
            <a:r>
              <a:rPr sz="1000" dirty="0">
                <a:solidFill>
                  <a:srgbClr val="1D1D1B"/>
                </a:solidFill>
                <a:latin typeface="Arial"/>
                <a:cs typeface="Arial"/>
              </a:rPr>
              <a:t>work</a:t>
            </a:r>
            <a:r>
              <a:rPr sz="1000" spc="-20" dirty="0">
                <a:solidFill>
                  <a:srgbClr val="1D1D1B"/>
                </a:solidFill>
                <a:latin typeface="Arial"/>
                <a:cs typeface="Arial"/>
              </a:rPr>
              <a:t> </a:t>
            </a:r>
            <a:r>
              <a:rPr sz="1000" spc="-10" dirty="0">
                <a:solidFill>
                  <a:srgbClr val="1D1D1B"/>
                </a:solidFill>
                <a:latin typeface="Arial"/>
                <a:cs typeface="Arial"/>
              </a:rPr>
              <a:t>extensively</a:t>
            </a:r>
            <a:r>
              <a:rPr sz="1000" spc="-15" dirty="0">
                <a:solidFill>
                  <a:srgbClr val="1D1D1B"/>
                </a:solidFill>
                <a:latin typeface="Arial"/>
                <a:cs typeface="Arial"/>
              </a:rPr>
              <a:t> </a:t>
            </a:r>
            <a:r>
              <a:rPr sz="1000" dirty="0">
                <a:solidFill>
                  <a:srgbClr val="1D1D1B"/>
                </a:solidFill>
                <a:latin typeface="Arial"/>
                <a:cs typeface="Arial"/>
              </a:rPr>
              <a:t>with</a:t>
            </a:r>
            <a:r>
              <a:rPr sz="1000" spc="-25" dirty="0">
                <a:solidFill>
                  <a:srgbClr val="1D1D1B"/>
                </a:solidFill>
                <a:latin typeface="Arial"/>
                <a:cs typeface="Arial"/>
              </a:rPr>
              <a:t> </a:t>
            </a:r>
            <a:r>
              <a:rPr sz="1000" spc="-10" dirty="0">
                <a:solidFill>
                  <a:srgbClr val="1D1D1B"/>
                </a:solidFill>
                <a:latin typeface="Arial"/>
                <a:cs typeface="Arial"/>
              </a:rPr>
              <a:t>mathematics, </a:t>
            </a:r>
            <a:r>
              <a:rPr sz="1000" dirty="0">
                <a:solidFill>
                  <a:srgbClr val="1D1D1B"/>
                </a:solidFill>
                <a:latin typeface="Arial"/>
                <a:cs typeface="Arial"/>
              </a:rPr>
              <a:t>calculating</a:t>
            </a:r>
            <a:r>
              <a:rPr sz="1000" spc="5" dirty="0">
                <a:solidFill>
                  <a:srgbClr val="1D1D1B"/>
                </a:solidFill>
                <a:latin typeface="Arial"/>
                <a:cs typeface="Arial"/>
              </a:rPr>
              <a:t> </a:t>
            </a:r>
            <a:r>
              <a:rPr sz="1000" spc="-10" dirty="0">
                <a:solidFill>
                  <a:srgbClr val="1D1D1B"/>
                </a:solidFill>
                <a:latin typeface="Arial"/>
                <a:cs typeface="Arial"/>
              </a:rPr>
              <a:t>market shares,</a:t>
            </a:r>
            <a:r>
              <a:rPr sz="1000" spc="5" dirty="0">
                <a:solidFill>
                  <a:srgbClr val="1D1D1B"/>
                </a:solidFill>
                <a:latin typeface="Arial"/>
                <a:cs typeface="Arial"/>
              </a:rPr>
              <a:t> </a:t>
            </a:r>
            <a:r>
              <a:rPr sz="1000" dirty="0">
                <a:solidFill>
                  <a:srgbClr val="1D1D1B"/>
                </a:solidFill>
                <a:latin typeface="Arial"/>
                <a:cs typeface="Arial"/>
              </a:rPr>
              <a:t>the</a:t>
            </a:r>
            <a:r>
              <a:rPr sz="1000" spc="-10" dirty="0">
                <a:solidFill>
                  <a:srgbClr val="1D1D1B"/>
                </a:solidFill>
                <a:latin typeface="Arial"/>
                <a:cs typeface="Arial"/>
              </a:rPr>
              <a:t> </a:t>
            </a:r>
            <a:r>
              <a:rPr sz="1000" dirty="0">
                <a:solidFill>
                  <a:srgbClr val="1D1D1B"/>
                </a:solidFill>
                <a:latin typeface="Arial"/>
                <a:cs typeface="Arial"/>
              </a:rPr>
              <a:t>return</a:t>
            </a:r>
            <a:r>
              <a:rPr sz="1000" spc="5" dirty="0">
                <a:solidFill>
                  <a:srgbClr val="1D1D1B"/>
                </a:solidFill>
                <a:latin typeface="Arial"/>
                <a:cs typeface="Arial"/>
              </a:rPr>
              <a:t> </a:t>
            </a:r>
            <a:r>
              <a:rPr sz="1000" dirty="0">
                <a:solidFill>
                  <a:srgbClr val="1D1D1B"/>
                </a:solidFill>
                <a:latin typeface="Arial"/>
                <a:cs typeface="Arial"/>
              </a:rPr>
              <a:t>on</a:t>
            </a:r>
            <a:r>
              <a:rPr sz="1000" spc="-20" dirty="0">
                <a:solidFill>
                  <a:srgbClr val="1D1D1B"/>
                </a:solidFill>
                <a:latin typeface="Arial"/>
                <a:cs typeface="Arial"/>
              </a:rPr>
              <a:t> </a:t>
            </a:r>
            <a:r>
              <a:rPr sz="1000" spc="-10" dirty="0">
                <a:solidFill>
                  <a:srgbClr val="1D1D1B"/>
                </a:solidFill>
                <a:latin typeface="Arial"/>
                <a:cs typeface="Arial"/>
              </a:rPr>
              <a:t>investment,</a:t>
            </a:r>
            <a:r>
              <a:rPr sz="1000" spc="-5" dirty="0">
                <a:solidFill>
                  <a:srgbClr val="1D1D1B"/>
                </a:solidFill>
                <a:latin typeface="Arial"/>
                <a:cs typeface="Arial"/>
              </a:rPr>
              <a:t> </a:t>
            </a:r>
            <a:r>
              <a:rPr sz="1000" spc="-10" dirty="0">
                <a:solidFill>
                  <a:srgbClr val="1D1D1B"/>
                </a:solidFill>
                <a:latin typeface="Arial"/>
                <a:cs typeface="Arial"/>
              </a:rPr>
              <a:t>break-</a:t>
            </a:r>
            <a:r>
              <a:rPr sz="1000" dirty="0">
                <a:solidFill>
                  <a:srgbClr val="1D1D1B"/>
                </a:solidFill>
                <a:latin typeface="Arial"/>
                <a:cs typeface="Arial"/>
              </a:rPr>
              <a:t>even</a:t>
            </a:r>
            <a:r>
              <a:rPr sz="1000" spc="30" dirty="0">
                <a:solidFill>
                  <a:srgbClr val="1D1D1B"/>
                </a:solidFill>
                <a:latin typeface="Arial"/>
                <a:cs typeface="Arial"/>
              </a:rPr>
              <a:t> </a:t>
            </a:r>
            <a:r>
              <a:rPr sz="1000" dirty="0">
                <a:solidFill>
                  <a:srgbClr val="1D1D1B"/>
                </a:solidFill>
                <a:latin typeface="Arial"/>
                <a:cs typeface="Arial"/>
              </a:rPr>
              <a:t>points and profit</a:t>
            </a:r>
            <a:r>
              <a:rPr sz="1000" spc="-5" dirty="0">
                <a:solidFill>
                  <a:srgbClr val="1D1D1B"/>
                </a:solidFill>
                <a:latin typeface="Arial"/>
                <a:cs typeface="Arial"/>
              </a:rPr>
              <a:t> </a:t>
            </a:r>
            <a:r>
              <a:rPr sz="1000" spc="-10" dirty="0">
                <a:solidFill>
                  <a:srgbClr val="1D1D1B"/>
                </a:solidFill>
                <a:latin typeface="Arial"/>
                <a:cs typeface="Arial"/>
              </a:rPr>
              <a:t>margins </a:t>
            </a:r>
            <a:r>
              <a:rPr sz="1000" dirty="0">
                <a:solidFill>
                  <a:srgbClr val="1D1D1B"/>
                </a:solidFill>
                <a:latin typeface="Arial"/>
                <a:cs typeface="Arial"/>
              </a:rPr>
              <a:t>–</a:t>
            </a:r>
            <a:r>
              <a:rPr sz="1000" spc="-20" dirty="0">
                <a:solidFill>
                  <a:srgbClr val="1D1D1B"/>
                </a:solidFill>
                <a:latin typeface="Arial"/>
                <a:cs typeface="Arial"/>
              </a:rPr>
              <a:t> </a:t>
            </a:r>
            <a:r>
              <a:rPr sz="1000" dirty="0">
                <a:solidFill>
                  <a:srgbClr val="1D1D1B"/>
                </a:solidFill>
                <a:latin typeface="Arial"/>
                <a:cs typeface="Arial"/>
              </a:rPr>
              <a:t>experimenting</a:t>
            </a:r>
            <a:r>
              <a:rPr sz="1000" spc="-5" dirty="0">
                <a:solidFill>
                  <a:srgbClr val="1D1D1B"/>
                </a:solidFill>
                <a:latin typeface="Arial"/>
                <a:cs typeface="Arial"/>
              </a:rPr>
              <a:t> </a:t>
            </a:r>
            <a:r>
              <a:rPr sz="1000" dirty="0">
                <a:solidFill>
                  <a:srgbClr val="1D1D1B"/>
                </a:solidFill>
                <a:latin typeface="Arial"/>
                <a:cs typeface="Arial"/>
              </a:rPr>
              <a:t>with</a:t>
            </a:r>
            <a:r>
              <a:rPr sz="1000" spc="-35" dirty="0">
                <a:solidFill>
                  <a:srgbClr val="1D1D1B"/>
                </a:solidFill>
                <a:latin typeface="Arial"/>
                <a:cs typeface="Arial"/>
              </a:rPr>
              <a:t> </a:t>
            </a:r>
            <a:r>
              <a:rPr sz="1000" dirty="0">
                <a:solidFill>
                  <a:srgbClr val="1D1D1B"/>
                </a:solidFill>
                <a:latin typeface="Arial"/>
                <a:cs typeface="Arial"/>
              </a:rPr>
              <a:t>a</a:t>
            </a:r>
            <a:r>
              <a:rPr sz="1000" spc="-20" dirty="0">
                <a:solidFill>
                  <a:srgbClr val="1D1D1B"/>
                </a:solidFill>
                <a:latin typeface="Arial"/>
                <a:cs typeface="Arial"/>
              </a:rPr>
              <a:t> </a:t>
            </a:r>
            <a:r>
              <a:rPr sz="1000" dirty="0">
                <a:solidFill>
                  <a:srgbClr val="1D1D1B"/>
                </a:solidFill>
                <a:latin typeface="Arial"/>
                <a:cs typeface="Arial"/>
              </a:rPr>
              <a:t>range</a:t>
            </a:r>
            <a:r>
              <a:rPr sz="1000" spc="-10" dirty="0">
                <a:solidFill>
                  <a:srgbClr val="1D1D1B"/>
                </a:solidFill>
                <a:latin typeface="Arial"/>
                <a:cs typeface="Arial"/>
              </a:rPr>
              <a:t> </a:t>
            </a:r>
            <a:r>
              <a:rPr sz="1000" dirty="0">
                <a:solidFill>
                  <a:srgbClr val="1D1D1B"/>
                </a:solidFill>
                <a:latin typeface="Arial"/>
                <a:cs typeface="Arial"/>
              </a:rPr>
              <a:t>of</a:t>
            </a:r>
            <a:r>
              <a:rPr sz="1000" spc="-40" dirty="0">
                <a:solidFill>
                  <a:srgbClr val="1D1D1B"/>
                </a:solidFill>
                <a:latin typeface="Arial"/>
                <a:cs typeface="Arial"/>
              </a:rPr>
              <a:t> </a:t>
            </a:r>
            <a:r>
              <a:rPr sz="1000" dirty="0">
                <a:solidFill>
                  <a:srgbClr val="1D1D1B"/>
                </a:solidFill>
                <a:latin typeface="Arial"/>
                <a:cs typeface="Arial"/>
              </a:rPr>
              <a:t>formulae</a:t>
            </a:r>
            <a:r>
              <a:rPr sz="1000" spc="-20" dirty="0">
                <a:solidFill>
                  <a:srgbClr val="1D1D1B"/>
                </a:solidFill>
                <a:latin typeface="Arial"/>
                <a:cs typeface="Arial"/>
              </a:rPr>
              <a:t> </a:t>
            </a:r>
            <a:r>
              <a:rPr sz="1000" dirty="0">
                <a:solidFill>
                  <a:srgbClr val="1D1D1B"/>
                </a:solidFill>
                <a:latin typeface="Arial"/>
                <a:cs typeface="Arial"/>
              </a:rPr>
              <a:t>along</a:t>
            </a:r>
            <a:r>
              <a:rPr sz="1000" spc="-25" dirty="0">
                <a:solidFill>
                  <a:srgbClr val="1D1D1B"/>
                </a:solidFill>
                <a:latin typeface="Arial"/>
                <a:cs typeface="Arial"/>
              </a:rPr>
              <a:t> </a:t>
            </a:r>
            <a:r>
              <a:rPr sz="1000" dirty="0">
                <a:solidFill>
                  <a:srgbClr val="1D1D1B"/>
                </a:solidFill>
                <a:latin typeface="Arial"/>
                <a:cs typeface="Arial"/>
              </a:rPr>
              <a:t>the</a:t>
            </a:r>
            <a:r>
              <a:rPr sz="1000" spc="-15" dirty="0">
                <a:solidFill>
                  <a:srgbClr val="1D1D1B"/>
                </a:solidFill>
                <a:latin typeface="Arial"/>
                <a:cs typeface="Arial"/>
              </a:rPr>
              <a:t> </a:t>
            </a:r>
            <a:r>
              <a:rPr sz="1000" spc="-20" dirty="0">
                <a:solidFill>
                  <a:srgbClr val="1D1D1B"/>
                </a:solidFill>
                <a:latin typeface="Arial"/>
                <a:cs typeface="Arial"/>
              </a:rPr>
              <a:t>way.</a:t>
            </a:r>
            <a:endParaRPr sz="1000">
              <a:latin typeface="Arial"/>
              <a:cs typeface="Arial"/>
            </a:endParaRPr>
          </a:p>
          <a:p>
            <a:pPr>
              <a:lnSpc>
                <a:spcPct val="100000"/>
              </a:lnSpc>
              <a:spcBef>
                <a:spcPts val="885"/>
              </a:spcBef>
            </a:pPr>
            <a:endParaRPr sz="1000">
              <a:latin typeface="Arial"/>
              <a:cs typeface="Arial"/>
            </a:endParaRPr>
          </a:p>
          <a:p>
            <a:pPr marL="12700">
              <a:lnSpc>
                <a:spcPct val="100000"/>
              </a:lnSpc>
              <a:spcBef>
                <a:spcPts val="5"/>
              </a:spcBef>
            </a:pPr>
            <a:r>
              <a:rPr sz="1000" spc="-10" dirty="0">
                <a:solidFill>
                  <a:srgbClr val="1D1D1B"/>
                </a:solidFill>
                <a:latin typeface="Arial"/>
                <a:cs typeface="Arial"/>
              </a:rPr>
              <a:t>Specifically,</a:t>
            </a:r>
            <a:r>
              <a:rPr sz="1000" spc="15" dirty="0">
                <a:solidFill>
                  <a:srgbClr val="1D1D1B"/>
                </a:solidFill>
                <a:latin typeface="Arial"/>
                <a:cs typeface="Arial"/>
              </a:rPr>
              <a:t> </a:t>
            </a:r>
            <a:r>
              <a:rPr sz="1000" dirty="0">
                <a:solidFill>
                  <a:srgbClr val="1D1D1B"/>
                </a:solidFill>
                <a:latin typeface="Arial"/>
                <a:cs typeface="Arial"/>
              </a:rPr>
              <a:t>the course</a:t>
            </a:r>
            <a:r>
              <a:rPr sz="1000" spc="-5" dirty="0">
                <a:solidFill>
                  <a:srgbClr val="1D1D1B"/>
                </a:solidFill>
                <a:latin typeface="Arial"/>
                <a:cs typeface="Arial"/>
              </a:rPr>
              <a:t> </a:t>
            </a:r>
            <a:r>
              <a:rPr sz="1000" dirty="0">
                <a:solidFill>
                  <a:srgbClr val="1D1D1B"/>
                </a:solidFill>
                <a:latin typeface="Arial"/>
                <a:cs typeface="Arial"/>
              </a:rPr>
              <a:t>covers</a:t>
            </a:r>
            <a:r>
              <a:rPr sz="1000" spc="10" dirty="0">
                <a:solidFill>
                  <a:srgbClr val="1D1D1B"/>
                </a:solidFill>
                <a:latin typeface="Arial"/>
                <a:cs typeface="Arial"/>
              </a:rPr>
              <a:t> </a:t>
            </a:r>
            <a:r>
              <a:rPr sz="1000" dirty="0">
                <a:solidFill>
                  <a:srgbClr val="1D1D1B"/>
                </a:solidFill>
                <a:latin typeface="Arial"/>
                <a:cs typeface="Arial"/>
              </a:rPr>
              <a:t>the</a:t>
            </a:r>
            <a:r>
              <a:rPr sz="1000" spc="-10" dirty="0">
                <a:solidFill>
                  <a:srgbClr val="1D1D1B"/>
                </a:solidFill>
                <a:latin typeface="Arial"/>
                <a:cs typeface="Arial"/>
              </a:rPr>
              <a:t> </a:t>
            </a:r>
            <a:r>
              <a:rPr sz="1000" dirty="0">
                <a:solidFill>
                  <a:srgbClr val="1D1D1B"/>
                </a:solidFill>
                <a:latin typeface="Arial"/>
                <a:cs typeface="Arial"/>
              </a:rPr>
              <a:t>following</a:t>
            </a:r>
            <a:r>
              <a:rPr sz="1000" spc="-20" dirty="0">
                <a:solidFill>
                  <a:srgbClr val="1D1D1B"/>
                </a:solidFill>
                <a:latin typeface="Arial"/>
                <a:cs typeface="Arial"/>
              </a:rPr>
              <a:t> </a:t>
            </a:r>
            <a:r>
              <a:rPr sz="1000" spc="-10" dirty="0">
                <a:solidFill>
                  <a:srgbClr val="1D1D1B"/>
                </a:solidFill>
                <a:latin typeface="Arial"/>
                <a:cs typeface="Arial"/>
              </a:rPr>
              <a:t>content:</a:t>
            </a:r>
            <a:endParaRPr sz="1000">
              <a:latin typeface="Arial"/>
              <a:cs typeface="Arial"/>
            </a:endParaRPr>
          </a:p>
          <a:p>
            <a:pPr marL="190500" marR="70485" indent="-178435">
              <a:lnSpc>
                <a:spcPct val="110000"/>
              </a:lnSpc>
              <a:spcBef>
                <a:spcPts val="300"/>
              </a:spcBef>
              <a:buFont typeface="Cambria"/>
              <a:buChar char="•"/>
              <a:tabLst>
                <a:tab pos="190500" algn="l"/>
                <a:tab pos="191770" algn="l"/>
              </a:tabLst>
            </a:pPr>
            <a:r>
              <a:rPr sz="1000" dirty="0">
                <a:solidFill>
                  <a:srgbClr val="E9473E"/>
                </a:solidFill>
                <a:latin typeface="Arial"/>
                <a:cs typeface="Arial"/>
              </a:rPr>
              <a:t>	</a:t>
            </a:r>
            <a:r>
              <a:rPr sz="1000" spc="-10" dirty="0">
                <a:solidFill>
                  <a:srgbClr val="1D1D1B"/>
                </a:solidFill>
                <a:latin typeface="Arial"/>
                <a:cs typeface="Arial"/>
              </a:rPr>
              <a:t>Finance,</a:t>
            </a:r>
            <a:r>
              <a:rPr sz="1000" dirty="0">
                <a:solidFill>
                  <a:srgbClr val="1D1D1B"/>
                </a:solidFill>
                <a:latin typeface="Arial"/>
                <a:cs typeface="Arial"/>
              </a:rPr>
              <a:t> including</a:t>
            </a:r>
            <a:r>
              <a:rPr sz="1000" spc="-10" dirty="0">
                <a:solidFill>
                  <a:srgbClr val="1D1D1B"/>
                </a:solidFill>
                <a:latin typeface="Arial"/>
                <a:cs typeface="Arial"/>
              </a:rPr>
              <a:t> </a:t>
            </a:r>
            <a:r>
              <a:rPr sz="1000" dirty="0">
                <a:solidFill>
                  <a:srgbClr val="1D1D1B"/>
                </a:solidFill>
                <a:latin typeface="Arial"/>
                <a:cs typeface="Arial"/>
              </a:rPr>
              <a:t>the</a:t>
            </a:r>
            <a:r>
              <a:rPr sz="1000" spc="-25" dirty="0">
                <a:solidFill>
                  <a:srgbClr val="1D1D1B"/>
                </a:solidFill>
                <a:latin typeface="Arial"/>
                <a:cs typeface="Arial"/>
              </a:rPr>
              <a:t> </a:t>
            </a:r>
            <a:r>
              <a:rPr sz="1000" dirty="0">
                <a:solidFill>
                  <a:srgbClr val="1D1D1B"/>
                </a:solidFill>
                <a:latin typeface="Arial"/>
                <a:cs typeface="Arial"/>
              </a:rPr>
              <a:t>sources</a:t>
            </a:r>
            <a:r>
              <a:rPr sz="1000" spc="-5" dirty="0">
                <a:solidFill>
                  <a:srgbClr val="1D1D1B"/>
                </a:solidFill>
                <a:latin typeface="Arial"/>
                <a:cs typeface="Arial"/>
              </a:rPr>
              <a:t> </a:t>
            </a:r>
            <a:r>
              <a:rPr sz="1000" dirty="0">
                <a:solidFill>
                  <a:srgbClr val="1D1D1B"/>
                </a:solidFill>
                <a:latin typeface="Arial"/>
                <a:cs typeface="Arial"/>
              </a:rPr>
              <a:t>of</a:t>
            </a:r>
            <a:r>
              <a:rPr sz="1000" spc="-35" dirty="0">
                <a:solidFill>
                  <a:srgbClr val="1D1D1B"/>
                </a:solidFill>
                <a:latin typeface="Arial"/>
                <a:cs typeface="Arial"/>
              </a:rPr>
              <a:t> </a:t>
            </a:r>
            <a:r>
              <a:rPr sz="1000" dirty="0">
                <a:solidFill>
                  <a:srgbClr val="1D1D1B"/>
                </a:solidFill>
                <a:latin typeface="Arial"/>
                <a:cs typeface="Arial"/>
              </a:rPr>
              <a:t>finance </a:t>
            </a:r>
            <a:r>
              <a:rPr sz="1000" spc="-10" dirty="0">
                <a:solidFill>
                  <a:srgbClr val="1D1D1B"/>
                </a:solidFill>
                <a:latin typeface="Arial"/>
                <a:cs typeface="Arial"/>
              </a:rPr>
              <a:t>available</a:t>
            </a:r>
            <a:r>
              <a:rPr sz="1000" spc="10" dirty="0">
                <a:solidFill>
                  <a:srgbClr val="1D1D1B"/>
                </a:solidFill>
                <a:latin typeface="Arial"/>
                <a:cs typeface="Arial"/>
              </a:rPr>
              <a:t> </a:t>
            </a:r>
            <a:r>
              <a:rPr sz="1000" dirty="0">
                <a:solidFill>
                  <a:srgbClr val="1D1D1B"/>
                </a:solidFill>
                <a:latin typeface="Arial"/>
                <a:cs typeface="Arial"/>
              </a:rPr>
              <a:t>for</a:t>
            </a:r>
            <a:r>
              <a:rPr sz="1000" spc="-20" dirty="0">
                <a:solidFill>
                  <a:srgbClr val="1D1D1B"/>
                </a:solidFill>
                <a:latin typeface="Arial"/>
                <a:cs typeface="Arial"/>
              </a:rPr>
              <a:t> </a:t>
            </a:r>
            <a:r>
              <a:rPr sz="1000" dirty="0">
                <a:solidFill>
                  <a:srgbClr val="1D1D1B"/>
                </a:solidFill>
                <a:latin typeface="Arial"/>
                <a:cs typeface="Arial"/>
              </a:rPr>
              <a:t>a</a:t>
            </a:r>
            <a:r>
              <a:rPr sz="1000" spc="-25" dirty="0">
                <a:solidFill>
                  <a:srgbClr val="1D1D1B"/>
                </a:solidFill>
                <a:latin typeface="Arial"/>
                <a:cs typeface="Arial"/>
              </a:rPr>
              <a:t> </a:t>
            </a:r>
            <a:r>
              <a:rPr sz="1000" spc="-10" dirty="0">
                <a:solidFill>
                  <a:srgbClr val="1D1D1B"/>
                </a:solidFill>
                <a:latin typeface="Arial"/>
                <a:cs typeface="Arial"/>
              </a:rPr>
              <a:t>business, </a:t>
            </a:r>
            <a:r>
              <a:rPr sz="1000" dirty="0">
                <a:solidFill>
                  <a:srgbClr val="1D1D1B"/>
                </a:solidFill>
                <a:latin typeface="Arial"/>
                <a:cs typeface="Arial"/>
              </a:rPr>
              <a:t>calculating</a:t>
            </a:r>
            <a:r>
              <a:rPr sz="1000" spc="10" dirty="0">
                <a:solidFill>
                  <a:srgbClr val="1D1D1B"/>
                </a:solidFill>
                <a:latin typeface="Arial"/>
                <a:cs typeface="Arial"/>
              </a:rPr>
              <a:t> </a:t>
            </a:r>
            <a:r>
              <a:rPr sz="1000" dirty="0">
                <a:solidFill>
                  <a:srgbClr val="1D1D1B"/>
                </a:solidFill>
                <a:latin typeface="Arial"/>
                <a:cs typeface="Arial"/>
              </a:rPr>
              <a:t>the</a:t>
            </a:r>
            <a:r>
              <a:rPr sz="1000" spc="-15" dirty="0">
                <a:solidFill>
                  <a:srgbClr val="1D1D1B"/>
                </a:solidFill>
                <a:latin typeface="Arial"/>
                <a:cs typeface="Arial"/>
              </a:rPr>
              <a:t> </a:t>
            </a:r>
            <a:r>
              <a:rPr sz="1000" dirty="0">
                <a:solidFill>
                  <a:srgbClr val="1D1D1B"/>
                </a:solidFill>
                <a:latin typeface="Arial"/>
                <a:cs typeface="Arial"/>
              </a:rPr>
              <a:t>return on</a:t>
            </a:r>
            <a:r>
              <a:rPr sz="1000" spc="-15" dirty="0">
                <a:solidFill>
                  <a:srgbClr val="1D1D1B"/>
                </a:solidFill>
                <a:latin typeface="Arial"/>
                <a:cs typeface="Arial"/>
              </a:rPr>
              <a:t> </a:t>
            </a:r>
            <a:r>
              <a:rPr sz="1000" spc="-10" dirty="0">
                <a:solidFill>
                  <a:srgbClr val="1D1D1B"/>
                </a:solidFill>
                <a:latin typeface="Arial"/>
                <a:cs typeface="Arial"/>
              </a:rPr>
              <a:t>investments,</a:t>
            </a:r>
            <a:r>
              <a:rPr sz="1000" spc="-20" dirty="0">
                <a:solidFill>
                  <a:srgbClr val="1D1D1B"/>
                </a:solidFill>
                <a:latin typeface="Arial"/>
                <a:cs typeface="Arial"/>
              </a:rPr>
              <a:t> </a:t>
            </a:r>
            <a:r>
              <a:rPr sz="1000" spc="-10" dirty="0">
                <a:solidFill>
                  <a:srgbClr val="1D1D1B"/>
                </a:solidFill>
                <a:latin typeface="Arial"/>
                <a:cs typeface="Arial"/>
              </a:rPr>
              <a:t>break-</a:t>
            </a:r>
            <a:r>
              <a:rPr sz="1000" dirty="0">
                <a:solidFill>
                  <a:srgbClr val="1D1D1B"/>
                </a:solidFill>
                <a:latin typeface="Arial"/>
                <a:cs typeface="Arial"/>
              </a:rPr>
              <a:t>even</a:t>
            </a:r>
            <a:r>
              <a:rPr sz="1000" spc="20" dirty="0">
                <a:solidFill>
                  <a:srgbClr val="1D1D1B"/>
                </a:solidFill>
                <a:latin typeface="Arial"/>
                <a:cs typeface="Arial"/>
              </a:rPr>
              <a:t> </a:t>
            </a:r>
            <a:r>
              <a:rPr sz="1000" dirty="0">
                <a:solidFill>
                  <a:srgbClr val="1D1D1B"/>
                </a:solidFill>
                <a:latin typeface="Arial"/>
                <a:cs typeface="Arial"/>
              </a:rPr>
              <a:t>points</a:t>
            </a:r>
            <a:r>
              <a:rPr sz="1000" spc="-5" dirty="0">
                <a:solidFill>
                  <a:srgbClr val="1D1D1B"/>
                </a:solidFill>
                <a:latin typeface="Arial"/>
                <a:cs typeface="Arial"/>
              </a:rPr>
              <a:t> </a:t>
            </a:r>
            <a:r>
              <a:rPr sz="1000" dirty="0">
                <a:solidFill>
                  <a:srgbClr val="1D1D1B"/>
                </a:solidFill>
                <a:latin typeface="Arial"/>
                <a:cs typeface="Arial"/>
              </a:rPr>
              <a:t>and</a:t>
            </a:r>
            <a:r>
              <a:rPr sz="1000" spc="5" dirty="0">
                <a:solidFill>
                  <a:srgbClr val="1D1D1B"/>
                </a:solidFill>
                <a:latin typeface="Arial"/>
                <a:cs typeface="Arial"/>
              </a:rPr>
              <a:t> </a:t>
            </a:r>
            <a:r>
              <a:rPr sz="1000" spc="-10" dirty="0">
                <a:solidFill>
                  <a:srgbClr val="1D1D1B"/>
                </a:solidFill>
                <a:latin typeface="Arial"/>
                <a:cs typeface="Arial"/>
              </a:rPr>
              <a:t>profit margins.</a:t>
            </a:r>
            <a:endParaRPr sz="1000">
              <a:latin typeface="Arial"/>
              <a:cs typeface="Arial"/>
            </a:endParaRPr>
          </a:p>
          <a:p>
            <a:pPr marL="190500" marR="457834" indent="-178435">
              <a:lnSpc>
                <a:spcPct val="110000"/>
              </a:lnSpc>
              <a:spcBef>
                <a:spcPts val="300"/>
              </a:spcBef>
              <a:buFont typeface="Cambria"/>
              <a:buChar char="•"/>
              <a:tabLst>
                <a:tab pos="190500" algn="l"/>
                <a:tab pos="191770" algn="l"/>
              </a:tabLst>
            </a:pPr>
            <a:r>
              <a:rPr sz="1000" dirty="0">
                <a:solidFill>
                  <a:srgbClr val="E9473E"/>
                </a:solidFill>
                <a:latin typeface="Arial"/>
                <a:cs typeface="Arial"/>
              </a:rPr>
              <a:t>	</a:t>
            </a:r>
            <a:r>
              <a:rPr sz="1000" spc="-20" dirty="0">
                <a:solidFill>
                  <a:srgbClr val="1D1D1B"/>
                </a:solidFill>
                <a:latin typeface="Arial"/>
                <a:cs typeface="Arial"/>
              </a:rPr>
              <a:t>Business </a:t>
            </a:r>
            <a:r>
              <a:rPr sz="1000" dirty="0">
                <a:solidFill>
                  <a:srgbClr val="1D1D1B"/>
                </a:solidFill>
                <a:latin typeface="Arial"/>
                <a:cs typeface="Arial"/>
              </a:rPr>
              <a:t>structures, including</a:t>
            </a:r>
            <a:r>
              <a:rPr sz="1000" spc="-10" dirty="0">
                <a:solidFill>
                  <a:srgbClr val="1D1D1B"/>
                </a:solidFill>
                <a:latin typeface="Arial"/>
                <a:cs typeface="Arial"/>
              </a:rPr>
              <a:t> </a:t>
            </a:r>
            <a:r>
              <a:rPr sz="1000" dirty="0">
                <a:solidFill>
                  <a:srgbClr val="1D1D1B"/>
                </a:solidFill>
                <a:latin typeface="Arial"/>
                <a:cs typeface="Arial"/>
              </a:rPr>
              <a:t>the</a:t>
            </a:r>
            <a:r>
              <a:rPr sz="1000" spc="-20" dirty="0">
                <a:solidFill>
                  <a:srgbClr val="1D1D1B"/>
                </a:solidFill>
                <a:latin typeface="Arial"/>
                <a:cs typeface="Arial"/>
              </a:rPr>
              <a:t> </a:t>
            </a:r>
            <a:r>
              <a:rPr sz="1000" dirty="0">
                <a:solidFill>
                  <a:srgbClr val="1D1D1B"/>
                </a:solidFill>
                <a:latin typeface="Arial"/>
                <a:cs typeface="Arial"/>
              </a:rPr>
              <a:t>different</a:t>
            </a:r>
            <a:r>
              <a:rPr sz="1000" spc="10" dirty="0">
                <a:solidFill>
                  <a:srgbClr val="1D1D1B"/>
                </a:solidFill>
                <a:latin typeface="Arial"/>
                <a:cs typeface="Arial"/>
              </a:rPr>
              <a:t> </a:t>
            </a:r>
            <a:r>
              <a:rPr sz="1000" dirty="0">
                <a:solidFill>
                  <a:srgbClr val="1D1D1B"/>
                </a:solidFill>
                <a:latin typeface="Arial"/>
                <a:cs typeface="Arial"/>
              </a:rPr>
              <a:t>ways to</a:t>
            </a:r>
            <a:r>
              <a:rPr sz="1000" spc="-30" dirty="0">
                <a:solidFill>
                  <a:srgbClr val="1D1D1B"/>
                </a:solidFill>
                <a:latin typeface="Arial"/>
                <a:cs typeface="Arial"/>
              </a:rPr>
              <a:t> </a:t>
            </a:r>
            <a:r>
              <a:rPr sz="1000" dirty="0">
                <a:solidFill>
                  <a:srgbClr val="1D1D1B"/>
                </a:solidFill>
                <a:latin typeface="Arial"/>
                <a:cs typeface="Arial"/>
              </a:rPr>
              <a:t>set up</a:t>
            </a:r>
            <a:r>
              <a:rPr sz="1000" spc="-25" dirty="0">
                <a:solidFill>
                  <a:srgbClr val="1D1D1B"/>
                </a:solidFill>
                <a:latin typeface="Arial"/>
                <a:cs typeface="Arial"/>
              </a:rPr>
              <a:t> </a:t>
            </a:r>
            <a:r>
              <a:rPr sz="1000" spc="-50" dirty="0">
                <a:solidFill>
                  <a:srgbClr val="1D1D1B"/>
                </a:solidFill>
                <a:latin typeface="Arial"/>
                <a:cs typeface="Arial"/>
              </a:rPr>
              <a:t>a </a:t>
            </a:r>
            <a:r>
              <a:rPr sz="1000" spc="-10" dirty="0">
                <a:solidFill>
                  <a:srgbClr val="1D1D1B"/>
                </a:solidFill>
                <a:latin typeface="Arial"/>
                <a:cs typeface="Arial"/>
              </a:rPr>
              <a:t>business.</a:t>
            </a:r>
            <a:endParaRPr sz="1000">
              <a:latin typeface="Arial"/>
              <a:cs typeface="Arial"/>
            </a:endParaRPr>
          </a:p>
          <a:p>
            <a:pPr marL="192405" indent="-179705">
              <a:lnSpc>
                <a:spcPct val="100000"/>
              </a:lnSpc>
              <a:spcBef>
                <a:spcPts val="420"/>
              </a:spcBef>
              <a:buClr>
                <a:srgbClr val="E9473E"/>
              </a:buClr>
              <a:buFont typeface="Cambria"/>
              <a:buChar char="•"/>
              <a:tabLst>
                <a:tab pos="192405" algn="l"/>
              </a:tabLst>
            </a:pPr>
            <a:r>
              <a:rPr sz="1000" spc="-20" dirty="0">
                <a:solidFill>
                  <a:srgbClr val="1D1D1B"/>
                </a:solidFill>
                <a:latin typeface="Arial"/>
                <a:cs typeface="Arial"/>
              </a:rPr>
              <a:t>Business</a:t>
            </a:r>
            <a:r>
              <a:rPr sz="1000" spc="-15" dirty="0">
                <a:solidFill>
                  <a:srgbClr val="1D1D1B"/>
                </a:solidFill>
                <a:latin typeface="Arial"/>
                <a:cs typeface="Arial"/>
              </a:rPr>
              <a:t> </a:t>
            </a:r>
            <a:r>
              <a:rPr sz="1000" spc="-10" dirty="0">
                <a:solidFill>
                  <a:srgbClr val="1D1D1B"/>
                </a:solidFill>
                <a:latin typeface="Arial"/>
                <a:cs typeface="Arial"/>
              </a:rPr>
              <a:t>planning,</a:t>
            </a:r>
            <a:r>
              <a:rPr sz="1000" spc="-5" dirty="0">
                <a:solidFill>
                  <a:srgbClr val="1D1D1B"/>
                </a:solidFill>
                <a:latin typeface="Arial"/>
                <a:cs typeface="Arial"/>
              </a:rPr>
              <a:t> </a:t>
            </a:r>
            <a:r>
              <a:rPr sz="1000" dirty="0">
                <a:solidFill>
                  <a:srgbClr val="1D1D1B"/>
                </a:solidFill>
                <a:latin typeface="Arial"/>
                <a:cs typeface="Arial"/>
              </a:rPr>
              <a:t>growth</a:t>
            </a:r>
            <a:r>
              <a:rPr sz="1000" spc="-10" dirty="0">
                <a:solidFill>
                  <a:srgbClr val="1D1D1B"/>
                </a:solidFill>
                <a:latin typeface="Arial"/>
                <a:cs typeface="Arial"/>
              </a:rPr>
              <a:t> </a:t>
            </a:r>
            <a:r>
              <a:rPr sz="1000" dirty="0">
                <a:solidFill>
                  <a:srgbClr val="1D1D1B"/>
                </a:solidFill>
                <a:latin typeface="Arial"/>
                <a:cs typeface="Arial"/>
              </a:rPr>
              <a:t>&amp;</a:t>
            </a:r>
            <a:r>
              <a:rPr sz="1000" spc="10" dirty="0">
                <a:solidFill>
                  <a:srgbClr val="1D1D1B"/>
                </a:solidFill>
                <a:latin typeface="Arial"/>
                <a:cs typeface="Arial"/>
              </a:rPr>
              <a:t> </a:t>
            </a:r>
            <a:r>
              <a:rPr sz="1000" dirty="0">
                <a:solidFill>
                  <a:srgbClr val="1D1D1B"/>
                </a:solidFill>
                <a:latin typeface="Arial"/>
                <a:cs typeface="Arial"/>
              </a:rPr>
              <a:t>stakeholder</a:t>
            </a:r>
            <a:r>
              <a:rPr sz="1000" spc="20" dirty="0">
                <a:solidFill>
                  <a:srgbClr val="1D1D1B"/>
                </a:solidFill>
                <a:latin typeface="Arial"/>
                <a:cs typeface="Arial"/>
              </a:rPr>
              <a:t> </a:t>
            </a:r>
            <a:r>
              <a:rPr sz="1000" spc="-10" dirty="0">
                <a:solidFill>
                  <a:srgbClr val="1D1D1B"/>
                </a:solidFill>
                <a:latin typeface="Arial"/>
                <a:cs typeface="Arial"/>
              </a:rPr>
              <a:t>influences.</a:t>
            </a:r>
            <a:endParaRPr sz="1000">
              <a:latin typeface="Arial"/>
              <a:cs typeface="Arial"/>
            </a:endParaRPr>
          </a:p>
          <a:p>
            <a:pPr marL="190500" marR="92075" indent="-178435">
              <a:lnSpc>
                <a:spcPct val="110000"/>
              </a:lnSpc>
              <a:spcBef>
                <a:spcPts val="300"/>
              </a:spcBef>
              <a:buFont typeface="Cambria"/>
              <a:buChar char="•"/>
              <a:tabLst>
                <a:tab pos="190500" algn="l"/>
                <a:tab pos="191770" algn="l"/>
              </a:tabLst>
            </a:pPr>
            <a:r>
              <a:rPr sz="1000" dirty="0">
                <a:solidFill>
                  <a:srgbClr val="E9473E"/>
                </a:solidFill>
                <a:latin typeface="Arial"/>
                <a:cs typeface="Arial"/>
              </a:rPr>
              <a:t>	</a:t>
            </a:r>
            <a:r>
              <a:rPr sz="1000" dirty="0">
                <a:solidFill>
                  <a:srgbClr val="1D1D1B"/>
                </a:solidFill>
                <a:latin typeface="Arial"/>
                <a:cs typeface="Arial"/>
              </a:rPr>
              <a:t>Marketing,</a:t>
            </a:r>
            <a:r>
              <a:rPr sz="1000" spc="5" dirty="0">
                <a:solidFill>
                  <a:srgbClr val="1D1D1B"/>
                </a:solidFill>
                <a:latin typeface="Arial"/>
                <a:cs typeface="Arial"/>
              </a:rPr>
              <a:t> </a:t>
            </a:r>
            <a:r>
              <a:rPr sz="1000" dirty="0">
                <a:solidFill>
                  <a:srgbClr val="1D1D1B"/>
                </a:solidFill>
                <a:latin typeface="Arial"/>
                <a:cs typeface="Arial"/>
              </a:rPr>
              <a:t>including</a:t>
            </a:r>
            <a:r>
              <a:rPr sz="1000" spc="5" dirty="0">
                <a:solidFill>
                  <a:srgbClr val="1D1D1B"/>
                </a:solidFill>
                <a:latin typeface="Arial"/>
                <a:cs typeface="Arial"/>
              </a:rPr>
              <a:t> </a:t>
            </a:r>
            <a:r>
              <a:rPr sz="1000" spc="-10" dirty="0">
                <a:solidFill>
                  <a:srgbClr val="1D1D1B"/>
                </a:solidFill>
                <a:latin typeface="Arial"/>
                <a:cs typeface="Arial"/>
              </a:rPr>
              <a:t>advertising,</a:t>
            </a:r>
            <a:r>
              <a:rPr sz="1000" spc="-5" dirty="0">
                <a:solidFill>
                  <a:srgbClr val="1D1D1B"/>
                </a:solidFill>
                <a:latin typeface="Arial"/>
                <a:cs typeface="Arial"/>
              </a:rPr>
              <a:t> </a:t>
            </a:r>
            <a:r>
              <a:rPr sz="1000" dirty="0">
                <a:solidFill>
                  <a:srgbClr val="1D1D1B"/>
                </a:solidFill>
                <a:latin typeface="Arial"/>
                <a:cs typeface="Arial"/>
              </a:rPr>
              <a:t>development</a:t>
            </a:r>
            <a:r>
              <a:rPr sz="1000" spc="40" dirty="0">
                <a:solidFill>
                  <a:srgbClr val="1D1D1B"/>
                </a:solidFill>
                <a:latin typeface="Arial"/>
                <a:cs typeface="Arial"/>
              </a:rPr>
              <a:t> </a:t>
            </a:r>
            <a:r>
              <a:rPr sz="1000" dirty="0">
                <a:solidFill>
                  <a:srgbClr val="1D1D1B"/>
                </a:solidFill>
                <a:latin typeface="Arial"/>
                <a:cs typeface="Arial"/>
              </a:rPr>
              <a:t>of</a:t>
            </a:r>
            <a:r>
              <a:rPr sz="1000" spc="-20" dirty="0">
                <a:solidFill>
                  <a:srgbClr val="1D1D1B"/>
                </a:solidFill>
                <a:latin typeface="Arial"/>
                <a:cs typeface="Arial"/>
              </a:rPr>
              <a:t> </a:t>
            </a:r>
            <a:r>
              <a:rPr sz="1000" dirty="0">
                <a:solidFill>
                  <a:srgbClr val="1D1D1B"/>
                </a:solidFill>
                <a:latin typeface="Arial"/>
                <a:cs typeface="Arial"/>
              </a:rPr>
              <a:t>products,</a:t>
            </a:r>
            <a:r>
              <a:rPr sz="1000" spc="20" dirty="0">
                <a:solidFill>
                  <a:srgbClr val="1D1D1B"/>
                </a:solidFill>
                <a:latin typeface="Arial"/>
                <a:cs typeface="Arial"/>
              </a:rPr>
              <a:t> </a:t>
            </a:r>
            <a:r>
              <a:rPr sz="1000" spc="-10" dirty="0">
                <a:solidFill>
                  <a:srgbClr val="1D1D1B"/>
                </a:solidFill>
                <a:latin typeface="Arial"/>
                <a:cs typeface="Arial"/>
              </a:rPr>
              <a:t>setting </a:t>
            </a:r>
            <a:r>
              <a:rPr sz="1000" dirty="0">
                <a:solidFill>
                  <a:srgbClr val="1D1D1B"/>
                </a:solidFill>
                <a:latin typeface="Arial"/>
                <a:cs typeface="Arial"/>
              </a:rPr>
              <a:t>the</a:t>
            </a:r>
            <a:r>
              <a:rPr sz="1000" spc="-15" dirty="0">
                <a:solidFill>
                  <a:srgbClr val="1D1D1B"/>
                </a:solidFill>
                <a:latin typeface="Arial"/>
                <a:cs typeface="Arial"/>
              </a:rPr>
              <a:t> </a:t>
            </a:r>
            <a:r>
              <a:rPr sz="1000" dirty="0">
                <a:solidFill>
                  <a:srgbClr val="1D1D1B"/>
                </a:solidFill>
                <a:latin typeface="Arial"/>
                <a:cs typeface="Arial"/>
              </a:rPr>
              <a:t>best</a:t>
            </a:r>
            <a:r>
              <a:rPr sz="1000" spc="-5" dirty="0">
                <a:solidFill>
                  <a:srgbClr val="1D1D1B"/>
                </a:solidFill>
                <a:latin typeface="Arial"/>
                <a:cs typeface="Arial"/>
              </a:rPr>
              <a:t> </a:t>
            </a:r>
            <a:r>
              <a:rPr sz="1000" spc="-10" dirty="0">
                <a:solidFill>
                  <a:srgbClr val="1D1D1B"/>
                </a:solidFill>
                <a:latin typeface="Arial"/>
                <a:cs typeface="Arial"/>
              </a:rPr>
              <a:t>price.</a:t>
            </a:r>
            <a:endParaRPr sz="1000">
              <a:latin typeface="Arial"/>
              <a:cs typeface="Arial"/>
            </a:endParaRPr>
          </a:p>
          <a:p>
            <a:pPr marL="190500" marR="66040" indent="-178435">
              <a:lnSpc>
                <a:spcPct val="110000"/>
              </a:lnSpc>
              <a:spcBef>
                <a:spcPts val="300"/>
              </a:spcBef>
              <a:buFont typeface="Cambria"/>
              <a:buChar char="•"/>
              <a:tabLst>
                <a:tab pos="190500" algn="l"/>
                <a:tab pos="191770" algn="l"/>
              </a:tabLst>
            </a:pPr>
            <a:r>
              <a:rPr sz="1000" dirty="0">
                <a:solidFill>
                  <a:srgbClr val="E9473E"/>
                </a:solidFill>
                <a:latin typeface="Arial"/>
                <a:cs typeface="Arial"/>
              </a:rPr>
              <a:t>	</a:t>
            </a:r>
            <a:r>
              <a:rPr sz="1000" spc="-10" dirty="0">
                <a:solidFill>
                  <a:srgbClr val="1D1D1B"/>
                </a:solidFill>
                <a:latin typeface="Arial"/>
                <a:cs typeface="Arial"/>
              </a:rPr>
              <a:t>Recruitment,</a:t>
            </a:r>
            <a:r>
              <a:rPr sz="1000" spc="25" dirty="0">
                <a:solidFill>
                  <a:srgbClr val="1D1D1B"/>
                </a:solidFill>
                <a:latin typeface="Arial"/>
                <a:cs typeface="Arial"/>
              </a:rPr>
              <a:t> </a:t>
            </a:r>
            <a:r>
              <a:rPr sz="1000" dirty="0">
                <a:solidFill>
                  <a:srgbClr val="1D1D1B"/>
                </a:solidFill>
                <a:latin typeface="Arial"/>
                <a:cs typeface="Arial"/>
              </a:rPr>
              <a:t>including</a:t>
            </a:r>
            <a:r>
              <a:rPr sz="1000" spc="5" dirty="0">
                <a:solidFill>
                  <a:srgbClr val="1D1D1B"/>
                </a:solidFill>
                <a:latin typeface="Arial"/>
                <a:cs typeface="Arial"/>
              </a:rPr>
              <a:t> </a:t>
            </a:r>
            <a:r>
              <a:rPr sz="1000" dirty="0">
                <a:solidFill>
                  <a:srgbClr val="1D1D1B"/>
                </a:solidFill>
                <a:latin typeface="Arial"/>
                <a:cs typeface="Arial"/>
              </a:rPr>
              <a:t>how </a:t>
            </a:r>
            <a:r>
              <a:rPr sz="1000" spc="-20" dirty="0">
                <a:solidFill>
                  <a:srgbClr val="1D1D1B"/>
                </a:solidFill>
                <a:latin typeface="Arial"/>
                <a:cs typeface="Arial"/>
              </a:rPr>
              <a:t>businesses</a:t>
            </a:r>
            <a:r>
              <a:rPr sz="1000" spc="10" dirty="0">
                <a:solidFill>
                  <a:srgbClr val="1D1D1B"/>
                </a:solidFill>
                <a:latin typeface="Arial"/>
                <a:cs typeface="Arial"/>
              </a:rPr>
              <a:t> </a:t>
            </a:r>
            <a:r>
              <a:rPr sz="1000" dirty="0">
                <a:solidFill>
                  <a:srgbClr val="1D1D1B"/>
                </a:solidFill>
                <a:latin typeface="Arial"/>
                <a:cs typeface="Arial"/>
              </a:rPr>
              <a:t>get</a:t>
            </a:r>
            <a:r>
              <a:rPr sz="1000" spc="10" dirty="0">
                <a:solidFill>
                  <a:srgbClr val="1D1D1B"/>
                </a:solidFill>
                <a:latin typeface="Arial"/>
                <a:cs typeface="Arial"/>
              </a:rPr>
              <a:t> </a:t>
            </a:r>
            <a:r>
              <a:rPr sz="1000" dirty="0">
                <a:solidFill>
                  <a:srgbClr val="1D1D1B"/>
                </a:solidFill>
                <a:latin typeface="Arial"/>
                <a:cs typeface="Arial"/>
              </a:rPr>
              <a:t>the right</a:t>
            </a:r>
            <a:r>
              <a:rPr sz="1000" spc="-5" dirty="0">
                <a:solidFill>
                  <a:srgbClr val="1D1D1B"/>
                </a:solidFill>
                <a:latin typeface="Arial"/>
                <a:cs typeface="Arial"/>
              </a:rPr>
              <a:t> </a:t>
            </a:r>
            <a:r>
              <a:rPr sz="1000" dirty="0">
                <a:solidFill>
                  <a:srgbClr val="1D1D1B"/>
                </a:solidFill>
                <a:latin typeface="Arial"/>
                <a:cs typeface="Arial"/>
              </a:rPr>
              <a:t>staff</a:t>
            </a:r>
            <a:r>
              <a:rPr sz="1000" spc="5" dirty="0">
                <a:solidFill>
                  <a:srgbClr val="1D1D1B"/>
                </a:solidFill>
                <a:latin typeface="Arial"/>
                <a:cs typeface="Arial"/>
              </a:rPr>
              <a:t> </a:t>
            </a:r>
            <a:r>
              <a:rPr sz="1000" dirty="0">
                <a:solidFill>
                  <a:srgbClr val="1D1D1B"/>
                </a:solidFill>
                <a:latin typeface="Arial"/>
                <a:cs typeface="Arial"/>
              </a:rPr>
              <a:t>and</a:t>
            </a:r>
            <a:r>
              <a:rPr sz="1000" spc="10" dirty="0">
                <a:solidFill>
                  <a:srgbClr val="1D1D1B"/>
                </a:solidFill>
                <a:latin typeface="Arial"/>
                <a:cs typeface="Arial"/>
              </a:rPr>
              <a:t> </a:t>
            </a:r>
            <a:r>
              <a:rPr sz="1000" spc="-20" dirty="0">
                <a:solidFill>
                  <a:srgbClr val="1D1D1B"/>
                </a:solidFill>
                <a:latin typeface="Arial"/>
                <a:cs typeface="Arial"/>
              </a:rPr>
              <a:t>keep </a:t>
            </a:r>
            <a:r>
              <a:rPr sz="1000" dirty="0">
                <a:solidFill>
                  <a:srgbClr val="1D1D1B"/>
                </a:solidFill>
                <a:latin typeface="Arial"/>
                <a:cs typeface="Arial"/>
              </a:rPr>
              <a:t>them</a:t>
            </a:r>
            <a:r>
              <a:rPr sz="1000" spc="-5" dirty="0">
                <a:solidFill>
                  <a:srgbClr val="1D1D1B"/>
                </a:solidFill>
                <a:latin typeface="Arial"/>
                <a:cs typeface="Arial"/>
              </a:rPr>
              <a:t> </a:t>
            </a:r>
            <a:r>
              <a:rPr sz="1000" dirty="0">
                <a:solidFill>
                  <a:srgbClr val="1D1D1B"/>
                </a:solidFill>
                <a:latin typeface="Arial"/>
                <a:cs typeface="Arial"/>
              </a:rPr>
              <a:t>working</a:t>
            </a:r>
            <a:r>
              <a:rPr sz="1000" spc="-5" dirty="0">
                <a:solidFill>
                  <a:srgbClr val="1D1D1B"/>
                </a:solidFill>
                <a:latin typeface="Arial"/>
                <a:cs typeface="Arial"/>
              </a:rPr>
              <a:t> </a:t>
            </a:r>
            <a:r>
              <a:rPr sz="1000" spc="-20" dirty="0">
                <a:solidFill>
                  <a:srgbClr val="1D1D1B"/>
                </a:solidFill>
                <a:latin typeface="Arial"/>
                <a:cs typeface="Arial"/>
              </a:rPr>
              <a:t>well.</a:t>
            </a:r>
            <a:endParaRPr sz="1000">
              <a:latin typeface="Arial"/>
              <a:cs typeface="Arial"/>
            </a:endParaRPr>
          </a:p>
          <a:p>
            <a:pPr marL="190500" marR="66040" indent="-178435">
              <a:lnSpc>
                <a:spcPct val="110000"/>
              </a:lnSpc>
              <a:spcBef>
                <a:spcPts val="300"/>
              </a:spcBef>
              <a:buFont typeface="Cambria"/>
              <a:buChar char="•"/>
              <a:tabLst>
                <a:tab pos="190500" algn="l"/>
                <a:tab pos="191770" algn="l"/>
              </a:tabLst>
            </a:pPr>
            <a:r>
              <a:rPr sz="1000" dirty="0">
                <a:solidFill>
                  <a:srgbClr val="E9473E"/>
                </a:solidFill>
                <a:latin typeface="Arial"/>
                <a:cs typeface="Arial"/>
              </a:rPr>
              <a:t>	</a:t>
            </a:r>
            <a:r>
              <a:rPr sz="1000" spc="-20" dirty="0">
                <a:solidFill>
                  <a:srgbClr val="1D1D1B"/>
                </a:solidFill>
                <a:latin typeface="Arial"/>
                <a:cs typeface="Arial"/>
              </a:rPr>
              <a:t>Business</a:t>
            </a:r>
            <a:r>
              <a:rPr sz="1000" spc="-5" dirty="0">
                <a:solidFill>
                  <a:srgbClr val="1D1D1B"/>
                </a:solidFill>
                <a:latin typeface="Arial"/>
                <a:cs typeface="Arial"/>
              </a:rPr>
              <a:t> </a:t>
            </a:r>
            <a:r>
              <a:rPr sz="1000" dirty="0">
                <a:solidFill>
                  <a:srgbClr val="1D1D1B"/>
                </a:solidFill>
                <a:latin typeface="Arial"/>
                <a:cs typeface="Arial"/>
              </a:rPr>
              <a:t>operations,</a:t>
            </a:r>
            <a:r>
              <a:rPr sz="1000" spc="15" dirty="0">
                <a:solidFill>
                  <a:srgbClr val="1D1D1B"/>
                </a:solidFill>
                <a:latin typeface="Arial"/>
                <a:cs typeface="Arial"/>
              </a:rPr>
              <a:t> </a:t>
            </a:r>
            <a:r>
              <a:rPr sz="1000" dirty="0">
                <a:solidFill>
                  <a:srgbClr val="1D1D1B"/>
                </a:solidFill>
                <a:latin typeface="Arial"/>
                <a:cs typeface="Arial"/>
              </a:rPr>
              <a:t>including</a:t>
            </a:r>
            <a:r>
              <a:rPr sz="1000" spc="10" dirty="0">
                <a:solidFill>
                  <a:srgbClr val="1D1D1B"/>
                </a:solidFill>
                <a:latin typeface="Arial"/>
                <a:cs typeface="Arial"/>
              </a:rPr>
              <a:t> </a:t>
            </a:r>
            <a:r>
              <a:rPr sz="1000" dirty="0">
                <a:solidFill>
                  <a:srgbClr val="1D1D1B"/>
                </a:solidFill>
                <a:latin typeface="Arial"/>
                <a:cs typeface="Arial"/>
              </a:rPr>
              <a:t>how </a:t>
            </a:r>
            <a:r>
              <a:rPr sz="1000" spc="-20" dirty="0">
                <a:solidFill>
                  <a:srgbClr val="1D1D1B"/>
                </a:solidFill>
                <a:latin typeface="Arial"/>
                <a:cs typeface="Arial"/>
              </a:rPr>
              <a:t>businesses</a:t>
            </a:r>
            <a:r>
              <a:rPr sz="1000" spc="5" dirty="0">
                <a:solidFill>
                  <a:srgbClr val="1D1D1B"/>
                </a:solidFill>
                <a:latin typeface="Arial"/>
                <a:cs typeface="Arial"/>
              </a:rPr>
              <a:t> </a:t>
            </a:r>
            <a:r>
              <a:rPr sz="1000" dirty="0">
                <a:solidFill>
                  <a:srgbClr val="1D1D1B"/>
                </a:solidFill>
                <a:latin typeface="Arial"/>
                <a:cs typeface="Arial"/>
              </a:rPr>
              <a:t>produce</a:t>
            </a:r>
            <a:r>
              <a:rPr sz="1000" spc="30" dirty="0">
                <a:solidFill>
                  <a:srgbClr val="1D1D1B"/>
                </a:solidFill>
                <a:latin typeface="Arial"/>
                <a:cs typeface="Arial"/>
              </a:rPr>
              <a:t> </a:t>
            </a:r>
            <a:r>
              <a:rPr sz="1000" dirty="0">
                <a:solidFill>
                  <a:srgbClr val="1D1D1B"/>
                </a:solidFill>
                <a:latin typeface="Arial"/>
                <a:cs typeface="Arial"/>
              </a:rPr>
              <a:t>the</a:t>
            </a:r>
            <a:r>
              <a:rPr sz="1000" spc="5" dirty="0">
                <a:solidFill>
                  <a:srgbClr val="1D1D1B"/>
                </a:solidFill>
                <a:latin typeface="Arial"/>
                <a:cs typeface="Arial"/>
              </a:rPr>
              <a:t> </a:t>
            </a:r>
            <a:r>
              <a:rPr sz="1000" spc="-10" dirty="0">
                <a:solidFill>
                  <a:srgbClr val="1D1D1B"/>
                </a:solidFill>
                <a:latin typeface="Arial"/>
                <a:cs typeface="Arial"/>
              </a:rPr>
              <a:t>things </a:t>
            </a:r>
            <a:r>
              <a:rPr sz="1000" dirty="0">
                <a:solidFill>
                  <a:srgbClr val="1D1D1B"/>
                </a:solidFill>
                <a:latin typeface="Arial"/>
                <a:cs typeface="Arial"/>
              </a:rPr>
              <a:t>we</a:t>
            </a:r>
            <a:r>
              <a:rPr sz="1000" spc="-15" dirty="0">
                <a:solidFill>
                  <a:srgbClr val="1D1D1B"/>
                </a:solidFill>
                <a:latin typeface="Arial"/>
                <a:cs typeface="Arial"/>
              </a:rPr>
              <a:t> </a:t>
            </a:r>
            <a:r>
              <a:rPr sz="1000" spc="-20" dirty="0">
                <a:solidFill>
                  <a:srgbClr val="1D1D1B"/>
                </a:solidFill>
                <a:latin typeface="Arial"/>
                <a:cs typeface="Arial"/>
              </a:rPr>
              <a:t>buy.</a:t>
            </a:r>
            <a:endParaRPr sz="1000">
              <a:latin typeface="Arial"/>
              <a:cs typeface="Arial"/>
            </a:endParaRPr>
          </a:p>
          <a:p>
            <a:pPr marL="190500" marR="5080" indent="-178435">
              <a:lnSpc>
                <a:spcPct val="110000"/>
              </a:lnSpc>
              <a:spcBef>
                <a:spcPts val="300"/>
              </a:spcBef>
              <a:buFont typeface="Cambria"/>
              <a:buChar char="•"/>
              <a:tabLst>
                <a:tab pos="190500" algn="l"/>
                <a:tab pos="191770" algn="l"/>
              </a:tabLst>
            </a:pPr>
            <a:r>
              <a:rPr sz="1000" dirty="0">
                <a:solidFill>
                  <a:srgbClr val="E9473E"/>
                </a:solidFill>
                <a:latin typeface="Arial"/>
                <a:cs typeface="Arial"/>
              </a:rPr>
              <a:t>	</a:t>
            </a:r>
            <a:r>
              <a:rPr sz="1000" spc="-10" dirty="0">
                <a:solidFill>
                  <a:srgbClr val="1D1D1B"/>
                </a:solidFill>
                <a:latin typeface="Arial"/>
                <a:cs typeface="Arial"/>
              </a:rPr>
              <a:t>Influences</a:t>
            </a:r>
            <a:r>
              <a:rPr sz="1000" spc="10" dirty="0">
                <a:solidFill>
                  <a:srgbClr val="1D1D1B"/>
                </a:solidFill>
                <a:latin typeface="Arial"/>
                <a:cs typeface="Arial"/>
              </a:rPr>
              <a:t> </a:t>
            </a:r>
            <a:r>
              <a:rPr sz="1000" dirty="0">
                <a:solidFill>
                  <a:srgbClr val="1D1D1B"/>
                </a:solidFill>
                <a:latin typeface="Arial"/>
                <a:cs typeface="Arial"/>
              </a:rPr>
              <a:t>on</a:t>
            </a:r>
            <a:r>
              <a:rPr sz="1000" spc="-15" dirty="0">
                <a:solidFill>
                  <a:srgbClr val="1D1D1B"/>
                </a:solidFill>
                <a:latin typeface="Arial"/>
                <a:cs typeface="Arial"/>
              </a:rPr>
              <a:t> </a:t>
            </a:r>
            <a:r>
              <a:rPr sz="1000" spc="-20" dirty="0">
                <a:solidFill>
                  <a:srgbClr val="1D1D1B"/>
                </a:solidFill>
                <a:latin typeface="Arial"/>
                <a:cs typeface="Arial"/>
              </a:rPr>
              <a:t>businesses,</a:t>
            </a:r>
            <a:r>
              <a:rPr sz="1000" spc="10" dirty="0">
                <a:solidFill>
                  <a:srgbClr val="1D1D1B"/>
                </a:solidFill>
                <a:latin typeface="Arial"/>
                <a:cs typeface="Arial"/>
              </a:rPr>
              <a:t> </a:t>
            </a:r>
            <a:r>
              <a:rPr sz="1000" dirty="0">
                <a:solidFill>
                  <a:srgbClr val="1D1D1B"/>
                </a:solidFill>
                <a:latin typeface="Arial"/>
                <a:cs typeface="Arial"/>
              </a:rPr>
              <a:t>including the</a:t>
            </a:r>
            <a:r>
              <a:rPr sz="1000" spc="-10" dirty="0">
                <a:solidFill>
                  <a:srgbClr val="1D1D1B"/>
                </a:solidFill>
                <a:latin typeface="Arial"/>
                <a:cs typeface="Arial"/>
              </a:rPr>
              <a:t> </a:t>
            </a:r>
            <a:r>
              <a:rPr sz="1000" dirty="0">
                <a:solidFill>
                  <a:srgbClr val="1D1D1B"/>
                </a:solidFill>
                <a:latin typeface="Arial"/>
                <a:cs typeface="Arial"/>
              </a:rPr>
              <a:t>environment</a:t>
            </a:r>
            <a:r>
              <a:rPr sz="1000" spc="10" dirty="0">
                <a:solidFill>
                  <a:srgbClr val="1D1D1B"/>
                </a:solidFill>
                <a:latin typeface="Arial"/>
                <a:cs typeface="Arial"/>
              </a:rPr>
              <a:t> </a:t>
            </a:r>
            <a:r>
              <a:rPr sz="1000" dirty="0">
                <a:solidFill>
                  <a:srgbClr val="1D1D1B"/>
                </a:solidFill>
                <a:latin typeface="Arial"/>
                <a:cs typeface="Arial"/>
              </a:rPr>
              <a:t>and how </a:t>
            </a:r>
            <a:r>
              <a:rPr sz="1000" spc="-20" dirty="0">
                <a:solidFill>
                  <a:srgbClr val="1D1D1B"/>
                </a:solidFill>
                <a:latin typeface="Arial"/>
                <a:cs typeface="Arial"/>
              </a:rPr>
              <a:t>many businesses</a:t>
            </a:r>
            <a:r>
              <a:rPr sz="1000" spc="5" dirty="0">
                <a:solidFill>
                  <a:srgbClr val="1D1D1B"/>
                </a:solidFill>
                <a:latin typeface="Arial"/>
                <a:cs typeface="Arial"/>
              </a:rPr>
              <a:t> </a:t>
            </a:r>
            <a:r>
              <a:rPr sz="1000" dirty="0">
                <a:solidFill>
                  <a:srgbClr val="1D1D1B"/>
                </a:solidFill>
                <a:latin typeface="Arial"/>
                <a:cs typeface="Arial"/>
              </a:rPr>
              <a:t>are</a:t>
            </a:r>
            <a:r>
              <a:rPr sz="1000" spc="15" dirty="0">
                <a:solidFill>
                  <a:srgbClr val="1D1D1B"/>
                </a:solidFill>
                <a:latin typeface="Arial"/>
                <a:cs typeface="Arial"/>
              </a:rPr>
              <a:t> </a:t>
            </a:r>
            <a:r>
              <a:rPr sz="1000" dirty="0">
                <a:solidFill>
                  <a:srgbClr val="1D1D1B"/>
                </a:solidFill>
                <a:latin typeface="Arial"/>
                <a:cs typeface="Arial"/>
              </a:rPr>
              <a:t>operating</a:t>
            </a:r>
            <a:r>
              <a:rPr sz="1000" spc="25" dirty="0">
                <a:solidFill>
                  <a:srgbClr val="1D1D1B"/>
                </a:solidFill>
                <a:latin typeface="Arial"/>
                <a:cs typeface="Arial"/>
              </a:rPr>
              <a:t> </a:t>
            </a:r>
            <a:r>
              <a:rPr sz="1000" dirty="0">
                <a:solidFill>
                  <a:srgbClr val="1D1D1B"/>
                </a:solidFill>
                <a:latin typeface="Arial"/>
                <a:cs typeface="Arial"/>
              </a:rPr>
              <a:t>around</a:t>
            </a:r>
            <a:r>
              <a:rPr sz="1000" spc="5" dirty="0">
                <a:solidFill>
                  <a:srgbClr val="1D1D1B"/>
                </a:solidFill>
                <a:latin typeface="Arial"/>
                <a:cs typeface="Arial"/>
              </a:rPr>
              <a:t> </a:t>
            </a:r>
            <a:r>
              <a:rPr sz="1000" dirty="0">
                <a:solidFill>
                  <a:srgbClr val="1D1D1B"/>
                </a:solidFill>
                <a:latin typeface="Arial"/>
                <a:cs typeface="Arial"/>
              </a:rPr>
              <a:t>the</a:t>
            </a:r>
            <a:r>
              <a:rPr sz="1000" spc="5" dirty="0">
                <a:solidFill>
                  <a:srgbClr val="1D1D1B"/>
                </a:solidFill>
                <a:latin typeface="Arial"/>
                <a:cs typeface="Arial"/>
              </a:rPr>
              <a:t> </a:t>
            </a:r>
            <a:r>
              <a:rPr sz="1000" spc="-10" dirty="0">
                <a:solidFill>
                  <a:srgbClr val="1D1D1B"/>
                </a:solidFill>
                <a:latin typeface="Arial"/>
                <a:cs typeface="Arial"/>
              </a:rPr>
              <a:t>world.</a:t>
            </a:r>
            <a:endParaRPr sz="1000">
              <a:latin typeface="Arial"/>
              <a:cs typeface="Arial"/>
            </a:endParaRPr>
          </a:p>
          <a:p>
            <a:pPr>
              <a:lnSpc>
                <a:spcPct val="100000"/>
              </a:lnSpc>
              <a:spcBef>
                <a:spcPts val="885"/>
              </a:spcBef>
            </a:pPr>
            <a:endParaRPr sz="1000">
              <a:latin typeface="Arial"/>
              <a:cs typeface="Arial"/>
            </a:endParaRPr>
          </a:p>
          <a:p>
            <a:pPr marL="12700">
              <a:lnSpc>
                <a:spcPct val="100000"/>
              </a:lnSpc>
              <a:spcBef>
                <a:spcPts val="5"/>
              </a:spcBef>
            </a:pPr>
            <a:r>
              <a:rPr sz="1400" spc="-10" dirty="0">
                <a:solidFill>
                  <a:srgbClr val="1D1D1B"/>
                </a:solidFill>
                <a:latin typeface="Arial"/>
                <a:cs typeface="Arial"/>
              </a:rPr>
              <a:t>Qualifications</a:t>
            </a:r>
            <a:r>
              <a:rPr sz="1400" spc="5" dirty="0">
                <a:solidFill>
                  <a:srgbClr val="1D1D1B"/>
                </a:solidFill>
                <a:latin typeface="Arial"/>
                <a:cs typeface="Arial"/>
              </a:rPr>
              <a:t> </a:t>
            </a:r>
            <a:r>
              <a:rPr sz="1400" spc="-10" dirty="0">
                <a:solidFill>
                  <a:srgbClr val="1D1D1B"/>
                </a:solidFill>
                <a:latin typeface="Arial"/>
                <a:cs typeface="Arial"/>
              </a:rPr>
              <a:t>available</a:t>
            </a:r>
            <a:endParaRPr sz="1400">
              <a:latin typeface="Arial"/>
              <a:cs typeface="Arial"/>
            </a:endParaRPr>
          </a:p>
          <a:p>
            <a:pPr marL="12700" algn="just">
              <a:lnSpc>
                <a:spcPct val="100000"/>
              </a:lnSpc>
              <a:spcBef>
                <a:spcPts val="470"/>
              </a:spcBef>
            </a:pPr>
            <a:r>
              <a:rPr sz="1000" spc="-30" dirty="0">
                <a:solidFill>
                  <a:srgbClr val="1D1D1B"/>
                </a:solidFill>
                <a:latin typeface="Arial"/>
                <a:cs typeface="Arial"/>
              </a:rPr>
              <a:t>GCSE</a:t>
            </a:r>
            <a:r>
              <a:rPr sz="1000" spc="-20" dirty="0">
                <a:solidFill>
                  <a:srgbClr val="1D1D1B"/>
                </a:solidFill>
                <a:latin typeface="Arial"/>
                <a:cs typeface="Arial"/>
              </a:rPr>
              <a:t> </a:t>
            </a:r>
            <a:r>
              <a:rPr sz="1000" dirty="0">
                <a:solidFill>
                  <a:srgbClr val="1D1D1B"/>
                </a:solidFill>
                <a:latin typeface="Arial"/>
                <a:cs typeface="Arial"/>
              </a:rPr>
              <a:t>grade</a:t>
            </a:r>
            <a:r>
              <a:rPr sz="1000" spc="5" dirty="0">
                <a:solidFill>
                  <a:srgbClr val="1D1D1B"/>
                </a:solidFill>
                <a:latin typeface="Arial"/>
                <a:cs typeface="Arial"/>
              </a:rPr>
              <a:t> </a:t>
            </a:r>
            <a:r>
              <a:rPr sz="1000" spc="-20" dirty="0">
                <a:solidFill>
                  <a:srgbClr val="1D1D1B"/>
                </a:solidFill>
                <a:latin typeface="Arial"/>
                <a:cs typeface="Arial"/>
              </a:rPr>
              <a:t>9–1.</a:t>
            </a:r>
            <a:endParaRPr sz="1000">
              <a:latin typeface="Arial"/>
              <a:cs typeface="Arial"/>
            </a:endParaRPr>
          </a:p>
          <a:p>
            <a:pPr>
              <a:lnSpc>
                <a:spcPct val="100000"/>
              </a:lnSpc>
              <a:spcBef>
                <a:spcPts val="885"/>
              </a:spcBef>
            </a:pPr>
            <a:endParaRPr sz="1000">
              <a:latin typeface="Arial"/>
              <a:cs typeface="Arial"/>
            </a:endParaRPr>
          </a:p>
          <a:p>
            <a:pPr marL="12700">
              <a:lnSpc>
                <a:spcPct val="100000"/>
              </a:lnSpc>
            </a:pPr>
            <a:r>
              <a:rPr sz="1400" spc="-10" dirty="0">
                <a:solidFill>
                  <a:srgbClr val="1D1D1B"/>
                </a:solidFill>
                <a:latin typeface="Arial"/>
                <a:cs typeface="Arial"/>
              </a:rPr>
              <a:t>Assessment</a:t>
            </a:r>
            <a:endParaRPr sz="1400">
              <a:latin typeface="Arial"/>
              <a:cs typeface="Arial"/>
            </a:endParaRPr>
          </a:p>
          <a:p>
            <a:pPr marL="12700" marR="127000">
              <a:lnSpc>
                <a:spcPct val="110000"/>
              </a:lnSpc>
              <a:spcBef>
                <a:spcPts val="355"/>
              </a:spcBef>
            </a:pPr>
            <a:r>
              <a:rPr sz="1000" dirty="0">
                <a:solidFill>
                  <a:srgbClr val="1D1D1B"/>
                </a:solidFill>
                <a:latin typeface="Arial"/>
                <a:cs typeface="Arial"/>
              </a:rPr>
              <a:t>The</a:t>
            </a:r>
            <a:r>
              <a:rPr sz="1000" spc="-30" dirty="0">
                <a:solidFill>
                  <a:srgbClr val="1D1D1B"/>
                </a:solidFill>
                <a:latin typeface="Arial"/>
                <a:cs typeface="Arial"/>
              </a:rPr>
              <a:t> </a:t>
            </a:r>
            <a:r>
              <a:rPr sz="1000" dirty="0">
                <a:solidFill>
                  <a:srgbClr val="1D1D1B"/>
                </a:solidFill>
                <a:latin typeface="Arial"/>
                <a:cs typeface="Arial"/>
              </a:rPr>
              <a:t>course</a:t>
            </a:r>
            <a:r>
              <a:rPr sz="1000" spc="-35" dirty="0">
                <a:solidFill>
                  <a:srgbClr val="1D1D1B"/>
                </a:solidFill>
                <a:latin typeface="Arial"/>
                <a:cs typeface="Arial"/>
              </a:rPr>
              <a:t> </a:t>
            </a:r>
            <a:r>
              <a:rPr sz="1000" dirty="0">
                <a:solidFill>
                  <a:srgbClr val="1D1D1B"/>
                </a:solidFill>
                <a:latin typeface="Arial"/>
                <a:cs typeface="Arial"/>
              </a:rPr>
              <a:t>is</a:t>
            </a:r>
            <a:r>
              <a:rPr sz="1000" spc="-30" dirty="0">
                <a:solidFill>
                  <a:srgbClr val="1D1D1B"/>
                </a:solidFill>
                <a:latin typeface="Arial"/>
                <a:cs typeface="Arial"/>
              </a:rPr>
              <a:t> </a:t>
            </a:r>
            <a:r>
              <a:rPr sz="1000" dirty="0">
                <a:solidFill>
                  <a:srgbClr val="1D1D1B"/>
                </a:solidFill>
                <a:latin typeface="Arial"/>
                <a:cs typeface="Arial"/>
              </a:rPr>
              <a:t>examined</a:t>
            </a:r>
            <a:r>
              <a:rPr sz="1000" spc="-10" dirty="0">
                <a:solidFill>
                  <a:srgbClr val="1D1D1B"/>
                </a:solidFill>
                <a:latin typeface="Arial"/>
                <a:cs typeface="Arial"/>
              </a:rPr>
              <a:t> </a:t>
            </a:r>
            <a:r>
              <a:rPr sz="1000" dirty="0">
                <a:solidFill>
                  <a:srgbClr val="1D1D1B"/>
                </a:solidFill>
                <a:latin typeface="Arial"/>
                <a:cs typeface="Arial"/>
              </a:rPr>
              <a:t>via</a:t>
            </a:r>
            <a:r>
              <a:rPr sz="1000" spc="-35" dirty="0">
                <a:solidFill>
                  <a:srgbClr val="1D1D1B"/>
                </a:solidFill>
                <a:latin typeface="Arial"/>
                <a:cs typeface="Arial"/>
              </a:rPr>
              <a:t> </a:t>
            </a:r>
            <a:r>
              <a:rPr sz="1000" dirty="0">
                <a:solidFill>
                  <a:srgbClr val="1D1D1B"/>
                </a:solidFill>
                <a:latin typeface="Arial"/>
                <a:cs typeface="Arial"/>
              </a:rPr>
              <a:t>two</a:t>
            </a:r>
            <a:r>
              <a:rPr sz="1000" spc="-35" dirty="0">
                <a:solidFill>
                  <a:srgbClr val="1D1D1B"/>
                </a:solidFill>
                <a:latin typeface="Arial"/>
                <a:cs typeface="Arial"/>
              </a:rPr>
              <a:t> </a:t>
            </a:r>
            <a:r>
              <a:rPr sz="1000" dirty="0">
                <a:solidFill>
                  <a:srgbClr val="1D1D1B"/>
                </a:solidFill>
                <a:latin typeface="Arial"/>
                <a:cs typeface="Arial"/>
              </a:rPr>
              <a:t>1h</a:t>
            </a:r>
            <a:r>
              <a:rPr sz="1000" spc="-30" dirty="0">
                <a:solidFill>
                  <a:srgbClr val="1D1D1B"/>
                </a:solidFill>
                <a:latin typeface="Arial"/>
                <a:cs typeface="Arial"/>
              </a:rPr>
              <a:t> </a:t>
            </a:r>
            <a:r>
              <a:rPr sz="1000" dirty="0">
                <a:solidFill>
                  <a:srgbClr val="1D1D1B"/>
                </a:solidFill>
                <a:latin typeface="Arial"/>
                <a:cs typeface="Arial"/>
              </a:rPr>
              <a:t>15</a:t>
            </a:r>
            <a:r>
              <a:rPr sz="1000" spc="-45" dirty="0">
                <a:solidFill>
                  <a:srgbClr val="1D1D1B"/>
                </a:solidFill>
                <a:latin typeface="Arial"/>
                <a:cs typeface="Arial"/>
              </a:rPr>
              <a:t> </a:t>
            </a:r>
            <a:r>
              <a:rPr sz="1000" dirty="0">
                <a:solidFill>
                  <a:srgbClr val="1D1D1B"/>
                </a:solidFill>
                <a:latin typeface="Arial"/>
                <a:cs typeface="Arial"/>
              </a:rPr>
              <a:t>minute</a:t>
            </a:r>
            <a:r>
              <a:rPr sz="1000" spc="-40" dirty="0">
                <a:solidFill>
                  <a:srgbClr val="1D1D1B"/>
                </a:solidFill>
                <a:latin typeface="Arial"/>
                <a:cs typeface="Arial"/>
              </a:rPr>
              <a:t> </a:t>
            </a:r>
            <a:r>
              <a:rPr sz="1000" dirty="0">
                <a:solidFill>
                  <a:srgbClr val="1D1D1B"/>
                </a:solidFill>
                <a:latin typeface="Arial"/>
                <a:cs typeface="Arial"/>
              </a:rPr>
              <a:t>papers, of</a:t>
            </a:r>
            <a:r>
              <a:rPr sz="1000" spc="-35" dirty="0">
                <a:solidFill>
                  <a:srgbClr val="1D1D1B"/>
                </a:solidFill>
                <a:latin typeface="Arial"/>
                <a:cs typeface="Arial"/>
              </a:rPr>
              <a:t> </a:t>
            </a:r>
            <a:r>
              <a:rPr sz="1000" dirty="0">
                <a:solidFill>
                  <a:srgbClr val="1D1D1B"/>
                </a:solidFill>
                <a:latin typeface="Arial"/>
                <a:cs typeface="Arial"/>
              </a:rPr>
              <a:t>which</a:t>
            </a:r>
            <a:r>
              <a:rPr sz="1000" spc="-30" dirty="0">
                <a:solidFill>
                  <a:srgbClr val="1D1D1B"/>
                </a:solidFill>
                <a:latin typeface="Arial"/>
                <a:cs typeface="Arial"/>
              </a:rPr>
              <a:t> </a:t>
            </a:r>
            <a:r>
              <a:rPr sz="1000" spc="-25" dirty="0">
                <a:solidFill>
                  <a:srgbClr val="1D1D1B"/>
                </a:solidFill>
                <a:latin typeface="Arial"/>
                <a:cs typeface="Arial"/>
              </a:rPr>
              <a:t>the </a:t>
            </a:r>
            <a:r>
              <a:rPr sz="1000" dirty="0">
                <a:solidFill>
                  <a:srgbClr val="1D1D1B"/>
                </a:solidFill>
                <a:latin typeface="Arial"/>
                <a:cs typeface="Arial"/>
              </a:rPr>
              <a:t>majority</a:t>
            </a:r>
            <a:r>
              <a:rPr sz="1000" spc="-30" dirty="0">
                <a:solidFill>
                  <a:srgbClr val="1D1D1B"/>
                </a:solidFill>
                <a:latin typeface="Arial"/>
                <a:cs typeface="Arial"/>
              </a:rPr>
              <a:t> </a:t>
            </a:r>
            <a:r>
              <a:rPr sz="1000" dirty="0">
                <a:solidFill>
                  <a:srgbClr val="1D1D1B"/>
                </a:solidFill>
                <a:latin typeface="Arial"/>
                <a:cs typeface="Arial"/>
              </a:rPr>
              <a:t>of</a:t>
            </a:r>
            <a:r>
              <a:rPr sz="1000" spc="-35" dirty="0">
                <a:solidFill>
                  <a:srgbClr val="1D1D1B"/>
                </a:solidFill>
                <a:latin typeface="Arial"/>
                <a:cs typeface="Arial"/>
              </a:rPr>
              <a:t> </a:t>
            </a:r>
            <a:r>
              <a:rPr sz="1000" dirty="0">
                <a:solidFill>
                  <a:srgbClr val="1D1D1B"/>
                </a:solidFill>
                <a:latin typeface="Arial"/>
                <a:cs typeface="Arial"/>
              </a:rPr>
              <a:t>marks</a:t>
            </a:r>
            <a:r>
              <a:rPr sz="1000" spc="-20" dirty="0">
                <a:solidFill>
                  <a:srgbClr val="1D1D1B"/>
                </a:solidFill>
                <a:latin typeface="Arial"/>
                <a:cs typeface="Arial"/>
              </a:rPr>
              <a:t> </a:t>
            </a:r>
            <a:r>
              <a:rPr sz="1000" dirty="0">
                <a:solidFill>
                  <a:srgbClr val="1D1D1B"/>
                </a:solidFill>
                <a:latin typeface="Arial"/>
                <a:cs typeface="Arial"/>
              </a:rPr>
              <a:t>are</a:t>
            </a:r>
            <a:r>
              <a:rPr sz="1000" spc="-15" dirty="0">
                <a:solidFill>
                  <a:srgbClr val="1D1D1B"/>
                </a:solidFill>
                <a:latin typeface="Arial"/>
                <a:cs typeface="Arial"/>
              </a:rPr>
              <a:t> </a:t>
            </a:r>
            <a:r>
              <a:rPr sz="1000" dirty="0">
                <a:solidFill>
                  <a:srgbClr val="1D1D1B"/>
                </a:solidFill>
                <a:latin typeface="Arial"/>
                <a:cs typeface="Arial"/>
              </a:rPr>
              <a:t>obtained</a:t>
            </a:r>
            <a:r>
              <a:rPr sz="1000" spc="5" dirty="0">
                <a:solidFill>
                  <a:srgbClr val="1D1D1B"/>
                </a:solidFill>
                <a:latin typeface="Arial"/>
                <a:cs typeface="Arial"/>
              </a:rPr>
              <a:t> </a:t>
            </a:r>
            <a:r>
              <a:rPr sz="1000" dirty="0">
                <a:solidFill>
                  <a:srgbClr val="1D1D1B"/>
                </a:solidFill>
                <a:latin typeface="Arial"/>
                <a:cs typeface="Arial"/>
              </a:rPr>
              <a:t>from</a:t>
            </a:r>
            <a:r>
              <a:rPr sz="1000" spc="-35" dirty="0">
                <a:solidFill>
                  <a:srgbClr val="1D1D1B"/>
                </a:solidFill>
                <a:latin typeface="Arial"/>
                <a:cs typeface="Arial"/>
              </a:rPr>
              <a:t> </a:t>
            </a:r>
            <a:r>
              <a:rPr sz="1000" spc="-20" dirty="0">
                <a:solidFill>
                  <a:srgbClr val="1D1D1B"/>
                </a:solidFill>
                <a:latin typeface="Arial"/>
                <a:cs typeface="Arial"/>
              </a:rPr>
              <a:t>analysis</a:t>
            </a:r>
            <a:r>
              <a:rPr sz="1000" spc="-25" dirty="0">
                <a:solidFill>
                  <a:srgbClr val="1D1D1B"/>
                </a:solidFill>
                <a:latin typeface="Arial"/>
                <a:cs typeface="Arial"/>
              </a:rPr>
              <a:t> </a:t>
            </a:r>
            <a:r>
              <a:rPr sz="1000" dirty="0">
                <a:solidFill>
                  <a:srgbClr val="1D1D1B"/>
                </a:solidFill>
                <a:latin typeface="Arial"/>
                <a:cs typeface="Arial"/>
              </a:rPr>
              <a:t>and</a:t>
            </a:r>
            <a:r>
              <a:rPr sz="1000" spc="-20" dirty="0">
                <a:solidFill>
                  <a:srgbClr val="1D1D1B"/>
                </a:solidFill>
                <a:latin typeface="Arial"/>
                <a:cs typeface="Arial"/>
              </a:rPr>
              <a:t> </a:t>
            </a:r>
            <a:r>
              <a:rPr sz="1000" dirty="0">
                <a:solidFill>
                  <a:srgbClr val="1D1D1B"/>
                </a:solidFill>
                <a:latin typeface="Arial"/>
                <a:cs typeface="Arial"/>
              </a:rPr>
              <a:t>evaluate </a:t>
            </a:r>
            <a:r>
              <a:rPr sz="1000" spc="-10" dirty="0">
                <a:solidFill>
                  <a:srgbClr val="1D1D1B"/>
                </a:solidFill>
                <a:latin typeface="Arial"/>
                <a:cs typeface="Arial"/>
              </a:rPr>
              <a:t>questions.</a:t>
            </a:r>
            <a:endParaRPr sz="1000">
              <a:latin typeface="Arial"/>
              <a:cs typeface="Arial"/>
            </a:endParaRPr>
          </a:p>
        </p:txBody>
      </p:sp>
      <p:sp>
        <p:nvSpPr>
          <p:cNvPr id="5" name="object 5"/>
          <p:cNvSpPr txBox="1">
            <a:spLocks noGrp="1"/>
          </p:cNvSpPr>
          <p:nvPr>
            <p:ph type="title"/>
          </p:nvPr>
        </p:nvSpPr>
        <p:spPr>
          <a:xfrm>
            <a:off x="705104" y="2145918"/>
            <a:ext cx="1536700" cy="482600"/>
          </a:xfrm>
          <a:prstGeom prst="rect">
            <a:avLst/>
          </a:prstGeom>
        </p:spPr>
        <p:txBody>
          <a:bodyPr vert="horz" wrap="square" lIns="0" tIns="12700" rIns="0" bIns="0" rtlCol="0">
            <a:spAutoFit/>
          </a:bodyPr>
          <a:lstStyle/>
          <a:p>
            <a:pPr marL="12700">
              <a:lnSpc>
                <a:spcPct val="100000"/>
              </a:lnSpc>
              <a:spcBef>
                <a:spcPts val="100"/>
              </a:spcBef>
            </a:pPr>
            <a:r>
              <a:rPr spc="-25" dirty="0"/>
              <a:t>Business</a:t>
            </a:r>
          </a:p>
        </p:txBody>
      </p:sp>
      <p:pic>
        <p:nvPicPr>
          <p:cNvPr id="6" name="object 6"/>
          <p:cNvPicPr/>
          <p:nvPr/>
        </p:nvPicPr>
        <p:blipFill>
          <a:blip r:embed="rId2" cstate="print"/>
          <a:stretch>
            <a:fillRect/>
          </a:stretch>
        </p:blipFill>
        <p:spPr>
          <a:xfrm>
            <a:off x="5486400" y="3869435"/>
            <a:ext cx="1676400" cy="2148840"/>
          </a:xfrm>
          <a:prstGeom prst="rect">
            <a:avLst/>
          </a:prstGeom>
        </p:spPr>
      </p:pic>
      <p:sp>
        <p:nvSpPr>
          <p:cNvPr id="9" name="object 9"/>
          <p:cNvSpPr txBox="1">
            <a:spLocks noGrp="1"/>
          </p:cNvSpPr>
          <p:nvPr>
            <p:ph type="sldNum" sz="quarter" idx="7"/>
          </p:nvPr>
        </p:nvSpPr>
        <p:spPr>
          <a:prstGeom prst="rect">
            <a:avLst/>
          </a:prstGeom>
        </p:spPr>
        <p:txBody>
          <a:bodyPr vert="horz" wrap="square" lIns="0" tIns="8255" rIns="0" bIns="0" rtlCol="0">
            <a:spAutoFit/>
          </a:bodyPr>
          <a:lstStyle/>
          <a:p>
            <a:pPr marL="38100">
              <a:lnSpc>
                <a:spcPct val="100000"/>
              </a:lnSpc>
              <a:spcBef>
                <a:spcPts val="65"/>
              </a:spcBef>
            </a:pPr>
            <a:fld id="{81D60167-4931-47E6-BA6A-407CBD079E47}" type="slidenum">
              <a:rPr spc="-25" dirty="0"/>
              <a:t>17</a:t>
            </a:fld>
            <a:endParaRPr spc="-25"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705104" y="2807859"/>
            <a:ext cx="4597297" cy="7157087"/>
          </a:xfrm>
          <a:prstGeom prst="rect">
            <a:avLst/>
          </a:prstGeom>
        </p:spPr>
        <p:txBody>
          <a:bodyPr vert="horz" wrap="square" lIns="0" tIns="97790" rIns="0" bIns="0" rtlCol="0">
            <a:spAutoFit/>
          </a:bodyPr>
          <a:lstStyle/>
          <a:p>
            <a:pPr marL="12700">
              <a:lnSpc>
                <a:spcPct val="100000"/>
              </a:lnSpc>
              <a:spcBef>
                <a:spcPts val="770"/>
              </a:spcBef>
            </a:pPr>
            <a:r>
              <a:rPr lang="en-GB" sz="1400" spc="-20" dirty="0">
                <a:solidFill>
                  <a:srgbClr val="1D1D1B"/>
                </a:solidFill>
                <a:latin typeface="Arial"/>
                <a:cs typeface="Arial"/>
              </a:rPr>
              <a:t>What</a:t>
            </a:r>
            <a:r>
              <a:rPr lang="en-GB" sz="1400" spc="-60" dirty="0">
                <a:solidFill>
                  <a:srgbClr val="1D1D1B"/>
                </a:solidFill>
                <a:latin typeface="Arial"/>
                <a:cs typeface="Arial"/>
              </a:rPr>
              <a:t> </a:t>
            </a:r>
            <a:r>
              <a:rPr lang="en-GB" sz="1400" dirty="0">
                <a:solidFill>
                  <a:srgbClr val="1D1D1B"/>
                </a:solidFill>
                <a:latin typeface="Arial"/>
                <a:cs typeface="Arial"/>
              </a:rPr>
              <a:t>is</a:t>
            </a:r>
            <a:r>
              <a:rPr lang="en-GB" sz="1400" spc="-65" dirty="0">
                <a:solidFill>
                  <a:srgbClr val="1D1D1B"/>
                </a:solidFill>
                <a:latin typeface="Arial"/>
                <a:cs typeface="Arial"/>
              </a:rPr>
              <a:t> </a:t>
            </a:r>
            <a:r>
              <a:rPr lang="en-GB" sz="1400" spc="-10" dirty="0">
                <a:solidFill>
                  <a:srgbClr val="1D1D1B"/>
                </a:solidFill>
                <a:latin typeface="Arial"/>
                <a:cs typeface="Arial"/>
              </a:rPr>
              <a:t>involved?</a:t>
            </a:r>
            <a:endParaRPr lang="en-GB" sz="1400" dirty="0">
              <a:latin typeface="Arial"/>
              <a:cs typeface="Arial"/>
            </a:endParaRPr>
          </a:p>
          <a:p>
            <a:r>
              <a:rPr lang="en-GB" sz="1000" dirty="0">
                <a:solidFill>
                  <a:srgbClr val="111111"/>
                </a:solidFill>
                <a:effectLst/>
                <a:latin typeface="Arial" panose="020B0604020202020204" pitchFamily="34" charset="0"/>
                <a:ea typeface="Aptos" panose="020B0004020202020204" pitchFamily="34" charset="0"/>
                <a:cs typeface="Arial" panose="020B0604020202020204" pitchFamily="34" charset="0"/>
              </a:rPr>
              <a:t>If you have a passion for art, photography, and creativity, and you’re curious about visual culture, this course is for you. Enthusiasm and dedication are essential as you dive into the exciting world of Art. This course allows you to develop your artistic skills, experiment with exciting techniques, and create unique artwork that reflects your personal style and interests.</a:t>
            </a:r>
            <a:endParaRPr lang="en-GB" sz="1000" dirty="0">
              <a:effectLst/>
              <a:latin typeface="Arial" panose="020B0604020202020204" pitchFamily="34" charset="0"/>
              <a:ea typeface="Aptos" panose="020B0004020202020204" pitchFamily="34" charset="0"/>
              <a:cs typeface="Arial" panose="020B0604020202020204" pitchFamily="34" charset="0"/>
            </a:endParaRPr>
          </a:p>
          <a:p>
            <a:r>
              <a:rPr lang="en-GB" sz="1000" dirty="0">
                <a:solidFill>
                  <a:srgbClr val="111111"/>
                </a:solidFill>
                <a:effectLst/>
                <a:latin typeface="Arial" panose="020B0604020202020204" pitchFamily="34" charset="0"/>
                <a:ea typeface="Aptos" panose="020B0004020202020204" pitchFamily="34" charset="0"/>
                <a:cs typeface="Arial" panose="020B0604020202020204" pitchFamily="34" charset="0"/>
              </a:rPr>
              <a:t> </a:t>
            </a:r>
            <a:endParaRPr lang="en-GB" sz="1000" dirty="0">
              <a:effectLst/>
              <a:latin typeface="Arial" panose="020B0604020202020204" pitchFamily="34" charset="0"/>
              <a:ea typeface="Aptos" panose="020B0004020202020204" pitchFamily="34" charset="0"/>
              <a:cs typeface="Arial" panose="020B0604020202020204" pitchFamily="34" charset="0"/>
            </a:endParaRPr>
          </a:p>
          <a:p>
            <a:pPr algn="l"/>
            <a:r>
              <a:rPr lang="en-GB" sz="1000" i="0" dirty="0">
                <a:solidFill>
                  <a:srgbClr val="242424"/>
                </a:solidFill>
                <a:effectLst/>
                <a:latin typeface="Arial" panose="020B0604020202020204" pitchFamily="34" charset="0"/>
                <a:cs typeface="Arial" panose="020B0604020202020204" pitchFamily="34" charset="0"/>
              </a:rPr>
              <a:t>You’ll have the chance to experiment with a wide range of materials and techniques, including:</a:t>
            </a:r>
          </a:p>
          <a:p>
            <a:pPr marL="171450" indent="-171450" algn="l">
              <a:buFont typeface="Arial" panose="020B0604020202020204" pitchFamily="34" charset="0"/>
              <a:buChar char="•"/>
            </a:pPr>
            <a:r>
              <a:rPr lang="en-GB" sz="1000" i="0" dirty="0">
                <a:solidFill>
                  <a:srgbClr val="242424"/>
                </a:solidFill>
                <a:effectLst/>
                <a:latin typeface="Arial" panose="020B0604020202020204" pitchFamily="34" charset="0"/>
                <a:cs typeface="Arial" panose="020B0604020202020204" pitchFamily="34" charset="0"/>
              </a:rPr>
              <a:t>Charcoal for bold and expressive drawing</a:t>
            </a:r>
          </a:p>
          <a:p>
            <a:pPr marL="171450" indent="-171450" algn="l">
              <a:buFont typeface="Arial" panose="020B0604020202020204" pitchFamily="34" charset="0"/>
              <a:buChar char="•"/>
            </a:pPr>
            <a:r>
              <a:rPr lang="en-GB" sz="1000" i="0" dirty="0">
                <a:solidFill>
                  <a:srgbClr val="242424"/>
                </a:solidFill>
                <a:effectLst/>
                <a:latin typeface="Arial" panose="020B0604020202020204" pitchFamily="34" charset="0"/>
                <a:cs typeface="Arial" panose="020B0604020202020204" pitchFamily="34" charset="0"/>
              </a:rPr>
              <a:t>Ink for intricate and flowing designs</a:t>
            </a:r>
          </a:p>
          <a:p>
            <a:pPr marL="171450" indent="-171450" algn="l">
              <a:buFont typeface="Arial" panose="020B0604020202020204" pitchFamily="34" charset="0"/>
              <a:buChar char="•"/>
            </a:pPr>
            <a:r>
              <a:rPr lang="en-GB" sz="1000" i="0" dirty="0">
                <a:solidFill>
                  <a:srgbClr val="242424"/>
                </a:solidFill>
                <a:effectLst/>
                <a:latin typeface="Arial" panose="020B0604020202020204" pitchFamily="34" charset="0"/>
                <a:cs typeface="Arial" panose="020B0604020202020204" pitchFamily="34" charset="0"/>
              </a:rPr>
              <a:t>Acrylics, watercolours, and oils for vibrant and dynamic painting</a:t>
            </a:r>
          </a:p>
          <a:p>
            <a:pPr marL="171450" indent="-171450" algn="l">
              <a:buFont typeface="Arial" panose="020B0604020202020204" pitchFamily="34" charset="0"/>
              <a:buChar char="•"/>
            </a:pPr>
            <a:r>
              <a:rPr lang="en-GB" sz="1000" i="0" dirty="0">
                <a:solidFill>
                  <a:srgbClr val="242424"/>
                </a:solidFill>
                <a:effectLst/>
                <a:latin typeface="Arial" panose="020B0604020202020204" pitchFamily="34" charset="0"/>
                <a:cs typeface="Arial" panose="020B0604020202020204" pitchFamily="34" charset="0"/>
              </a:rPr>
              <a:t>Printmaking to create stunning, textured artworks</a:t>
            </a:r>
          </a:p>
          <a:p>
            <a:pPr marL="171450" indent="-171450" algn="l">
              <a:buFont typeface="Arial" panose="020B0604020202020204" pitchFamily="34" charset="0"/>
              <a:buChar char="•"/>
            </a:pPr>
            <a:r>
              <a:rPr lang="en-GB" sz="1000" i="0" dirty="0">
                <a:solidFill>
                  <a:srgbClr val="242424"/>
                </a:solidFill>
                <a:effectLst/>
                <a:latin typeface="Arial" panose="020B0604020202020204" pitchFamily="34" charset="0"/>
                <a:cs typeface="Arial" panose="020B0604020202020204" pitchFamily="34" charset="0"/>
              </a:rPr>
              <a:t>Clay for sculpting 3D forms and bringing your ideas to life</a:t>
            </a:r>
          </a:p>
          <a:p>
            <a:pPr marL="171450" indent="-171450" algn="l">
              <a:buFont typeface="Arial" panose="020B0604020202020204" pitchFamily="34" charset="0"/>
              <a:buChar char="•"/>
            </a:pPr>
            <a:r>
              <a:rPr lang="en-GB" sz="1000" i="0" dirty="0">
                <a:solidFill>
                  <a:srgbClr val="242424"/>
                </a:solidFill>
                <a:effectLst/>
                <a:latin typeface="Arial" panose="020B0604020202020204" pitchFamily="34" charset="0"/>
                <a:cs typeface="Arial" panose="020B0604020202020204" pitchFamily="34" charset="0"/>
              </a:rPr>
              <a:t>Photography to capture striking images and develop your editing skills using digital software</a:t>
            </a:r>
          </a:p>
          <a:p>
            <a:pPr algn="l">
              <a:buFont typeface="Arial" panose="020B0604020202020204" pitchFamily="34" charset="0"/>
              <a:buChar char="•"/>
            </a:pPr>
            <a:r>
              <a:rPr lang="en-GB" sz="1000" i="0" dirty="0">
                <a:solidFill>
                  <a:srgbClr val="242424"/>
                </a:solidFill>
                <a:effectLst/>
                <a:latin typeface="Arial" panose="020B0604020202020204" pitchFamily="34" charset="0"/>
                <a:cs typeface="Arial" panose="020B0604020202020204" pitchFamily="34" charset="0"/>
              </a:rPr>
              <a:t>    Learn essential artistic techniques such as composition, colour theory,      perspective, life drawing, and photo manipulation.</a:t>
            </a:r>
          </a:p>
          <a:p>
            <a:pPr algn="l">
              <a:buFont typeface="Arial" panose="020B0604020202020204" pitchFamily="34" charset="0"/>
              <a:buChar char="•"/>
            </a:pPr>
            <a:r>
              <a:rPr lang="en-GB" sz="1000" i="0" dirty="0">
                <a:solidFill>
                  <a:srgbClr val="242424"/>
                </a:solidFill>
                <a:effectLst/>
                <a:latin typeface="Arial" panose="020B0604020202020204" pitchFamily="34" charset="0"/>
                <a:cs typeface="Arial" panose="020B0604020202020204" pitchFamily="34" charset="0"/>
              </a:rPr>
              <a:t>    Explore the beauty of our local town through sketching trips and develop an appreciation for the art and culture around us.</a:t>
            </a:r>
          </a:p>
          <a:p>
            <a:pPr algn="l">
              <a:buFont typeface="Arial" panose="020B0604020202020204" pitchFamily="34" charset="0"/>
              <a:buChar char="•"/>
            </a:pPr>
            <a:r>
              <a:rPr lang="en-GB" sz="1000" i="0" dirty="0">
                <a:solidFill>
                  <a:srgbClr val="242424"/>
                </a:solidFill>
                <a:effectLst/>
                <a:latin typeface="Arial" panose="020B0604020202020204" pitchFamily="34" charset="0"/>
                <a:cs typeface="Arial" panose="020B0604020202020204" pitchFamily="34" charset="0"/>
              </a:rPr>
              <a:t>    Visit the vibrant city of Liverpool, exploring world-renowned galleries and experiencing the work of inspiring artists firsthand.</a:t>
            </a:r>
          </a:p>
          <a:p>
            <a:endParaRPr lang="en-GB" sz="1000" dirty="0">
              <a:latin typeface="Arial" panose="020B0604020202020204" pitchFamily="34" charset="0"/>
              <a:ea typeface="Aptos" panose="020B0004020202020204" pitchFamily="34" charset="0"/>
              <a:cs typeface="Arial" panose="020B0604020202020204" pitchFamily="34" charset="0"/>
            </a:endParaRPr>
          </a:p>
          <a:p>
            <a:r>
              <a:rPr lang="en-GB" sz="1400" dirty="0">
                <a:solidFill>
                  <a:srgbClr val="111111"/>
                </a:solidFill>
                <a:effectLst/>
                <a:latin typeface="Arial" panose="020B0604020202020204" pitchFamily="34" charset="0"/>
                <a:ea typeface="Aptos" panose="020B0004020202020204" pitchFamily="34" charset="0"/>
                <a:cs typeface="Arial" panose="020B0604020202020204" pitchFamily="34" charset="0"/>
              </a:rPr>
              <a:t>What’s in it for you?</a:t>
            </a:r>
            <a:endParaRPr lang="en-GB" sz="1400" dirty="0">
              <a:effectLst/>
              <a:latin typeface="Arial" panose="020B0604020202020204" pitchFamily="34" charset="0"/>
              <a:ea typeface="Aptos" panose="020B0004020202020204" pitchFamily="34" charset="0"/>
              <a:cs typeface="Arial" panose="020B0604020202020204" pitchFamily="34" charset="0"/>
            </a:endParaRPr>
          </a:p>
          <a:p>
            <a:pPr marL="228600" indent="-228600">
              <a:spcBef>
                <a:spcPts val="900"/>
              </a:spcBef>
              <a:buFont typeface="+mj-lt"/>
              <a:buAutoNum type="arabicPeriod"/>
            </a:pPr>
            <a:r>
              <a:rPr lang="en-GB" sz="1000" dirty="0">
                <a:solidFill>
                  <a:srgbClr val="111111"/>
                </a:solidFill>
                <a:effectLst/>
                <a:latin typeface="Arial" panose="020B0604020202020204" pitchFamily="34" charset="0"/>
                <a:ea typeface="Aptos" panose="020B0004020202020204" pitchFamily="34" charset="0"/>
                <a:cs typeface="Arial" panose="020B0604020202020204" pitchFamily="34" charset="0"/>
              </a:rPr>
              <a:t>Build a strong understanding of art history and visual culture.</a:t>
            </a:r>
            <a:endParaRPr lang="en-GB" sz="1000" dirty="0">
              <a:effectLst/>
              <a:latin typeface="Arial" panose="020B0604020202020204" pitchFamily="34" charset="0"/>
              <a:ea typeface="Aptos" panose="020B0004020202020204" pitchFamily="34" charset="0"/>
              <a:cs typeface="Arial" panose="020B0604020202020204" pitchFamily="34" charset="0"/>
            </a:endParaRPr>
          </a:p>
          <a:p>
            <a:pPr marL="228600" indent="-228600">
              <a:spcBef>
                <a:spcPts val="900"/>
              </a:spcBef>
              <a:buFont typeface="+mj-lt"/>
              <a:buAutoNum type="arabicPeriod"/>
            </a:pPr>
            <a:r>
              <a:rPr lang="en-GB" sz="1000" dirty="0">
                <a:solidFill>
                  <a:srgbClr val="111111"/>
                </a:solidFill>
                <a:effectLst/>
                <a:latin typeface="Arial" panose="020B0604020202020204" pitchFamily="34" charset="0"/>
                <a:ea typeface="Aptos" panose="020B0004020202020204" pitchFamily="34" charset="0"/>
                <a:cs typeface="Arial" panose="020B0604020202020204" pitchFamily="34" charset="0"/>
              </a:rPr>
              <a:t>Express your creativity and develop a unique artistic voice.</a:t>
            </a:r>
            <a:endParaRPr lang="en-GB" sz="1000" dirty="0">
              <a:effectLst/>
              <a:latin typeface="Arial" panose="020B0604020202020204" pitchFamily="34" charset="0"/>
              <a:ea typeface="Aptos" panose="020B0004020202020204" pitchFamily="34" charset="0"/>
              <a:cs typeface="Arial" panose="020B0604020202020204" pitchFamily="34" charset="0"/>
            </a:endParaRPr>
          </a:p>
          <a:p>
            <a:pPr marL="228600" indent="-228600">
              <a:spcBef>
                <a:spcPts val="900"/>
              </a:spcBef>
              <a:buFont typeface="+mj-lt"/>
              <a:buAutoNum type="arabicPeriod"/>
            </a:pPr>
            <a:r>
              <a:rPr lang="en-GB" sz="1000" dirty="0">
                <a:solidFill>
                  <a:srgbClr val="111111"/>
                </a:solidFill>
                <a:effectLst/>
                <a:latin typeface="Arial" panose="020B0604020202020204" pitchFamily="34" charset="0"/>
                <a:ea typeface="Aptos" panose="020B0004020202020204" pitchFamily="34" charset="0"/>
                <a:cs typeface="Arial" panose="020B0604020202020204" pitchFamily="34" charset="0"/>
              </a:rPr>
              <a:t>Gain confidence in a variety of artistic techniques, from traditional to digital.</a:t>
            </a:r>
            <a:endParaRPr lang="en-GB" sz="1000" dirty="0">
              <a:effectLst/>
              <a:latin typeface="Arial" panose="020B0604020202020204" pitchFamily="34" charset="0"/>
              <a:ea typeface="Aptos" panose="020B0004020202020204" pitchFamily="34" charset="0"/>
              <a:cs typeface="Arial" panose="020B0604020202020204" pitchFamily="34" charset="0"/>
            </a:endParaRPr>
          </a:p>
          <a:p>
            <a:pPr marL="228600" indent="-228600">
              <a:spcBef>
                <a:spcPts val="900"/>
              </a:spcBef>
              <a:buFont typeface="+mj-lt"/>
              <a:buAutoNum type="arabicPeriod"/>
            </a:pPr>
            <a:r>
              <a:rPr lang="en-GB" sz="1000" dirty="0">
                <a:solidFill>
                  <a:srgbClr val="111111"/>
                </a:solidFill>
                <a:effectLst/>
                <a:latin typeface="Arial" panose="020B0604020202020204" pitchFamily="34" charset="0"/>
                <a:ea typeface="Aptos" panose="020B0004020202020204" pitchFamily="34" charset="0"/>
                <a:cs typeface="Arial" panose="020B0604020202020204" pitchFamily="34" charset="0"/>
              </a:rPr>
              <a:t>Create an impressive portfolio of work, perfect for showcasing your talent to future employers or universities.</a:t>
            </a:r>
          </a:p>
          <a:p>
            <a:pPr marL="123825" indent="-123825">
              <a:spcBef>
                <a:spcPts val="900"/>
              </a:spcBef>
            </a:pPr>
            <a:endParaRPr lang="en-GB" sz="1000" dirty="0">
              <a:solidFill>
                <a:srgbClr val="111111"/>
              </a:solidFill>
              <a:latin typeface="Arial" panose="020B0604020202020204" pitchFamily="34" charset="0"/>
              <a:ea typeface="Aptos" panose="020B0004020202020204" pitchFamily="34" charset="0"/>
              <a:cs typeface="Arial" panose="020B0604020202020204" pitchFamily="34" charset="0"/>
            </a:endParaRPr>
          </a:p>
          <a:p>
            <a:pPr marL="12700">
              <a:lnSpc>
                <a:spcPct val="100000"/>
              </a:lnSpc>
            </a:pPr>
            <a:r>
              <a:rPr lang="en-GB" sz="1400" spc="-10" dirty="0">
                <a:solidFill>
                  <a:srgbClr val="1D1D1B"/>
                </a:solidFill>
                <a:latin typeface="Arial"/>
                <a:cs typeface="Arial"/>
              </a:rPr>
              <a:t>Qualifications</a:t>
            </a:r>
            <a:r>
              <a:rPr lang="en-GB" sz="1400" spc="5" dirty="0">
                <a:solidFill>
                  <a:srgbClr val="1D1D1B"/>
                </a:solidFill>
                <a:latin typeface="Arial"/>
                <a:cs typeface="Arial"/>
              </a:rPr>
              <a:t> </a:t>
            </a:r>
            <a:r>
              <a:rPr lang="en-GB" sz="1400" spc="-10" dirty="0">
                <a:solidFill>
                  <a:srgbClr val="1D1D1B"/>
                </a:solidFill>
                <a:latin typeface="Arial"/>
                <a:cs typeface="Arial"/>
              </a:rPr>
              <a:t>available</a:t>
            </a:r>
            <a:endParaRPr lang="en-GB" sz="1400" dirty="0">
              <a:latin typeface="Arial"/>
              <a:cs typeface="Arial"/>
            </a:endParaRPr>
          </a:p>
          <a:p>
            <a:pPr marL="12700">
              <a:lnSpc>
                <a:spcPct val="100000"/>
              </a:lnSpc>
              <a:spcBef>
                <a:spcPts val="475"/>
              </a:spcBef>
            </a:pPr>
            <a:r>
              <a:rPr lang="en-GB" sz="1000" spc="-30" dirty="0">
                <a:solidFill>
                  <a:srgbClr val="1D1D1B"/>
                </a:solidFill>
                <a:latin typeface="Arial"/>
                <a:cs typeface="Arial"/>
              </a:rPr>
              <a:t>GCSE </a:t>
            </a:r>
            <a:r>
              <a:rPr lang="en-GB" sz="1000" dirty="0">
                <a:solidFill>
                  <a:srgbClr val="1D1D1B"/>
                </a:solidFill>
                <a:latin typeface="Arial"/>
                <a:cs typeface="Arial"/>
              </a:rPr>
              <a:t>level</a:t>
            </a:r>
            <a:r>
              <a:rPr lang="en-GB" sz="1000" spc="-15" dirty="0">
                <a:solidFill>
                  <a:srgbClr val="1D1D1B"/>
                </a:solidFill>
                <a:latin typeface="Arial"/>
                <a:cs typeface="Arial"/>
              </a:rPr>
              <a:t> </a:t>
            </a:r>
            <a:r>
              <a:rPr lang="en-GB" sz="1000" dirty="0">
                <a:solidFill>
                  <a:srgbClr val="1D1D1B"/>
                </a:solidFill>
                <a:latin typeface="Arial"/>
                <a:cs typeface="Arial"/>
              </a:rPr>
              <a:t>grade</a:t>
            </a:r>
            <a:r>
              <a:rPr lang="en-GB" sz="1000" spc="-10" dirty="0">
                <a:solidFill>
                  <a:srgbClr val="1D1D1B"/>
                </a:solidFill>
                <a:latin typeface="Arial"/>
                <a:cs typeface="Arial"/>
              </a:rPr>
              <a:t> </a:t>
            </a:r>
            <a:r>
              <a:rPr lang="en-GB" sz="1000" spc="-20" dirty="0">
                <a:solidFill>
                  <a:srgbClr val="1D1D1B"/>
                </a:solidFill>
                <a:latin typeface="Arial"/>
                <a:cs typeface="Arial"/>
              </a:rPr>
              <a:t>9–1.</a:t>
            </a:r>
            <a:endParaRPr lang="en-GB" sz="1000" dirty="0">
              <a:latin typeface="Arial"/>
              <a:cs typeface="Arial"/>
            </a:endParaRPr>
          </a:p>
          <a:p>
            <a:endParaRPr lang="en-GB" sz="1000" dirty="0">
              <a:solidFill>
                <a:srgbClr val="111111"/>
              </a:solidFill>
              <a:effectLst/>
              <a:latin typeface="Arial" panose="020B0604020202020204" pitchFamily="34" charset="0"/>
              <a:ea typeface="Aptos" panose="020B0004020202020204" pitchFamily="34" charset="0"/>
              <a:cs typeface="Arial" panose="020B0604020202020204" pitchFamily="34" charset="0"/>
            </a:endParaRPr>
          </a:p>
          <a:p>
            <a:pPr marL="12700">
              <a:lnSpc>
                <a:spcPct val="100000"/>
              </a:lnSpc>
            </a:pPr>
            <a:r>
              <a:rPr lang="en-GB" sz="1400" spc="-10" dirty="0">
                <a:solidFill>
                  <a:srgbClr val="1D1D1B"/>
                </a:solidFill>
                <a:latin typeface="Arial"/>
                <a:cs typeface="Arial"/>
              </a:rPr>
              <a:t>Assessment</a:t>
            </a:r>
            <a:endParaRPr lang="en-GB" sz="1400" dirty="0">
              <a:latin typeface="Arial"/>
              <a:cs typeface="Arial"/>
            </a:endParaRPr>
          </a:p>
          <a:p>
            <a:pPr marL="123825" indent="-123825">
              <a:spcBef>
                <a:spcPts val="900"/>
              </a:spcBef>
            </a:pPr>
            <a:r>
              <a:rPr lang="en-GB" sz="1000" dirty="0">
                <a:solidFill>
                  <a:srgbClr val="111111"/>
                </a:solidFill>
                <a:effectLst/>
                <a:latin typeface="Arial" panose="020B0604020202020204" pitchFamily="34" charset="0"/>
                <a:ea typeface="Aptos" panose="020B0004020202020204" pitchFamily="34" charset="0"/>
                <a:cs typeface="Arial" panose="020B0604020202020204" pitchFamily="34" charset="0"/>
              </a:rPr>
              <a:t>	• Coursework Portfolio: A collection of your best work, showing your development and creativity. 60%. </a:t>
            </a:r>
            <a:endParaRPr lang="en-GB" sz="1000" dirty="0">
              <a:effectLst/>
              <a:latin typeface="Arial" panose="020B0604020202020204" pitchFamily="34" charset="0"/>
              <a:ea typeface="Aptos" panose="020B0004020202020204" pitchFamily="34" charset="0"/>
              <a:cs typeface="Arial" panose="020B0604020202020204" pitchFamily="34" charset="0"/>
            </a:endParaRPr>
          </a:p>
          <a:p>
            <a:pPr marL="123825" indent="-123825">
              <a:spcBef>
                <a:spcPts val="900"/>
              </a:spcBef>
            </a:pPr>
            <a:r>
              <a:rPr lang="en-GB" sz="1000" dirty="0">
                <a:solidFill>
                  <a:srgbClr val="111111"/>
                </a:solidFill>
                <a:effectLst/>
                <a:latin typeface="Arial" panose="020B0604020202020204" pitchFamily="34" charset="0"/>
                <a:ea typeface="Aptos" panose="020B0004020202020204" pitchFamily="34" charset="0"/>
                <a:cs typeface="Arial" panose="020B0604020202020204" pitchFamily="34" charset="0"/>
              </a:rPr>
              <a:t>	•Externally Set Task: In January of Year 11 you’ll be set a practical task where you’ll showcase your skills under exam conditions. 40%. </a:t>
            </a:r>
            <a:endParaRPr lang="en-GB" sz="1000" dirty="0">
              <a:effectLst/>
              <a:latin typeface="Arial" panose="020B0604020202020204" pitchFamily="34" charset="0"/>
              <a:ea typeface="Aptos" panose="020B0004020202020204" pitchFamily="34" charset="0"/>
              <a:cs typeface="Arial" panose="020B0604020202020204" pitchFamily="34" charset="0"/>
            </a:endParaRPr>
          </a:p>
        </p:txBody>
      </p:sp>
      <p:sp>
        <p:nvSpPr>
          <p:cNvPr id="5" name="object 5"/>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40" dirty="0"/>
              <a:t>Art</a:t>
            </a:r>
          </a:p>
        </p:txBody>
      </p:sp>
      <p:pic>
        <p:nvPicPr>
          <p:cNvPr id="6" name="object 6"/>
          <p:cNvPicPr/>
          <p:nvPr/>
        </p:nvPicPr>
        <p:blipFill>
          <a:blip r:embed="rId2" cstate="print"/>
          <a:stretch>
            <a:fillRect/>
          </a:stretch>
        </p:blipFill>
        <p:spPr>
          <a:xfrm>
            <a:off x="5486400" y="3869435"/>
            <a:ext cx="1676400" cy="2148840"/>
          </a:xfrm>
          <a:prstGeom prst="rect">
            <a:avLst/>
          </a:prstGeom>
        </p:spPr>
      </p:pic>
      <p:sp>
        <p:nvSpPr>
          <p:cNvPr id="9" name="object 9"/>
          <p:cNvSpPr txBox="1">
            <a:spLocks noGrp="1"/>
          </p:cNvSpPr>
          <p:nvPr>
            <p:ph type="sldNum" sz="quarter" idx="7"/>
          </p:nvPr>
        </p:nvSpPr>
        <p:spPr>
          <a:prstGeom prst="rect">
            <a:avLst/>
          </a:prstGeom>
        </p:spPr>
        <p:txBody>
          <a:bodyPr vert="horz" wrap="square" lIns="0" tIns="8255" rIns="0" bIns="0" rtlCol="0">
            <a:spAutoFit/>
          </a:bodyPr>
          <a:lstStyle/>
          <a:p>
            <a:pPr marL="38100">
              <a:lnSpc>
                <a:spcPct val="100000"/>
              </a:lnSpc>
              <a:spcBef>
                <a:spcPts val="65"/>
              </a:spcBef>
            </a:pPr>
            <a:fld id="{81D60167-4931-47E6-BA6A-407CBD079E47}" type="slidenum">
              <a:rPr spc="-25" dirty="0"/>
              <a:t>18</a:t>
            </a:fld>
            <a:endParaRPr spc="-25" dirty="0"/>
          </a:p>
        </p:txBody>
      </p:sp>
    </p:spTree>
    <p:extLst>
      <p:ext uri="{BB962C8B-B14F-4D97-AF65-F5344CB8AC3E}">
        <p14:creationId xmlns:p14="http://schemas.microsoft.com/office/powerpoint/2010/main" val="3540531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705104" y="2807859"/>
            <a:ext cx="3724910" cy="4237990"/>
          </a:xfrm>
          <a:prstGeom prst="rect">
            <a:avLst/>
          </a:prstGeom>
        </p:spPr>
        <p:txBody>
          <a:bodyPr vert="horz" wrap="square" lIns="0" tIns="97790" rIns="0" bIns="0" rtlCol="0">
            <a:spAutoFit/>
          </a:bodyPr>
          <a:lstStyle/>
          <a:p>
            <a:pPr marL="12700">
              <a:lnSpc>
                <a:spcPct val="100000"/>
              </a:lnSpc>
              <a:spcBef>
                <a:spcPts val="770"/>
              </a:spcBef>
            </a:pPr>
            <a:r>
              <a:rPr sz="1400" spc="-20" dirty="0">
                <a:solidFill>
                  <a:srgbClr val="1D1D1B"/>
                </a:solidFill>
                <a:latin typeface="Arial"/>
                <a:cs typeface="Arial"/>
              </a:rPr>
              <a:t>What</a:t>
            </a:r>
            <a:r>
              <a:rPr sz="1400" spc="-60" dirty="0">
                <a:solidFill>
                  <a:srgbClr val="1D1D1B"/>
                </a:solidFill>
                <a:latin typeface="Arial"/>
                <a:cs typeface="Arial"/>
              </a:rPr>
              <a:t> </a:t>
            </a:r>
            <a:r>
              <a:rPr sz="1400" dirty="0">
                <a:solidFill>
                  <a:srgbClr val="1D1D1B"/>
                </a:solidFill>
                <a:latin typeface="Arial"/>
                <a:cs typeface="Arial"/>
              </a:rPr>
              <a:t>is</a:t>
            </a:r>
            <a:r>
              <a:rPr sz="1400" spc="-65" dirty="0">
                <a:solidFill>
                  <a:srgbClr val="1D1D1B"/>
                </a:solidFill>
                <a:latin typeface="Arial"/>
                <a:cs typeface="Arial"/>
              </a:rPr>
              <a:t> </a:t>
            </a:r>
            <a:r>
              <a:rPr sz="1400" spc="-10" dirty="0">
                <a:solidFill>
                  <a:srgbClr val="1D1D1B"/>
                </a:solidFill>
                <a:latin typeface="Arial"/>
                <a:cs typeface="Arial"/>
              </a:rPr>
              <a:t>involved?</a:t>
            </a:r>
            <a:endParaRPr sz="1400" dirty="0">
              <a:latin typeface="Arial"/>
              <a:cs typeface="Arial"/>
            </a:endParaRPr>
          </a:p>
          <a:p>
            <a:pPr marL="12700" marR="16510">
              <a:lnSpc>
                <a:spcPct val="110000"/>
              </a:lnSpc>
              <a:spcBef>
                <a:spcPts val="355"/>
              </a:spcBef>
            </a:pPr>
            <a:r>
              <a:rPr sz="1000" dirty="0">
                <a:solidFill>
                  <a:srgbClr val="1D1D1B"/>
                </a:solidFill>
                <a:latin typeface="Arial"/>
                <a:cs typeface="Arial"/>
              </a:rPr>
              <a:t>In</a:t>
            </a:r>
            <a:r>
              <a:rPr sz="1000" spc="-35" dirty="0">
                <a:solidFill>
                  <a:srgbClr val="1D1D1B"/>
                </a:solidFill>
                <a:latin typeface="Arial"/>
                <a:cs typeface="Arial"/>
              </a:rPr>
              <a:t> </a:t>
            </a:r>
            <a:r>
              <a:rPr sz="1000" dirty="0">
                <a:solidFill>
                  <a:srgbClr val="1D1D1B"/>
                </a:solidFill>
                <a:latin typeface="Arial"/>
                <a:cs typeface="Arial"/>
              </a:rPr>
              <a:t>Creative</a:t>
            </a:r>
            <a:r>
              <a:rPr sz="1000" spc="-20" dirty="0">
                <a:solidFill>
                  <a:srgbClr val="1D1D1B"/>
                </a:solidFill>
                <a:latin typeface="Arial"/>
                <a:cs typeface="Arial"/>
              </a:rPr>
              <a:t> </a:t>
            </a:r>
            <a:r>
              <a:rPr sz="1000" dirty="0">
                <a:solidFill>
                  <a:srgbClr val="1D1D1B"/>
                </a:solidFill>
                <a:latin typeface="Arial"/>
                <a:cs typeface="Arial"/>
              </a:rPr>
              <a:t>imedia</a:t>
            </a:r>
            <a:r>
              <a:rPr sz="1000" spc="-10" dirty="0">
                <a:solidFill>
                  <a:srgbClr val="1D1D1B"/>
                </a:solidFill>
                <a:latin typeface="Arial"/>
                <a:cs typeface="Arial"/>
              </a:rPr>
              <a:t> </a:t>
            </a:r>
            <a:r>
              <a:rPr sz="1000" dirty="0">
                <a:solidFill>
                  <a:srgbClr val="1D1D1B"/>
                </a:solidFill>
                <a:latin typeface="Arial"/>
                <a:cs typeface="Arial"/>
              </a:rPr>
              <a:t>we</a:t>
            </a:r>
            <a:r>
              <a:rPr sz="1000" spc="-30" dirty="0">
                <a:solidFill>
                  <a:srgbClr val="1D1D1B"/>
                </a:solidFill>
                <a:latin typeface="Arial"/>
                <a:cs typeface="Arial"/>
              </a:rPr>
              <a:t> </a:t>
            </a:r>
            <a:r>
              <a:rPr sz="1000" dirty="0">
                <a:solidFill>
                  <a:srgbClr val="1D1D1B"/>
                </a:solidFill>
                <a:latin typeface="Arial"/>
                <a:cs typeface="Arial"/>
              </a:rPr>
              <a:t>look</a:t>
            </a:r>
            <a:r>
              <a:rPr sz="1000" spc="-40" dirty="0">
                <a:solidFill>
                  <a:srgbClr val="1D1D1B"/>
                </a:solidFill>
                <a:latin typeface="Arial"/>
                <a:cs typeface="Arial"/>
              </a:rPr>
              <a:t> </a:t>
            </a:r>
            <a:r>
              <a:rPr sz="1000" dirty="0">
                <a:solidFill>
                  <a:srgbClr val="1D1D1B"/>
                </a:solidFill>
                <a:latin typeface="Arial"/>
                <a:cs typeface="Arial"/>
              </a:rPr>
              <a:t>at</a:t>
            </a:r>
            <a:r>
              <a:rPr sz="1000" spc="-35" dirty="0">
                <a:solidFill>
                  <a:srgbClr val="1D1D1B"/>
                </a:solidFill>
                <a:latin typeface="Arial"/>
                <a:cs typeface="Arial"/>
              </a:rPr>
              <a:t> </a:t>
            </a:r>
            <a:r>
              <a:rPr sz="1000" dirty="0">
                <a:solidFill>
                  <a:srgbClr val="1D1D1B"/>
                </a:solidFill>
                <a:latin typeface="Arial"/>
                <a:cs typeface="Arial"/>
              </a:rPr>
              <a:t>the</a:t>
            </a:r>
            <a:r>
              <a:rPr sz="1000" spc="-30" dirty="0">
                <a:solidFill>
                  <a:srgbClr val="1D1D1B"/>
                </a:solidFill>
                <a:latin typeface="Arial"/>
                <a:cs typeface="Arial"/>
              </a:rPr>
              <a:t> </a:t>
            </a:r>
            <a:r>
              <a:rPr sz="1000" dirty="0">
                <a:solidFill>
                  <a:srgbClr val="1D1D1B"/>
                </a:solidFill>
                <a:latin typeface="Arial"/>
                <a:cs typeface="Arial"/>
              </a:rPr>
              <a:t>creative way</a:t>
            </a:r>
            <a:r>
              <a:rPr sz="1000" spc="-30" dirty="0">
                <a:solidFill>
                  <a:srgbClr val="1D1D1B"/>
                </a:solidFill>
                <a:latin typeface="Arial"/>
                <a:cs typeface="Arial"/>
              </a:rPr>
              <a:t> </a:t>
            </a:r>
            <a:r>
              <a:rPr sz="1000" dirty="0">
                <a:solidFill>
                  <a:srgbClr val="1D1D1B"/>
                </a:solidFill>
                <a:latin typeface="Arial"/>
                <a:cs typeface="Arial"/>
              </a:rPr>
              <a:t>interactive</a:t>
            </a:r>
            <a:r>
              <a:rPr sz="1000" spc="-20" dirty="0">
                <a:solidFill>
                  <a:srgbClr val="1D1D1B"/>
                </a:solidFill>
                <a:latin typeface="Arial"/>
                <a:cs typeface="Arial"/>
              </a:rPr>
              <a:t> </a:t>
            </a:r>
            <a:r>
              <a:rPr sz="1000" spc="-10" dirty="0">
                <a:solidFill>
                  <a:srgbClr val="1D1D1B"/>
                </a:solidFill>
                <a:latin typeface="Arial"/>
                <a:cs typeface="Arial"/>
              </a:rPr>
              <a:t>media </a:t>
            </a:r>
            <a:r>
              <a:rPr sz="1000" dirty="0">
                <a:solidFill>
                  <a:srgbClr val="1D1D1B"/>
                </a:solidFill>
                <a:latin typeface="Arial"/>
                <a:cs typeface="Arial"/>
              </a:rPr>
              <a:t>products</a:t>
            </a:r>
            <a:r>
              <a:rPr sz="1000" spc="-10" dirty="0">
                <a:solidFill>
                  <a:srgbClr val="1D1D1B"/>
                </a:solidFill>
                <a:latin typeface="Arial"/>
                <a:cs typeface="Arial"/>
              </a:rPr>
              <a:t> </a:t>
            </a:r>
            <a:r>
              <a:rPr sz="1000" dirty="0">
                <a:solidFill>
                  <a:srgbClr val="1D1D1B"/>
                </a:solidFill>
                <a:latin typeface="Arial"/>
                <a:cs typeface="Arial"/>
              </a:rPr>
              <a:t>are</a:t>
            </a:r>
            <a:r>
              <a:rPr sz="1000" spc="-10" dirty="0">
                <a:solidFill>
                  <a:srgbClr val="1D1D1B"/>
                </a:solidFill>
                <a:latin typeface="Arial"/>
                <a:cs typeface="Arial"/>
              </a:rPr>
              <a:t> </a:t>
            </a:r>
            <a:r>
              <a:rPr sz="1000" dirty="0">
                <a:solidFill>
                  <a:srgbClr val="1D1D1B"/>
                </a:solidFill>
                <a:latin typeface="Arial"/>
                <a:cs typeface="Arial"/>
              </a:rPr>
              <a:t>made</a:t>
            </a:r>
            <a:r>
              <a:rPr sz="1000" spc="-10" dirty="0">
                <a:solidFill>
                  <a:srgbClr val="1D1D1B"/>
                </a:solidFill>
                <a:latin typeface="Arial"/>
                <a:cs typeface="Arial"/>
              </a:rPr>
              <a:t> </a:t>
            </a:r>
            <a:r>
              <a:rPr sz="1000" dirty="0">
                <a:solidFill>
                  <a:srgbClr val="1D1D1B"/>
                </a:solidFill>
                <a:latin typeface="Arial"/>
                <a:cs typeface="Arial"/>
              </a:rPr>
              <a:t>and</a:t>
            </a:r>
            <a:r>
              <a:rPr sz="1000" spc="-20" dirty="0">
                <a:solidFill>
                  <a:srgbClr val="1D1D1B"/>
                </a:solidFill>
                <a:latin typeface="Arial"/>
                <a:cs typeface="Arial"/>
              </a:rPr>
              <a:t> </a:t>
            </a:r>
            <a:r>
              <a:rPr sz="1000" dirty="0">
                <a:solidFill>
                  <a:srgbClr val="1D1D1B"/>
                </a:solidFill>
                <a:latin typeface="Arial"/>
                <a:cs typeface="Arial"/>
              </a:rPr>
              <a:t>used</a:t>
            </a:r>
            <a:r>
              <a:rPr sz="1000" spc="-25" dirty="0">
                <a:solidFill>
                  <a:srgbClr val="1D1D1B"/>
                </a:solidFill>
                <a:latin typeface="Arial"/>
                <a:cs typeface="Arial"/>
              </a:rPr>
              <a:t> </a:t>
            </a:r>
            <a:r>
              <a:rPr sz="1000" dirty="0">
                <a:solidFill>
                  <a:srgbClr val="1D1D1B"/>
                </a:solidFill>
                <a:latin typeface="Arial"/>
                <a:cs typeface="Arial"/>
              </a:rPr>
              <a:t>within</a:t>
            </a:r>
            <a:r>
              <a:rPr sz="1000" spc="-30" dirty="0">
                <a:solidFill>
                  <a:srgbClr val="1D1D1B"/>
                </a:solidFill>
                <a:latin typeface="Arial"/>
                <a:cs typeface="Arial"/>
              </a:rPr>
              <a:t> </a:t>
            </a:r>
            <a:r>
              <a:rPr sz="1000" dirty="0">
                <a:solidFill>
                  <a:srgbClr val="1D1D1B"/>
                </a:solidFill>
                <a:latin typeface="Arial"/>
                <a:cs typeface="Arial"/>
              </a:rPr>
              <a:t>today’s</a:t>
            </a:r>
            <a:r>
              <a:rPr sz="1000" spc="-20" dirty="0">
                <a:solidFill>
                  <a:srgbClr val="1D1D1B"/>
                </a:solidFill>
                <a:latin typeface="Arial"/>
                <a:cs typeface="Arial"/>
              </a:rPr>
              <a:t> </a:t>
            </a:r>
            <a:r>
              <a:rPr sz="1000" dirty="0">
                <a:solidFill>
                  <a:srgbClr val="1D1D1B"/>
                </a:solidFill>
                <a:latin typeface="Arial"/>
                <a:cs typeface="Arial"/>
              </a:rPr>
              <a:t>society,</a:t>
            </a:r>
            <a:r>
              <a:rPr sz="1000" spc="-30" dirty="0">
                <a:solidFill>
                  <a:srgbClr val="1D1D1B"/>
                </a:solidFill>
                <a:latin typeface="Arial"/>
                <a:cs typeface="Arial"/>
              </a:rPr>
              <a:t> </a:t>
            </a:r>
            <a:r>
              <a:rPr sz="1000" dirty="0">
                <a:solidFill>
                  <a:srgbClr val="1D1D1B"/>
                </a:solidFill>
                <a:latin typeface="Arial"/>
                <a:cs typeface="Arial"/>
              </a:rPr>
              <a:t>using</a:t>
            </a:r>
            <a:r>
              <a:rPr sz="1000" spc="-35" dirty="0">
                <a:solidFill>
                  <a:srgbClr val="1D1D1B"/>
                </a:solidFill>
                <a:latin typeface="Arial"/>
                <a:cs typeface="Arial"/>
              </a:rPr>
              <a:t> </a:t>
            </a:r>
            <a:r>
              <a:rPr sz="1000" spc="-10" dirty="0">
                <a:solidFill>
                  <a:srgbClr val="1D1D1B"/>
                </a:solidFill>
                <a:latin typeface="Arial"/>
                <a:cs typeface="Arial"/>
              </a:rPr>
              <a:t>posters, </a:t>
            </a:r>
            <a:r>
              <a:rPr sz="1000" spc="-20" dirty="0">
                <a:solidFill>
                  <a:srgbClr val="1D1D1B"/>
                </a:solidFill>
                <a:latin typeface="Arial"/>
                <a:cs typeface="Arial"/>
              </a:rPr>
              <a:t>DVD </a:t>
            </a:r>
            <a:r>
              <a:rPr sz="1000" dirty="0">
                <a:solidFill>
                  <a:srgbClr val="1D1D1B"/>
                </a:solidFill>
                <a:latin typeface="Arial"/>
                <a:cs typeface="Arial"/>
              </a:rPr>
              <a:t>covers</a:t>
            </a:r>
            <a:r>
              <a:rPr sz="1000" spc="-30" dirty="0">
                <a:solidFill>
                  <a:srgbClr val="1D1D1B"/>
                </a:solidFill>
                <a:latin typeface="Arial"/>
                <a:cs typeface="Arial"/>
              </a:rPr>
              <a:t> </a:t>
            </a:r>
            <a:r>
              <a:rPr sz="1000" dirty="0">
                <a:solidFill>
                  <a:srgbClr val="1D1D1B"/>
                </a:solidFill>
                <a:latin typeface="Arial"/>
                <a:cs typeface="Arial"/>
              </a:rPr>
              <a:t>and</a:t>
            </a:r>
            <a:r>
              <a:rPr sz="1000" spc="-20" dirty="0">
                <a:solidFill>
                  <a:srgbClr val="1D1D1B"/>
                </a:solidFill>
                <a:latin typeface="Arial"/>
                <a:cs typeface="Arial"/>
              </a:rPr>
              <a:t> </a:t>
            </a:r>
            <a:r>
              <a:rPr sz="1000" spc="-10" dirty="0">
                <a:solidFill>
                  <a:srgbClr val="1D1D1B"/>
                </a:solidFill>
                <a:latin typeface="Arial"/>
                <a:cs typeface="Arial"/>
              </a:rPr>
              <a:t>games</a:t>
            </a:r>
            <a:r>
              <a:rPr sz="1000" spc="-15" dirty="0">
                <a:solidFill>
                  <a:srgbClr val="1D1D1B"/>
                </a:solidFill>
                <a:latin typeface="Arial"/>
                <a:cs typeface="Arial"/>
              </a:rPr>
              <a:t> </a:t>
            </a:r>
            <a:r>
              <a:rPr sz="1000" dirty="0">
                <a:solidFill>
                  <a:srgbClr val="1D1D1B"/>
                </a:solidFill>
                <a:latin typeface="Arial"/>
                <a:cs typeface="Arial"/>
              </a:rPr>
              <a:t>for</a:t>
            </a:r>
            <a:r>
              <a:rPr sz="1000" spc="-40" dirty="0">
                <a:solidFill>
                  <a:srgbClr val="1D1D1B"/>
                </a:solidFill>
                <a:latin typeface="Arial"/>
                <a:cs typeface="Arial"/>
              </a:rPr>
              <a:t> </a:t>
            </a:r>
            <a:r>
              <a:rPr sz="1000" spc="-10" dirty="0">
                <a:solidFill>
                  <a:srgbClr val="1D1D1B"/>
                </a:solidFill>
                <a:latin typeface="Arial"/>
                <a:cs typeface="Arial"/>
              </a:rPr>
              <a:t>inspiration.</a:t>
            </a:r>
            <a:endParaRPr sz="1000" dirty="0">
              <a:latin typeface="Arial"/>
              <a:cs typeface="Arial"/>
            </a:endParaRPr>
          </a:p>
          <a:p>
            <a:pPr>
              <a:lnSpc>
                <a:spcPct val="100000"/>
              </a:lnSpc>
              <a:spcBef>
                <a:spcPts val="770"/>
              </a:spcBef>
            </a:pPr>
            <a:endParaRPr sz="1000" dirty="0">
              <a:latin typeface="Arial"/>
              <a:cs typeface="Arial"/>
            </a:endParaRPr>
          </a:p>
          <a:p>
            <a:pPr marL="12700" marR="33655">
              <a:lnSpc>
                <a:spcPct val="110000"/>
              </a:lnSpc>
            </a:pPr>
            <a:r>
              <a:rPr sz="1000" dirty="0">
                <a:solidFill>
                  <a:srgbClr val="1D1D1B"/>
                </a:solidFill>
                <a:latin typeface="Arial"/>
                <a:cs typeface="Arial"/>
              </a:rPr>
              <a:t>We</a:t>
            </a:r>
            <a:r>
              <a:rPr sz="1000" spc="-25" dirty="0">
                <a:solidFill>
                  <a:srgbClr val="1D1D1B"/>
                </a:solidFill>
                <a:latin typeface="Arial"/>
                <a:cs typeface="Arial"/>
              </a:rPr>
              <a:t> </a:t>
            </a:r>
            <a:r>
              <a:rPr sz="1000" dirty="0">
                <a:solidFill>
                  <a:srgbClr val="1D1D1B"/>
                </a:solidFill>
                <a:latin typeface="Arial"/>
                <a:cs typeface="Arial"/>
              </a:rPr>
              <a:t>look</a:t>
            </a:r>
            <a:r>
              <a:rPr sz="1000" spc="-35" dirty="0">
                <a:solidFill>
                  <a:srgbClr val="1D1D1B"/>
                </a:solidFill>
                <a:latin typeface="Arial"/>
                <a:cs typeface="Arial"/>
              </a:rPr>
              <a:t> </a:t>
            </a:r>
            <a:r>
              <a:rPr sz="1000" dirty="0">
                <a:solidFill>
                  <a:srgbClr val="1D1D1B"/>
                </a:solidFill>
                <a:latin typeface="Arial"/>
                <a:cs typeface="Arial"/>
              </a:rPr>
              <a:t>at</a:t>
            </a:r>
            <a:r>
              <a:rPr sz="1000" spc="-25" dirty="0">
                <a:solidFill>
                  <a:srgbClr val="1D1D1B"/>
                </a:solidFill>
                <a:latin typeface="Arial"/>
                <a:cs typeface="Arial"/>
              </a:rPr>
              <a:t> </a:t>
            </a:r>
            <a:r>
              <a:rPr sz="1000" dirty="0">
                <a:solidFill>
                  <a:srgbClr val="1D1D1B"/>
                </a:solidFill>
                <a:latin typeface="Arial"/>
                <a:cs typeface="Arial"/>
              </a:rPr>
              <a:t>Digital</a:t>
            </a:r>
            <a:r>
              <a:rPr sz="1000" spc="-25" dirty="0">
                <a:solidFill>
                  <a:srgbClr val="1D1D1B"/>
                </a:solidFill>
                <a:latin typeface="Arial"/>
                <a:cs typeface="Arial"/>
              </a:rPr>
              <a:t> </a:t>
            </a:r>
            <a:r>
              <a:rPr sz="1000" spc="-10" dirty="0">
                <a:solidFill>
                  <a:srgbClr val="1D1D1B"/>
                </a:solidFill>
                <a:latin typeface="Arial"/>
                <a:cs typeface="Arial"/>
              </a:rPr>
              <a:t>Graphics,</a:t>
            </a:r>
            <a:r>
              <a:rPr sz="1000" spc="-15" dirty="0">
                <a:solidFill>
                  <a:srgbClr val="1D1D1B"/>
                </a:solidFill>
                <a:latin typeface="Arial"/>
                <a:cs typeface="Arial"/>
              </a:rPr>
              <a:t> </a:t>
            </a:r>
            <a:r>
              <a:rPr sz="1000" dirty="0">
                <a:solidFill>
                  <a:srgbClr val="1D1D1B"/>
                </a:solidFill>
                <a:latin typeface="Arial"/>
                <a:cs typeface="Arial"/>
              </a:rPr>
              <a:t>their</a:t>
            </a:r>
            <a:r>
              <a:rPr sz="1000" spc="-15" dirty="0">
                <a:solidFill>
                  <a:srgbClr val="1D1D1B"/>
                </a:solidFill>
                <a:latin typeface="Arial"/>
                <a:cs typeface="Arial"/>
              </a:rPr>
              <a:t> </a:t>
            </a:r>
            <a:r>
              <a:rPr sz="1000" dirty="0">
                <a:solidFill>
                  <a:srgbClr val="1D1D1B"/>
                </a:solidFill>
                <a:latin typeface="Arial"/>
                <a:cs typeface="Arial"/>
              </a:rPr>
              <a:t>creation</a:t>
            </a:r>
            <a:r>
              <a:rPr sz="1000" spc="-10" dirty="0">
                <a:solidFill>
                  <a:srgbClr val="1D1D1B"/>
                </a:solidFill>
                <a:latin typeface="Arial"/>
                <a:cs typeface="Arial"/>
              </a:rPr>
              <a:t> </a:t>
            </a:r>
            <a:r>
              <a:rPr sz="1000" dirty="0">
                <a:solidFill>
                  <a:srgbClr val="1D1D1B"/>
                </a:solidFill>
                <a:latin typeface="Arial"/>
                <a:cs typeface="Arial"/>
              </a:rPr>
              <a:t>and</a:t>
            </a:r>
            <a:r>
              <a:rPr sz="1000" spc="-20" dirty="0">
                <a:solidFill>
                  <a:srgbClr val="1D1D1B"/>
                </a:solidFill>
                <a:latin typeface="Arial"/>
                <a:cs typeface="Arial"/>
              </a:rPr>
              <a:t> </a:t>
            </a:r>
            <a:r>
              <a:rPr sz="1000" dirty="0">
                <a:solidFill>
                  <a:srgbClr val="1D1D1B"/>
                </a:solidFill>
                <a:latin typeface="Arial"/>
                <a:cs typeface="Arial"/>
              </a:rPr>
              <a:t>the</a:t>
            </a:r>
            <a:r>
              <a:rPr sz="1000" spc="-25" dirty="0">
                <a:solidFill>
                  <a:srgbClr val="1D1D1B"/>
                </a:solidFill>
                <a:latin typeface="Arial"/>
                <a:cs typeface="Arial"/>
              </a:rPr>
              <a:t> </a:t>
            </a:r>
            <a:r>
              <a:rPr sz="1000" dirty="0">
                <a:solidFill>
                  <a:srgbClr val="1D1D1B"/>
                </a:solidFill>
                <a:latin typeface="Arial"/>
                <a:cs typeface="Arial"/>
              </a:rPr>
              <a:t>way</a:t>
            </a:r>
            <a:r>
              <a:rPr sz="1000" spc="-15" dirty="0">
                <a:solidFill>
                  <a:srgbClr val="1D1D1B"/>
                </a:solidFill>
                <a:latin typeface="Arial"/>
                <a:cs typeface="Arial"/>
              </a:rPr>
              <a:t> </a:t>
            </a:r>
            <a:r>
              <a:rPr sz="1000" dirty="0">
                <a:solidFill>
                  <a:srgbClr val="1D1D1B"/>
                </a:solidFill>
                <a:latin typeface="Arial"/>
                <a:cs typeface="Arial"/>
              </a:rPr>
              <a:t>that</a:t>
            </a:r>
            <a:r>
              <a:rPr sz="1000" spc="-25" dirty="0">
                <a:solidFill>
                  <a:srgbClr val="1D1D1B"/>
                </a:solidFill>
                <a:latin typeface="Arial"/>
                <a:cs typeface="Arial"/>
              </a:rPr>
              <a:t> </a:t>
            </a:r>
            <a:r>
              <a:rPr sz="1000" spc="-20" dirty="0">
                <a:solidFill>
                  <a:srgbClr val="1D1D1B"/>
                </a:solidFill>
                <a:latin typeface="Arial"/>
                <a:cs typeface="Arial"/>
              </a:rPr>
              <a:t>they </a:t>
            </a:r>
            <a:r>
              <a:rPr sz="1000" dirty="0">
                <a:solidFill>
                  <a:srgbClr val="1D1D1B"/>
                </a:solidFill>
                <a:latin typeface="Arial"/>
                <a:cs typeface="Arial"/>
              </a:rPr>
              <a:t>are</a:t>
            </a:r>
            <a:r>
              <a:rPr sz="1000" spc="-10" dirty="0">
                <a:solidFill>
                  <a:srgbClr val="1D1D1B"/>
                </a:solidFill>
                <a:latin typeface="Arial"/>
                <a:cs typeface="Arial"/>
              </a:rPr>
              <a:t> </a:t>
            </a:r>
            <a:r>
              <a:rPr sz="1000" dirty="0">
                <a:solidFill>
                  <a:srgbClr val="1D1D1B"/>
                </a:solidFill>
                <a:latin typeface="Arial"/>
                <a:cs typeface="Arial"/>
              </a:rPr>
              <a:t>designed.</a:t>
            </a:r>
            <a:r>
              <a:rPr sz="1000" spc="-5" dirty="0">
                <a:solidFill>
                  <a:srgbClr val="1D1D1B"/>
                </a:solidFill>
                <a:latin typeface="Arial"/>
                <a:cs typeface="Arial"/>
              </a:rPr>
              <a:t> </a:t>
            </a:r>
            <a:r>
              <a:rPr sz="1000" dirty="0">
                <a:solidFill>
                  <a:srgbClr val="1D1D1B"/>
                </a:solidFill>
                <a:latin typeface="Arial"/>
                <a:cs typeface="Arial"/>
              </a:rPr>
              <a:t>We</a:t>
            </a:r>
            <a:r>
              <a:rPr sz="1000" spc="-25" dirty="0">
                <a:solidFill>
                  <a:srgbClr val="1D1D1B"/>
                </a:solidFill>
                <a:latin typeface="Arial"/>
                <a:cs typeface="Arial"/>
              </a:rPr>
              <a:t> </a:t>
            </a:r>
            <a:r>
              <a:rPr sz="1000" dirty="0">
                <a:solidFill>
                  <a:srgbClr val="1D1D1B"/>
                </a:solidFill>
                <a:latin typeface="Arial"/>
                <a:cs typeface="Arial"/>
              </a:rPr>
              <a:t>look</a:t>
            </a:r>
            <a:r>
              <a:rPr sz="1000" spc="-30" dirty="0">
                <a:solidFill>
                  <a:srgbClr val="1D1D1B"/>
                </a:solidFill>
                <a:latin typeface="Arial"/>
                <a:cs typeface="Arial"/>
              </a:rPr>
              <a:t> </a:t>
            </a:r>
            <a:r>
              <a:rPr sz="1000" dirty="0">
                <a:solidFill>
                  <a:srgbClr val="1D1D1B"/>
                </a:solidFill>
                <a:latin typeface="Arial"/>
                <a:cs typeface="Arial"/>
              </a:rPr>
              <a:t>at</a:t>
            </a:r>
            <a:r>
              <a:rPr sz="1000" spc="-30" dirty="0">
                <a:solidFill>
                  <a:srgbClr val="1D1D1B"/>
                </a:solidFill>
                <a:latin typeface="Arial"/>
                <a:cs typeface="Arial"/>
              </a:rPr>
              <a:t> </a:t>
            </a:r>
            <a:r>
              <a:rPr sz="1000" dirty="0">
                <a:solidFill>
                  <a:srgbClr val="1D1D1B"/>
                </a:solidFill>
                <a:latin typeface="Arial"/>
                <a:cs typeface="Arial"/>
              </a:rPr>
              <a:t>storytelling</a:t>
            </a:r>
            <a:r>
              <a:rPr sz="1000" spc="-35" dirty="0">
                <a:solidFill>
                  <a:srgbClr val="1D1D1B"/>
                </a:solidFill>
                <a:latin typeface="Arial"/>
                <a:cs typeface="Arial"/>
              </a:rPr>
              <a:t> </a:t>
            </a:r>
            <a:r>
              <a:rPr sz="1000" dirty="0">
                <a:solidFill>
                  <a:srgbClr val="1D1D1B"/>
                </a:solidFill>
                <a:latin typeface="Arial"/>
                <a:cs typeface="Arial"/>
              </a:rPr>
              <a:t>with</a:t>
            </a:r>
            <a:r>
              <a:rPr sz="1000" spc="-30" dirty="0">
                <a:solidFill>
                  <a:srgbClr val="1D1D1B"/>
                </a:solidFill>
                <a:latin typeface="Arial"/>
                <a:cs typeface="Arial"/>
              </a:rPr>
              <a:t> </a:t>
            </a:r>
            <a:r>
              <a:rPr sz="1000" dirty="0">
                <a:solidFill>
                  <a:srgbClr val="1D1D1B"/>
                </a:solidFill>
                <a:latin typeface="Arial"/>
                <a:cs typeface="Arial"/>
              </a:rPr>
              <a:t>comic</a:t>
            </a:r>
            <a:r>
              <a:rPr sz="1000" spc="-25" dirty="0">
                <a:solidFill>
                  <a:srgbClr val="1D1D1B"/>
                </a:solidFill>
                <a:latin typeface="Arial"/>
                <a:cs typeface="Arial"/>
              </a:rPr>
              <a:t> </a:t>
            </a:r>
            <a:r>
              <a:rPr sz="1000" dirty="0">
                <a:solidFill>
                  <a:srgbClr val="1D1D1B"/>
                </a:solidFill>
                <a:latin typeface="Arial"/>
                <a:cs typeface="Arial"/>
              </a:rPr>
              <a:t>strips</a:t>
            </a:r>
            <a:r>
              <a:rPr sz="1000" spc="-20" dirty="0">
                <a:solidFill>
                  <a:srgbClr val="1D1D1B"/>
                </a:solidFill>
                <a:latin typeface="Arial"/>
                <a:cs typeface="Arial"/>
              </a:rPr>
              <a:t> </a:t>
            </a:r>
            <a:r>
              <a:rPr sz="1000" dirty="0">
                <a:solidFill>
                  <a:srgbClr val="1D1D1B"/>
                </a:solidFill>
                <a:latin typeface="Arial"/>
                <a:cs typeface="Arial"/>
              </a:rPr>
              <a:t>and</a:t>
            </a:r>
            <a:r>
              <a:rPr sz="1000" spc="-25" dirty="0">
                <a:solidFill>
                  <a:srgbClr val="1D1D1B"/>
                </a:solidFill>
                <a:latin typeface="Arial"/>
                <a:cs typeface="Arial"/>
              </a:rPr>
              <a:t> </a:t>
            </a:r>
            <a:r>
              <a:rPr sz="1000" spc="-10" dirty="0">
                <a:solidFill>
                  <a:srgbClr val="1D1D1B"/>
                </a:solidFill>
                <a:latin typeface="Arial"/>
                <a:cs typeface="Arial"/>
              </a:rPr>
              <a:t>create</a:t>
            </a:r>
            <a:r>
              <a:rPr sz="1000" dirty="0">
                <a:solidFill>
                  <a:srgbClr val="1D1D1B"/>
                </a:solidFill>
                <a:latin typeface="Arial"/>
                <a:cs typeface="Arial"/>
              </a:rPr>
              <a:t> a</a:t>
            </a:r>
            <a:r>
              <a:rPr sz="1000" spc="-10" dirty="0">
                <a:solidFill>
                  <a:srgbClr val="1D1D1B"/>
                </a:solidFill>
                <a:latin typeface="Arial"/>
                <a:cs typeface="Arial"/>
              </a:rPr>
              <a:t> </a:t>
            </a:r>
            <a:r>
              <a:rPr sz="1000" dirty="0">
                <a:solidFill>
                  <a:srgbClr val="1D1D1B"/>
                </a:solidFill>
                <a:latin typeface="Arial"/>
                <a:cs typeface="Arial"/>
              </a:rPr>
              <a:t>digital</a:t>
            </a:r>
            <a:r>
              <a:rPr sz="1000" spc="-10" dirty="0">
                <a:solidFill>
                  <a:srgbClr val="1D1D1B"/>
                </a:solidFill>
                <a:latin typeface="Arial"/>
                <a:cs typeface="Arial"/>
              </a:rPr>
              <a:t> </a:t>
            </a:r>
            <a:r>
              <a:rPr sz="1000" dirty="0">
                <a:solidFill>
                  <a:srgbClr val="1D1D1B"/>
                </a:solidFill>
                <a:latin typeface="Arial"/>
                <a:cs typeface="Arial"/>
              </a:rPr>
              <a:t>comic</a:t>
            </a:r>
            <a:r>
              <a:rPr sz="1000" spc="-10" dirty="0">
                <a:solidFill>
                  <a:srgbClr val="1D1D1B"/>
                </a:solidFill>
                <a:latin typeface="Arial"/>
                <a:cs typeface="Arial"/>
              </a:rPr>
              <a:t> </a:t>
            </a:r>
            <a:r>
              <a:rPr sz="1000" dirty="0">
                <a:solidFill>
                  <a:srgbClr val="1D1D1B"/>
                </a:solidFill>
                <a:latin typeface="Arial"/>
                <a:cs typeface="Arial"/>
              </a:rPr>
              <a:t>strip</a:t>
            </a:r>
            <a:r>
              <a:rPr sz="1000" spc="-20" dirty="0">
                <a:solidFill>
                  <a:srgbClr val="1D1D1B"/>
                </a:solidFill>
                <a:latin typeface="Arial"/>
                <a:cs typeface="Arial"/>
              </a:rPr>
              <a:t> </a:t>
            </a:r>
            <a:r>
              <a:rPr sz="1000" dirty="0">
                <a:solidFill>
                  <a:srgbClr val="1D1D1B"/>
                </a:solidFill>
                <a:latin typeface="Arial"/>
                <a:cs typeface="Arial"/>
              </a:rPr>
              <a:t>according</a:t>
            </a:r>
            <a:r>
              <a:rPr sz="1000" spc="20" dirty="0">
                <a:solidFill>
                  <a:srgbClr val="1D1D1B"/>
                </a:solidFill>
                <a:latin typeface="Arial"/>
                <a:cs typeface="Arial"/>
              </a:rPr>
              <a:t> </a:t>
            </a:r>
            <a:r>
              <a:rPr sz="1000" dirty="0">
                <a:solidFill>
                  <a:srgbClr val="1D1D1B"/>
                </a:solidFill>
                <a:latin typeface="Arial"/>
                <a:cs typeface="Arial"/>
              </a:rPr>
              <a:t>to</a:t>
            </a:r>
            <a:r>
              <a:rPr sz="1000" spc="-20" dirty="0">
                <a:solidFill>
                  <a:srgbClr val="1D1D1B"/>
                </a:solidFill>
                <a:latin typeface="Arial"/>
                <a:cs typeface="Arial"/>
              </a:rPr>
              <a:t> </a:t>
            </a:r>
            <a:r>
              <a:rPr sz="1000" dirty="0">
                <a:solidFill>
                  <a:srgbClr val="1D1D1B"/>
                </a:solidFill>
                <a:latin typeface="Arial"/>
                <a:cs typeface="Arial"/>
              </a:rPr>
              <a:t>a</a:t>
            </a:r>
            <a:r>
              <a:rPr sz="1000" spc="-15" dirty="0">
                <a:solidFill>
                  <a:srgbClr val="1D1D1B"/>
                </a:solidFill>
                <a:latin typeface="Arial"/>
                <a:cs typeface="Arial"/>
              </a:rPr>
              <a:t> </a:t>
            </a:r>
            <a:r>
              <a:rPr sz="1000" dirty="0">
                <a:solidFill>
                  <a:srgbClr val="1D1D1B"/>
                </a:solidFill>
                <a:latin typeface="Arial"/>
                <a:cs typeface="Arial"/>
              </a:rPr>
              <a:t>client</a:t>
            </a:r>
            <a:r>
              <a:rPr sz="1000" spc="-5" dirty="0">
                <a:solidFill>
                  <a:srgbClr val="1D1D1B"/>
                </a:solidFill>
                <a:latin typeface="Arial"/>
                <a:cs typeface="Arial"/>
              </a:rPr>
              <a:t> </a:t>
            </a:r>
            <a:r>
              <a:rPr sz="1000" dirty="0">
                <a:solidFill>
                  <a:srgbClr val="1D1D1B"/>
                </a:solidFill>
                <a:latin typeface="Arial"/>
                <a:cs typeface="Arial"/>
              </a:rPr>
              <a:t>brief.</a:t>
            </a:r>
            <a:r>
              <a:rPr sz="1000" spc="10" dirty="0">
                <a:solidFill>
                  <a:srgbClr val="1D1D1B"/>
                </a:solidFill>
                <a:latin typeface="Arial"/>
                <a:cs typeface="Arial"/>
              </a:rPr>
              <a:t> </a:t>
            </a:r>
            <a:r>
              <a:rPr sz="1000" spc="-10" dirty="0">
                <a:solidFill>
                  <a:srgbClr val="1D1D1B"/>
                </a:solidFill>
                <a:latin typeface="Arial"/>
                <a:cs typeface="Arial"/>
              </a:rPr>
              <a:t>We</a:t>
            </a:r>
            <a:r>
              <a:rPr sz="1000" spc="-25" dirty="0">
                <a:solidFill>
                  <a:srgbClr val="1D1D1B"/>
                </a:solidFill>
                <a:latin typeface="Arial"/>
                <a:cs typeface="Arial"/>
              </a:rPr>
              <a:t> </a:t>
            </a:r>
            <a:r>
              <a:rPr sz="1000" spc="-10" dirty="0">
                <a:solidFill>
                  <a:srgbClr val="1D1D1B"/>
                </a:solidFill>
                <a:latin typeface="Arial"/>
                <a:cs typeface="Arial"/>
              </a:rPr>
              <a:t>also</a:t>
            </a:r>
            <a:r>
              <a:rPr sz="1000" spc="-15" dirty="0">
                <a:solidFill>
                  <a:srgbClr val="1D1D1B"/>
                </a:solidFill>
                <a:latin typeface="Arial"/>
                <a:cs typeface="Arial"/>
              </a:rPr>
              <a:t> </a:t>
            </a:r>
            <a:r>
              <a:rPr sz="1000" dirty="0">
                <a:solidFill>
                  <a:srgbClr val="1D1D1B"/>
                </a:solidFill>
                <a:latin typeface="Arial"/>
                <a:cs typeface="Arial"/>
              </a:rPr>
              <a:t>look</a:t>
            </a:r>
            <a:r>
              <a:rPr sz="1000" spc="-20" dirty="0">
                <a:solidFill>
                  <a:srgbClr val="1D1D1B"/>
                </a:solidFill>
                <a:latin typeface="Arial"/>
                <a:cs typeface="Arial"/>
              </a:rPr>
              <a:t> </a:t>
            </a:r>
            <a:r>
              <a:rPr sz="1000" dirty="0">
                <a:solidFill>
                  <a:srgbClr val="1D1D1B"/>
                </a:solidFill>
                <a:latin typeface="Arial"/>
                <a:cs typeface="Arial"/>
              </a:rPr>
              <a:t>at</a:t>
            </a:r>
            <a:r>
              <a:rPr sz="1000" spc="-5" dirty="0">
                <a:solidFill>
                  <a:srgbClr val="1D1D1B"/>
                </a:solidFill>
                <a:latin typeface="Arial"/>
                <a:cs typeface="Arial"/>
              </a:rPr>
              <a:t> </a:t>
            </a:r>
            <a:r>
              <a:rPr sz="1000" spc="-25" dirty="0">
                <a:solidFill>
                  <a:srgbClr val="1D1D1B"/>
                </a:solidFill>
                <a:latin typeface="Arial"/>
                <a:cs typeface="Arial"/>
              </a:rPr>
              <a:t>the </a:t>
            </a:r>
            <a:r>
              <a:rPr sz="1000" dirty="0">
                <a:solidFill>
                  <a:srgbClr val="1D1D1B"/>
                </a:solidFill>
                <a:latin typeface="Arial"/>
                <a:cs typeface="Arial"/>
              </a:rPr>
              <a:t>creation</a:t>
            </a:r>
            <a:r>
              <a:rPr sz="1000" spc="-10" dirty="0">
                <a:solidFill>
                  <a:srgbClr val="1D1D1B"/>
                </a:solidFill>
                <a:latin typeface="Arial"/>
                <a:cs typeface="Arial"/>
              </a:rPr>
              <a:t> </a:t>
            </a:r>
            <a:r>
              <a:rPr sz="1000" dirty="0">
                <a:solidFill>
                  <a:srgbClr val="1D1D1B"/>
                </a:solidFill>
                <a:latin typeface="Arial"/>
                <a:cs typeface="Arial"/>
              </a:rPr>
              <a:t>and</a:t>
            </a:r>
            <a:r>
              <a:rPr sz="1000" spc="-25" dirty="0">
                <a:solidFill>
                  <a:srgbClr val="1D1D1B"/>
                </a:solidFill>
                <a:latin typeface="Arial"/>
                <a:cs typeface="Arial"/>
              </a:rPr>
              <a:t> </a:t>
            </a:r>
            <a:r>
              <a:rPr sz="1000" dirty="0">
                <a:solidFill>
                  <a:srgbClr val="1D1D1B"/>
                </a:solidFill>
                <a:latin typeface="Arial"/>
                <a:cs typeface="Arial"/>
              </a:rPr>
              <a:t>design</a:t>
            </a:r>
            <a:r>
              <a:rPr sz="1000" spc="-20" dirty="0">
                <a:solidFill>
                  <a:srgbClr val="1D1D1B"/>
                </a:solidFill>
                <a:latin typeface="Arial"/>
                <a:cs typeface="Arial"/>
              </a:rPr>
              <a:t> </a:t>
            </a:r>
            <a:r>
              <a:rPr sz="1000" dirty="0">
                <a:solidFill>
                  <a:srgbClr val="1D1D1B"/>
                </a:solidFill>
                <a:latin typeface="Arial"/>
                <a:cs typeface="Arial"/>
              </a:rPr>
              <a:t>of</a:t>
            </a:r>
            <a:r>
              <a:rPr sz="1000" spc="-25" dirty="0">
                <a:solidFill>
                  <a:srgbClr val="1D1D1B"/>
                </a:solidFill>
                <a:latin typeface="Arial"/>
                <a:cs typeface="Arial"/>
              </a:rPr>
              <a:t> </a:t>
            </a:r>
            <a:r>
              <a:rPr sz="1000" dirty="0">
                <a:solidFill>
                  <a:srgbClr val="1D1D1B"/>
                </a:solidFill>
                <a:latin typeface="Arial"/>
                <a:cs typeface="Arial"/>
              </a:rPr>
              <a:t>an</a:t>
            </a:r>
            <a:r>
              <a:rPr sz="1000" spc="-30" dirty="0">
                <a:solidFill>
                  <a:srgbClr val="1D1D1B"/>
                </a:solidFill>
                <a:latin typeface="Arial"/>
                <a:cs typeface="Arial"/>
              </a:rPr>
              <a:t> </a:t>
            </a:r>
            <a:r>
              <a:rPr sz="1000" dirty="0">
                <a:solidFill>
                  <a:srgbClr val="1D1D1B"/>
                </a:solidFill>
                <a:latin typeface="Arial"/>
                <a:cs typeface="Arial"/>
              </a:rPr>
              <a:t>interactive</a:t>
            </a:r>
            <a:r>
              <a:rPr sz="1000" spc="-10" dirty="0">
                <a:solidFill>
                  <a:srgbClr val="1D1D1B"/>
                </a:solidFill>
                <a:latin typeface="Arial"/>
                <a:cs typeface="Arial"/>
              </a:rPr>
              <a:t> </a:t>
            </a:r>
            <a:r>
              <a:rPr sz="1000" dirty="0">
                <a:solidFill>
                  <a:srgbClr val="1D1D1B"/>
                </a:solidFill>
                <a:latin typeface="Arial"/>
                <a:cs typeface="Arial"/>
              </a:rPr>
              <a:t>multi-media</a:t>
            </a:r>
            <a:r>
              <a:rPr sz="1000" spc="-15" dirty="0">
                <a:solidFill>
                  <a:srgbClr val="1D1D1B"/>
                </a:solidFill>
                <a:latin typeface="Arial"/>
                <a:cs typeface="Arial"/>
              </a:rPr>
              <a:t> </a:t>
            </a:r>
            <a:r>
              <a:rPr sz="1000" spc="-10" dirty="0">
                <a:solidFill>
                  <a:srgbClr val="1D1D1B"/>
                </a:solidFill>
                <a:latin typeface="Arial"/>
                <a:cs typeface="Arial"/>
              </a:rPr>
              <a:t>product.</a:t>
            </a:r>
            <a:endParaRPr sz="1000" dirty="0">
              <a:latin typeface="Arial"/>
              <a:cs typeface="Arial"/>
            </a:endParaRPr>
          </a:p>
          <a:p>
            <a:pPr>
              <a:lnSpc>
                <a:spcPct val="100000"/>
              </a:lnSpc>
              <a:spcBef>
                <a:spcPts val="770"/>
              </a:spcBef>
            </a:pPr>
            <a:endParaRPr sz="1000" dirty="0">
              <a:latin typeface="Arial"/>
              <a:cs typeface="Arial"/>
            </a:endParaRPr>
          </a:p>
          <a:p>
            <a:pPr marL="12700" marR="142240">
              <a:lnSpc>
                <a:spcPct val="110000"/>
              </a:lnSpc>
              <a:spcBef>
                <a:spcPts val="5"/>
              </a:spcBef>
            </a:pPr>
            <a:r>
              <a:rPr sz="1000" dirty="0">
                <a:solidFill>
                  <a:srgbClr val="1D1D1B"/>
                </a:solidFill>
                <a:latin typeface="Arial"/>
                <a:cs typeface="Arial"/>
              </a:rPr>
              <a:t>As</a:t>
            </a:r>
            <a:r>
              <a:rPr sz="1000" spc="-20" dirty="0">
                <a:solidFill>
                  <a:srgbClr val="1D1D1B"/>
                </a:solidFill>
                <a:latin typeface="Arial"/>
                <a:cs typeface="Arial"/>
              </a:rPr>
              <a:t> </a:t>
            </a:r>
            <a:r>
              <a:rPr sz="1000" dirty="0">
                <a:solidFill>
                  <a:srgbClr val="1D1D1B"/>
                </a:solidFill>
                <a:latin typeface="Arial"/>
                <a:cs typeface="Arial"/>
              </a:rPr>
              <a:t>well</a:t>
            </a:r>
            <a:r>
              <a:rPr sz="1000" spc="-15" dirty="0">
                <a:solidFill>
                  <a:srgbClr val="1D1D1B"/>
                </a:solidFill>
                <a:latin typeface="Arial"/>
                <a:cs typeface="Arial"/>
              </a:rPr>
              <a:t> </a:t>
            </a:r>
            <a:r>
              <a:rPr sz="1000" dirty="0">
                <a:solidFill>
                  <a:srgbClr val="1D1D1B"/>
                </a:solidFill>
                <a:latin typeface="Arial"/>
                <a:cs typeface="Arial"/>
              </a:rPr>
              <a:t>as</a:t>
            </a:r>
            <a:r>
              <a:rPr sz="1000" spc="-5" dirty="0">
                <a:solidFill>
                  <a:srgbClr val="1D1D1B"/>
                </a:solidFill>
                <a:latin typeface="Arial"/>
                <a:cs typeface="Arial"/>
              </a:rPr>
              <a:t> </a:t>
            </a:r>
            <a:r>
              <a:rPr sz="1000" dirty="0">
                <a:solidFill>
                  <a:srgbClr val="1D1D1B"/>
                </a:solidFill>
                <a:latin typeface="Arial"/>
                <a:cs typeface="Arial"/>
              </a:rPr>
              <a:t>the</a:t>
            </a:r>
            <a:r>
              <a:rPr sz="1000" spc="-25" dirty="0">
                <a:solidFill>
                  <a:srgbClr val="1D1D1B"/>
                </a:solidFill>
                <a:latin typeface="Arial"/>
                <a:cs typeface="Arial"/>
              </a:rPr>
              <a:t> </a:t>
            </a:r>
            <a:r>
              <a:rPr sz="1000" dirty="0">
                <a:solidFill>
                  <a:srgbClr val="1D1D1B"/>
                </a:solidFill>
                <a:latin typeface="Arial"/>
                <a:cs typeface="Arial"/>
              </a:rPr>
              <a:t>production of</a:t>
            </a:r>
            <a:r>
              <a:rPr sz="1000" spc="-25" dirty="0">
                <a:solidFill>
                  <a:srgbClr val="1D1D1B"/>
                </a:solidFill>
                <a:latin typeface="Arial"/>
                <a:cs typeface="Arial"/>
              </a:rPr>
              <a:t> </a:t>
            </a:r>
            <a:r>
              <a:rPr sz="1000" dirty="0">
                <a:solidFill>
                  <a:srgbClr val="1D1D1B"/>
                </a:solidFill>
                <a:latin typeface="Arial"/>
                <a:cs typeface="Arial"/>
              </a:rPr>
              <a:t>interactive media products,</a:t>
            </a:r>
            <a:r>
              <a:rPr sz="1000" spc="-5" dirty="0">
                <a:solidFill>
                  <a:srgbClr val="1D1D1B"/>
                </a:solidFill>
                <a:latin typeface="Arial"/>
                <a:cs typeface="Arial"/>
              </a:rPr>
              <a:t> </a:t>
            </a:r>
            <a:r>
              <a:rPr sz="1000" dirty="0">
                <a:solidFill>
                  <a:srgbClr val="1D1D1B"/>
                </a:solidFill>
                <a:latin typeface="Arial"/>
                <a:cs typeface="Arial"/>
              </a:rPr>
              <a:t>we</a:t>
            </a:r>
            <a:r>
              <a:rPr sz="1000" spc="-5" dirty="0">
                <a:solidFill>
                  <a:srgbClr val="1D1D1B"/>
                </a:solidFill>
                <a:latin typeface="Arial"/>
                <a:cs typeface="Arial"/>
              </a:rPr>
              <a:t> </a:t>
            </a:r>
            <a:r>
              <a:rPr sz="1000" spc="-20" dirty="0">
                <a:solidFill>
                  <a:srgbClr val="1D1D1B"/>
                </a:solidFill>
                <a:latin typeface="Arial"/>
                <a:cs typeface="Arial"/>
              </a:rPr>
              <a:t>also </a:t>
            </a:r>
            <a:r>
              <a:rPr sz="1000" dirty="0">
                <a:solidFill>
                  <a:srgbClr val="1D1D1B"/>
                </a:solidFill>
                <a:latin typeface="Arial"/>
                <a:cs typeface="Arial"/>
              </a:rPr>
              <a:t>look</a:t>
            </a:r>
            <a:r>
              <a:rPr sz="1000" spc="-20" dirty="0">
                <a:solidFill>
                  <a:srgbClr val="1D1D1B"/>
                </a:solidFill>
                <a:latin typeface="Arial"/>
                <a:cs typeface="Arial"/>
              </a:rPr>
              <a:t> </a:t>
            </a:r>
            <a:r>
              <a:rPr sz="1000" dirty="0">
                <a:solidFill>
                  <a:srgbClr val="1D1D1B"/>
                </a:solidFill>
                <a:latin typeface="Arial"/>
                <a:cs typeface="Arial"/>
              </a:rPr>
              <a:t>at</a:t>
            </a:r>
            <a:r>
              <a:rPr sz="1000" spc="-5" dirty="0">
                <a:solidFill>
                  <a:srgbClr val="1D1D1B"/>
                </a:solidFill>
                <a:latin typeface="Arial"/>
                <a:cs typeface="Arial"/>
              </a:rPr>
              <a:t> </a:t>
            </a:r>
            <a:r>
              <a:rPr sz="1000" dirty="0">
                <a:solidFill>
                  <a:srgbClr val="1D1D1B"/>
                </a:solidFill>
                <a:latin typeface="Arial"/>
                <a:cs typeface="Arial"/>
              </a:rPr>
              <a:t>the</a:t>
            </a:r>
            <a:r>
              <a:rPr sz="1000" spc="-20" dirty="0">
                <a:solidFill>
                  <a:srgbClr val="1D1D1B"/>
                </a:solidFill>
                <a:latin typeface="Arial"/>
                <a:cs typeface="Arial"/>
              </a:rPr>
              <a:t> </a:t>
            </a:r>
            <a:r>
              <a:rPr sz="1000" dirty="0">
                <a:solidFill>
                  <a:srgbClr val="1D1D1B"/>
                </a:solidFill>
                <a:latin typeface="Arial"/>
                <a:cs typeface="Arial"/>
              </a:rPr>
              <a:t>importance</a:t>
            </a:r>
            <a:r>
              <a:rPr sz="1000" spc="15" dirty="0">
                <a:solidFill>
                  <a:srgbClr val="1D1D1B"/>
                </a:solidFill>
                <a:latin typeface="Arial"/>
                <a:cs typeface="Arial"/>
              </a:rPr>
              <a:t> </a:t>
            </a:r>
            <a:r>
              <a:rPr sz="1000" dirty="0">
                <a:solidFill>
                  <a:srgbClr val="1D1D1B"/>
                </a:solidFill>
                <a:latin typeface="Arial"/>
                <a:cs typeface="Arial"/>
              </a:rPr>
              <a:t>of</a:t>
            </a:r>
            <a:r>
              <a:rPr sz="1000" spc="-30" dirty="0">
                <a:solidFill>
                  <a:srgbClr val="1D1D1B"/>
                </a:solidFill>
                <a:latin typeface="Arial"/>
                <a:cs typeface="Arial"/>
              </a:rPr>
              <a:t> </a:t>
            </a:r>
            <a:r>
              <a:rPr sz="1000" spc="-10" dirty="0">
                <a:solidFill>
                  <a:srgbClr val="1D1D1B"/>
                </a:solidFill>
                <a:latin typeface="Arial"/>
                <a:cs typeface="Arial"/>
              </a:rPr>
              <a:t>evaluation </a:t>
            </a:r>
            <a:r>
              <a:rPr sz="1000" dirty="0">
                <a:solidFill>
                  <a:srgbClr val="1D1D1B"/>
                </a:solidFill>
                <a:latin typeface="Arial"/>
                <a:cs typeface="Arial"/>
              </a:rPr>
              <a:t>and</a:t>
            </a:r>
            <a:r>
              <a:rPr sz="1000" spc="5" dirty="0">
                <a:solidFill>
                  <a:srgbClr val="1D1D1B"/>
                </a:solidFill>
                <a:latin typeface="Arial"/>
                <a:cs typeface="Arial"/>
              </a:rPr>
              <a:t> </a:t>
            </a:r>
            <a:r>
              <a:rPr sz="1000" dirty="0">
                <a:solidFill>
                  <a:srgbClr val="1D1D1B"/>
                </a:solidFill>
                <a:latin typeface="Arial"/>
                <a:cs typeface="Arial"/>
              </a:rPr>
              <a:t>the</a:t>
            </a:r>
            <a:r>
              <a:rPr sz="1000" spc="-20" dirty="0">
                <a:solidFill>
                  <a:srgbClr val="1D1D1B"/>
                </a:solidFill>
                <a:latin typeface="Arial"/>
                <a:cs typeface="Arial"/>
              </a:rPr>
              <a:t> </a:t>
            </a:r>
            <a:r>
              <a:rPr sz="1000" dirty="0">
                <a:solidFill>
                  <a:srgbClr val="1D1D1B"/>
                </a:solidFill>
                <a:latin typeface="Arial"/>
                <a:cs typeface="Arial"/>
              </a:rPr>
              <a:t>planning</a:t>
            </a:r>
            <a:r>
              <a:rPr sz="1000" spc="-5" dirty="0">
                <a:solidFill>
                  <a:srgbClr val="1D1D1B"/>
                </a:solidFill>
                <a:latin typeface="Arial"/>
                <a:cs typeface="Arial"/>
              </a:rPr>
              <a:t> </a:t>
            </a:r>
            <a:r>
              <a:rPr sz="1000" spc="-10" dirty="0">
                <a:solidFill>
                  <a:srgbClr val="1D1D1B"/>
                </a:solidFill>
                <a:latin typeface="Arial"/>
                <a:cs typeface="Arial"/>
              </a:rPr>
              <a:t>process, </a:t>
            </a:r>
            <a:r>
              <a:rPr sz="1000" dirty="0">
                <a:solidFill>
                  <a:srgbClr val="1D1D1B"/>
                </a:solidFill>
                <a:latin typeface="Arial"/>
                <a:cs typeface="Arial"/>
              </a:rPr>
              <a:t>including</a:t>
            </a:r>
            <a:r>
              <a:rPr sz="1000" spc="-10" dirty="0">
                <a:solidFill>
                  <a:srgbClr val="1D1D1B"/>
                </a:solidFill>
                <a:latin typeface="Arial"/>
                <a:cs typeface="Arial"/>
              </a:rPr>
              <a:t> </a:t>
            </a:r>
            <a:r>
              <a:rPr sz="1000" dirty="0">
                <a:solidFill>
                  <a:srgbClr val="1D1D1B"/>
                </a:solidFill>
                <a:latin typeface="Arial"/>
                <a:cs typeface="Arial"/>
              </a:rPr>
              <a:t>story</a:t>
            </a:r>
            <a:r>
              <a:rPr sz="1000" spc="-15" dirty="0">
                <a:solidFill>
                  <a:srgbClr val="1D1D1B"/>
                </a:solidFill>
                <a:latin typeface="Arial"/>
                <a:cs typeface="Arial"/>
              </a:rPr>
              <a:t> </a:t>
            </a:r>
            <a:r>
              <a:rPr sz="1000" dirty="0">
                <a:solidFill>
                  <a:srgbClr val="1D1D1B"/>
                </a:solidFill>
                <a:latin typeface="Arial"/>
                <a:cs typeface="Arial"/>
              </a:rPr>
              <a:t>boarding,</a:t>
            </a:r>
            <a:r>
              <a:rPr sz="1000" spc="10" dirty="0">
                <a:solidFill>
                  <a:srgbClr val="1D1D1B"/>
                </a:solidFill>
                <a:latin typeface="Arial"/>
                <a:cs typeface="Arial"/>
              </a:rPr>
              <a:t> </a:t>
            </a:r>
            <a:r>
              <a:rPr sz="1000" dirty="0">
                <a:solidFill>
                  <a:srgbClr val="1D1D1B"/>
                </a:solidFill>
                <a:latin typeface="Arial"/>
                <a:cs typeface="Arial"/>
              </a:rPr>
              <a:t>mind</a:t>
            </a:r>
            <a:r>
              <a:rPr sz="1000" spc="-20" dirty="0">
                <a:solidFill>
                  <a:srgbClr val="1D1D1B"/>
                </a:solidFill>
                <a:latin typeface="Arial"/>
                <a:cs typeface="Arial"/>
              </a:rPr>
              <a:t> </a:t>
            </a:r>
            <a:r>
              <a:rPr sz="1000" dirty="0">
                <a:solidFill>
                  <a:srgbClr val="1D1D1B"/>
                </a:solidFill>
                <a:latin typeface="Arial"/>
                <a:cs typeface="Arial"/>
              </a:rPr>
              <a:t>mapping</a:t>
            </a:r>
            <a:r>
              <a:rPr sz="1000" spc="15" dirty="0">
                <a:solidFill>
                  <a:srgbClr val="1D1D1B"/>
                </a:solidFill>
                <a:latin typeface="Arial"/>
                <a:cs typeface="Arial"/>
              </a:rPr>
              <a:t> </a:t>
            </a:r>
            <a:r>
              <a:rPr sz="1000" dirty="0">
                <a:solidFill>
                  <a:srgbClr val="1D1D1B"/>
                </a:solidFill>
                <a:latin typeface="Arial"/>
                <a:cs typeface="Arial"/>
              </a:rPr>
              <a:t>and</a:t>
            </a:r>
            <a:r>
              <a:rPr sz="1000" spc="5" dirty="0">
                <a:solidFill>
                  <a:srgbClr val="1D1D1B"/>
                </a:solidFill>
                <a:latin typeface="Arial"/>
                <a:cs typeface="Arial"/>
              </a:rPr>
              <a:t> </a:t>
            </a:r>
            <a:r>
              <a:rPr sz="1000" dirty="0">
                <a:solidFill>
                  <a:srgbClr val="1D1D1B"/>
                </a:solidFill>
                <a:latin typeface="Arial"/>
                <a:cs typeface="Arial"/>
              </a:rPr>
              <a:t>mood</a:t>
            </a:r>
            <a:r>
              <a:rPr sz="1000" spc="-15" dirty="0">
                <a:solidFill>
                  <a:srgbClr val="1D1D1B"/>
                </a:solidFill>
                <a:latin typeface="Arial"/>
                <a:cs typeface="Arial"/>
              </a:rPr>
              <a:t> </a:t>
            </a:r>
            <a:r>
              <a:rPr sz="1000" spc="-10" dirty="0">
                <a:solidFill>
                  <a:srgbClr val="1D1D1B"/>
                </a:solidFill>
                <a:latin typeface="Arial"/>
                <a:cs typeface="Arial"/>
              </a:rPr>
              <a:t>boards.</a:t>
            </a:r>
            <a:endParaRPr sz="1000" dirty="0">
              <a:latin typeface="Arial"/>
              <a:cs typeface="Arial"/>
            </a:endParaRPr>
          </a:p>
          <a:p>
            <a:pPr>
              <a:lnSpc>
                <a:spcPct val="100000"/>
              </a:lnSpc>
              <a:spcBef>
                <a:spcPts val="885"/>
              </a:spcBef>
            </a:pPr>
            <a:endParaRPr sz="1000" dirty="0">
              <a:latin typeface="Arial"/>
              <a:cs typeface="Arial"/>
            </a:endParaRPr>
          </a:p>
          <a:p>
            <a:pPr marL="12700">
              <a:lnSpc>
                <a:spcPct val="100000"/>
              </a:lnSpc>
            </a:pPr>
            <a:r>
              <a:rPr sz="1400" spc="-10" dirty="0">
                <a:solidFill>
                  <a:srgbClr val="1D1D1B"/>
                </a:solidFill>
                <a:latin typeface="Arial"/>
                <a:cs typeface="Arial"/>
              </a:rPr>
              <a:t>Qualifications</a:t>
            </a:r>
            <a:r>
              <a:rPr sz="1400" spc="5" dirty="0">
                <a:solidFill>
                  <a:srgbClr val="1D1D1B"/>
                </a:solidFill>
                <a:latin typeface="Arial"/>
                <a:cs typeface="Arial"/>
              </a:rPr>
              <a:t> </a:t>
            </a:r>
            <a:r>
              <a:rPr sz="1400" spc="-10" dirty="0">
                <a:solidFill>
                  <a:srgbClr val="1D1D1B"/>
                </a:solidFill>
                <a:latin typeface="Arial"/>
                <a:cs typeface="Arial"/>
              </a:rPr>
              <a:t>available</a:t>
            </a:r>
            <a:endParaRPr sz="1400" dirty="0">
              <a:latin typeface="Arial"/>
              <a:cs typeface="Arial"/>
            </a:endParaRPr>
          </a:p>
          <a:p>
            <a:pPr marL="12700">
              <a:lnSpc>
                <a:spcPct val="100000"/>
              </a:lnSpc>
              <a:spcBef>
                <a:spcPts val="475"/>
              </a:spcBef>
            </a:pPr>
            <a:r>
              <a:rPr sz="1000" dirty="0">
                <a:solidFill>
                  <a:srgbClr val="1D1D1B"/>
                </a:solidFill>
                <a:latin typeface="Arial"/>
                <a:cs typeface="Arial"/>
              </a:rPr>
              <a:t>The</a:t>
            </a:r>
            <a:r>
              <a:rPr sz="1000" spc="-25" dirty="0">
                <a:solidFill>
                  <a:srgbClr val="1D1D1B"/>
                </a:solidFill>
                <a:latin typeface="Arial"/>
                <a:cs typeface="Arial"/>
              </a:rPr>
              <a:t> </a:t>
            </a:r>
            <a:r>
              <a:rPr sz="1000" dirty="0">
                <a:solidFill>
                  <a:srgbClr val="1D1D1B"/>
                </a:solidFill>
                <a:latin typeface="Arial"/>
                <a:cs typeface="Arial"/>
              </a:rPr>
              <a:t>course</a:t>
            </a:r>
            <a:r>
              <a:rPr sz="1000" spc="-35" dirty="0">
                <a:solidFill>
                  <a:srgbClr val="1D1D1B"/>
                </a:solidFill>
                <a:latin typeface="Arial"/>
                <a:cs typeface="Arial"/>
              </a:rPr>
              <a:t> </a:t>
            </a:r>
            <a:r>
              <a:rPr sz="1000" dirty="0">
                <a:solidFill>
                  <a:srgbClr val="1D1D1B"/>
                </a:solidFill>
                <a:latin typeface="Arial"/>
                <a:cs typeface="Arial"/>
              </a:rPr>
              <a:t>will</a:t>
            </a:r>
            <a:r>
              <a:rPr sz="1000" spc="-25" dirty="0">
                <a:solidFill>
                  <a:srgbClr val="1D1D1B"/>
                </a:solidFill>
                <a:latin typeface="Arial"/>
                <a:cs typeface="Arial"/>
              </a:rPr>
              <a:t> </a:t>
            </a:r>
            <a:r>
              <a:rPr sz="1000" dirty="0">
                <a:solidFill>
                  <a:srgbClr val="1D1D1B"/>
                </a:solidFill>
                <a:latin typeface="Arial"/>
                <a:cs typeface="Arial"/>
              </a:rPr>
              <a:t>lead</a:t>
            </a:r>
            <a:r>
              <a:rPr sz="1000" spc="-10" dirty="0">
                <a:solidFill>
                  <a:srgbClr val="1D1D1B"/>
                </a:solidFill>
                <a:latin typeface="Arial"/>
                <a:cs typeface="Arial"/>
              </a:rPr>
              <a:t> </a:t>
            </a:r>
            <a:r>
              <a:rPr sz="1000" dirty="0">
                <a:solidFill>
                  <a:srgbClr val="1D1D1B"/>
                </a:solidFill>
                <a:latin typeface="Arial"/>
                <a:cs typeface="Arial"/>
              </a:rPr>
              <a:t>to</a:t>
            </a:r>
            <a:r>
              <a:rPr sz="1000" spc="-35" dirty="0">
                <a:solidFill>
                  <a:srgbClr val="1D1D1B"/>
                </a:solidFill>
                <a:latin typeface="Arial"/>
                <a:cs typeface="Arial"/>
              </a:rPr>
              <a:t> </a:t>
            </a:r>
            <a:r>
              <a:rPr sz="1000" dirty="0">
                <a:solidFill>
                  <a:srgbClr val="1D1D1B"/>
                </a:solidFill>
                <a:latin typeface="Arial"/>
                <a:cs typeface="Arial"/>
              </a:rPr>
              <a:t>a</a:t>
            </a:r>
            <a:r>
              <a:rPr sz="1000" spc="-20" dirty="0">
                <a:solidFill>
                  <a:srgbClr val="1D1D1B"/>
                </a:solidFill>
                <a:latin typeface="Arial"/>
                <a:cs typeface="Arial"/>
              </a:rPr>
              <a:t> </a:t>
            </a:r>
            <a:r>
              <a:rPr sz="1000" dirty="0">
                <a:solidFill>
                  <a:srgbClr val="1D1D1B"/>
                </a:solidFill>
                <a:latin typeface="Arial"/>
                <a:cs typeface="Arial"/>
              </a:rPr>
              <a:t>Level</a:t>
            </a:r>
            <a:r>
              <a:rPr sz="1000" spc="-30" dirty="0">
                <a:solidFill>
                  <a:srgbClr val="1D1D1B"/>
                </a:solidFill>
                <a:latin typeface="Arial"/>
                <a:cs typeface="Arial"/>
              </a:rPr>
              <a:t> </a:t>
            </a:r>
            <a:r>
              <a:rPr sz="1000" dirty="0">
                <a:solidFill>
                  <a:srgbClr val="1D1D1B"/>
                </a:solidFill>
                <a:latin typeface="Arial"/>
                <a:cs typeface="Arial"/>
              </a:rPr>
              <a:t>2</a:t>
            </a:r>
            <a:r>
              <a:rPr sz="1000" spc="-30" dirty="0">
                <a:solidFill>
                  <a:srgbClr val="1D1D1B"/>
                </a:solidFill>
                <a:latin typeface="Arial"/>
                <a:cs typeface="Arial"/>
              </a:rPr>
              <a:t> </a:t>
            </a:r>
            <a:r>
              <a:rPr sz="1000" dirty="0">
                <a:solidFill>
                  <a:srgbClr val="1D1D1B"/>
                </a:solidFill>
                <a:latin typeface="Arial"/>
                <a:cs typeface="Arial"/>
              </a:rPr>
              <a:t>Certificate in</a:t>
            </a:r>
            <a:r>
              <a:rPr sz="1000" spc="-30" dirty="0">
                <a:solidFill>
                  <a:srgbClr val="1D1D1B"/>
                </a:solidFill>
                <a:latin typeface="Arial"/>
                <a:cs typeface="Arial"/>
              </a:rPr>
              <a:t> </a:t>
            </a:r>
            <a:r>
              <a:rPr sz="1000" dirty="0">
                <a:solidFill>
                  <a:srgbClr val="1D1D1B"/>
                </a:solidFill>
                <a:latin typeface="Arial"/>
                <a:cs typeface="Arial"/>
              </a:rPr>
              <a:t>Creative</a:t>
            </a:r>
            <a:r>
              <a:rPr sz="1000" spc="10" dirty="0">
                <a:solidFill>
                  <a:srgbClr val="1D1D1B"/>
                </a:solidFill>
                <a:latin typeface="Arial"/>
                <a:cs typeface="Arial"/>
              </a:rPr>
              <a:t> </a:t>
            </a:r>
            <a:r>
              <a:rPr sz="1000" spc="-10" dirty="0">
                <a:solidFill>
                  <a:srgbClr val="1D1D1B"/>
                </a:solidFill>
                <a:latin typeface="Arial"/>
                <a:cs typeface="Arial"/>
              </a:rPr>
              <a:t>iMedia.</a:t>
            </a:r>
            <a:endParaRPr sz="1000" dirty="0">
              <a:latin typeface="Arial"/>
              <a:cs typeface="Arial"/>
            </a:endParaRPr>
          </a:p>
          <a:p>
            <a:pPr>
              <a:lnSpc>
                <a:spcPct val="100000"/>
              </a:lnSpc>
              <a:spcBef>
                <a:spcPts val="885"/>
              </a:spcBef>
            </a:pPr>
            <a:endParaRPr sz="1000" dirty="0">
              <a:latin typeface="Arial"/>
              <a:cs typeface="Arial"/>
            </a:endParaRPr>
          </a:p>
          <a:p>
            <a:pPr marL="12700">
              <a:lnSpc>
                <a:spcPct val="100000"/>
              </a:lnSpc>
            </a:pPr>
            <a:r>
              <a:rPr sz="1400" spc="-10" dirty="0">
                <a:solidFill>
                  <a:srgbClr val="1D1D1B"/>
                </a:solidFill>
                <a:latin typeface="Arial"/>
                <a:cs typeface="Arial"/>
              </a:rPr>
              <a:t>Assessment</a:t>
            </a:r>
            <a:endParaRPr sz="1400" dirty="0">
              <a:latin typeface="Arial"/>
              <a:cs typeface="Arial"/>
            </a:endParaRPr>
          </a:p>
          <a:p>
            <a:pPr marL="12700" marR="5080">
              <a:lnSpc>
                <a:spcPct val="110000"/>
              </a:lnSpc>
              <a:spcBef>
                <a:spcPts val="350"/>
              </a:spcBef>
            </a:pPr>
            <a:r>
              <a:rPr sz="1000" dirty="0">
                <a:solidFill>
                  <a:srgbClr val="1D1D1B"/>
                </a:solidFill>
                <a:latin typeface="Arial"/>
                <a:cs typeface="Arial"/>
              </a:rPr>
              <a:t>The</a:t>
            </a:r>
            <a:r>
              <a:rPr sz="1000" spc="-15" dirty="0">
                <a:solidFill>
                  <a:srgbClr val="1D1D1B"/>
                </a:solidFill>
                <a:latin typeface="Arial"/>
                <a:cs typeface="Arial"/>
              </a:rPr>
              <a:t> </a:t>
            </a:r>
            <a:r>
              <a:rPr sz="1000" dirty="0">
                <a:solidFill>
                  <a:srgbClr val="1D1D1B"/>
                </a:solidFill>
                <a:latin typeface="Arial"/>
                <a:cs typeface="Arial"/>
              </a:rPr>
              <a:t>course</a:t>
            </a:r>
            <a:r>
              <a:rPr sz="1000" spc="-20" dirty="0">
                <a:solidFill>
                  <a:srgbClr val="1D1D1B"/>
                </a:solidFill>
                <a:latin typeface="Arial"/>
                <a:cs typeface="Arial"/>
              </a:rPr>
              <a:t> </a:t>
            </a:r>
            <a:r>
              <a:rPr sz="1000" dirty="0">
                <a:solidFill>
                  <a:srgbClr val="1D1D1B"/>
                </a:solidFill>
                <a:latin typeface="Arial"/>
                <a:cs typeface="Arial"/>
              </a:rPr>
              <a:t>is</a:t>
            </a:r>
            <a:r>
              <a:rPr sz="1000" spc="-10" dirty="0">
                <a:solidFill>
                  <a:srgbClr val="1D1D1B"/>
                </a:solidFill>
                <a:latin typeface="Arial"/>
                <a:cs typeface="Arial"/>
              </a:rPr>
              <a:t> </a:t>
            </a:r>
            <a:r>
              <a:rPr sz="1000" dirty="0">
                <a:solidFill>
                  <a:srgbClr val="1D1D1B"/>
                </a:solidFill>
                <a:latin typeface="Arial"/>
                <a:cs typeface="Arial"/>
              </a:rPr>
              <a:t>currently</a:t>
            </a:r>
            <a:r>
              <a:rPr sz="1000" spc="-5" dirty="0">
                <a:solidFill>
                  <a:srgbClr val="1D1D1B"/>
                </a:solidFill>
                <a:latin typeface="Arial"/>
                <a:cs typeface="Arial"/>
              </a:rPr>
              <a:t> </a:t>
            </a:r>
            <a:r>
              <a:rPr sz="1000" dirty="0">
                <a:solidFill>
                  <a:srgbClr val="1D1D1B"/>
                </a:solidFill>
                <a:latin typeface="Arial"/>
                <a:cs typeface="Arial"/>
              </a:rPr>
              <a:t>made</a:t>
            </a:r>
            <a:r>
              <a:rPr sz="1000" spc="5" dirty="0">
                <a:solidFill>
                  <a:srgbClr val="1D1D1B"/>
                </a:solidFill>
                <a:latin typeface="Arial"/>
                <a:cs typeface="Arial"/>
              </a:rPr>
              <a:t> </a:t>
            </a:r>
            <a:r>
              <a:rPr sz="1000" dirty="0">
                <a:solidFill>
                  <a:srgbClr val="1D1D1B"/>
                </a:solidFill>
                <a:latin typeface="Arial"/>
                <a:cs typeface="Arial"/>
              </a:rPr>
              <a:t>up</a:t>
            </a:r>
            <a:r>
              <a:rPr sz="1000" spc="-15" dirty="0">
                <a:solidFill>
                  <a:srgbClr val="1D1D1B"/>
                </a:solidFill>
                <a:latin typeface="Arial"/>
                <a:cs typeface="Arial"/>
              </a:rPr>
              <a:t> </a:t>
            </a:r>
            <a:r>
              <a:rPr sz="1000" dirty="0">
                <a:solidFill>
                  <a:srgbClr val="1D1D1B"/>
                </a:solidFill>
                <a:latin typeface="Arial"/>
                <a:cs typeface="Arial"/>
              </a:rPr>
              <a:t>of</a:t>
            </a:r>
            <a:r>
              <a:rPr sz="1000" spc="-30" dirty="0">
                <a:solidFill>
                  <a:srgbClr val="1D1D1B"/>
                </a:solidFill>
                <a:latin typeface="Arial"/>
                <a:cs typeface="Arial"/>
              </a:rPr>
              <a:t> </a:t>
            </a:r>
            <a:r>
              <a:rPr sz="1000" dirty="0">
                <a:solidFill>
                  <a:srgbClr val="1D1D1B"/>
                </a:solidFill>
                <a:latin typeface="Arial"/>
                <a:cs typeface="Arial"/>
              </a:rPr>
              <a:t>three</a:t>
            </a:r>
            <a:r>
              <a:rPr sz="1000" spc="5" dirty="0">
                <a:solidFill>
                  <a:srgbClr val="1D1D1B"/>
                </a:solidFill>
                <a:latin typeface="Arial"/>
                <a:cs typeface="Arial"/>
              </a:rPr>
              <a:t> </a:t>
            </a:r>
            <a:r>
              <a:rPr sz="1000" dirty="0">
                <a:solidFill>
                  <a:srgbClr val="1D1D1B"/>
                </a:solidFill>
                <a:latin typeface="Arial"/>
                <a:cs typeface="Arial"/>
              </a:rPr>
              <a:t>internally</a:t>
            </a:r>
            <a:r>
              <a:rPr sz="1000" spc="-15" dirty="0">
                <a:solidFill>
                  <a:srgbClr val="1D1D1B"/>
                </a:solidFill>
                <a:latin typeface="Arial"/>
                <a:cs typeface="Arial"/>
              </a:rPr>
              <a:t> </a:t>
            </a:r>
            <a:r>
              <a:rPr sz="1000" spc="-10" dirty="0">
                <a:solidFill>
                  <a:srgbClr val="1D1D1B"/>
                </a:solidFill>
                <a:latin typeface="Arial"/>
                <a:cs typeface="Arial"/>
              </a:rPr>
              <a:t>moderated</a:t>
            </a:r>
            <a:r>
              <a:rPr sz="1000" spc="500" dirty="0">
                <a:solidFill>
                  <a:srgbClr val="1D1D1B"/>
                </a:solidFill>
                <a:latin typeface="Arial"/>
                <a:cs typeface="Arial"/>
              </a:rPr>
              <a:t> </a:t>
            </a:r>
            <a:r>
              <a:rPr sz="1000" dirty="0">
                <a:solidFill>
                  <a:srgbClr val="1D1D1B"/>
                </a:solidFill>
                <a:latin typeface="Arial"/>
                <a:cs typeface="Arial"/>
              </a:rPr>
              <a:t>units</a:t>
            </a:r>
            <a:r>
              <a:rPr sz="1000" spc="-35" dirty="0">
                <a:solidFill>
                  <a:srgbClr val="1D1D1B"/>
                </a:solidFill>
                <a:latin typeface="Arial"/>
                <a:cs typeface="Arial"/>
              </a:rPr>
              <a:t> </a:t>
            </a:r>
            <a:r>
              <a:rPr sz="1000" dirty="0">
                <a:solidFill>
                  <a:srgbClr val="1D1D1B"/>
                </a:solidFill>
                <a:latin typeface="Arial"/>
                <a:cs typeface="Arial"/>
              </a:rPr>
              <a:t>and</a:t>
            </a:r>
            <a:r>
              <a:rPr sz="1000" spc="-20" dirty="0">
                <a:solidFill>
                  <a:srgbClr val="1D1D1B"/>
                </a:solidFill>
                <a:latin typeface="Arial"/>
                <a:cs typeface="Arial"/>
              </a:rPr>
              <a:t> </a:t>
            </a:r>
            <a:r>
              <a:rPr sz="1000" dirty="0">
                <a:solidFill>
                  <a:srgbClr val="1D1D1B"/>
                </a:solidFill>
                <a:latin typeface="Arial"/>
                <a:cs typeface="Arial"/>
              </a:rPr>
              <a:t>one</a:t>
            </a:r>
            <a:r>
              <a:rPr sz="1000" spc="-20" dirty="0">
                <a:solidFill>
                  <a:srgbClr val="1D1D1B"/>
                </a:solidFill>
                <a:latin typeface="Arial"/>
                <a:cs typeface="Arial"/>
              </a:rPr>
              <a:t> </a:t>
            </a:r>
            <a:r>
              <a:rPr sz="1000" spc="-10" dirty="0">
                <a:solidFill>
                  <a:srgbClr val="1D1D1B"/>
                </a:solidFill>
                <a:latin typeface="Arial"/>
                <a:cs typeface="Arial"/>
              </a:rPr>
              <a:t>90-</a:t>
            </a:r>
            <a:r>
              <a:rPr sz="1000" dirty="0">
                <a:solidFill>
                  <a:srgbClr val="1D1D1B"/>
                </a:solidFill>
                <a:latin typeface="Arial"/>
                <a:cs typeface="Arial"/>
              </a:rPr>
              <a:t>minute</a:t>
            </a:r>
            <a:r>
              <a:rPr sz="1000" spc="-35" dirty="0">
                <a:solidFill>
                  <a:srgbClr val="1D1D1B"/>
                </a:solidFill>
                <a:latin typeface="Arial"/>
                <a:cs typeface="Arial"/>
              </a:rPr>
              <a:t> </a:t>
            </a:r>
            <a:r>
              <a:rPr sz="1000" spc="-10" dirty="0">
                <a:solidFill>
                  <a:srgbClr val="1D1D1B"/>
                </a:solidFill>
                <a:latin typeface="Arial"/>
                <a:cs typeface="Arial"/>
              </a:rPr>
              <a:t>exam, </a:t>
            </a:r>
            <a:r>
              <a:rPr sz="1000" dirty="0">
                <a:solidFill>
                  <a:srgbClr val="1D1D1B"/>
                </a:solidFill>
                <a:latin typeface="Arial"/>
                <a:cs typeface="Arial"/>
              </a:rPr>
              <a:t>awarded</a:t>
            </a:r>
            <a:r>
              <a:rPr sz="1000" spc="30" dirty="0">
                <a:solidFill>
                  <a:srgbClr val="1D1D1B"/>
                </a:solidFill>
                <a:latin typeface="Arial"/>
                <a:cs typeface="Arial"/>
              </a:rPr>
              <a:t> </a:t>
            </a:r>
            <a:r>
              <a:rPr sz="1000" dirty="0">
                <a:solidFill>
                  <a:srgbClr val="1D1D1B"/>
                </a:solidFill>
                <a:latin typeface="Arial"/>
                <a:cs typeface="Arial"/>
              </a:rPr>
              <a:t>at</a:t>
            </a:r>
            <a:r>
              <a:rPr sz="1000" spc="-15" dirty="0">
                <a:solidFill>
                  <a:srgbClr val="1D1D1B"/>
                </a:solidFill>
                <a:latin typeface="Arial"/>
                <a:cs typeface="Arial"/>
              </a:rPr>
              <a:t> </a:t>
            </a:r>
            <a:r>
              <a:rPr sz="1000" spc="-30" dirty="0">
                <a:solidFill>
                  <a:srgbClr val="1D1D1B"/>
                </a:solidFill>
                <a:latin typeface="Arial"/>
                <a:cs typeface="Arial"/>
              </a:rPr>
              <a:t>Pass, </a:t>
            </a:r>
            <a:r>
              <a:rPr sz="1000" dirty="0">
                <a:solidFill>
                  <a:srgbClr val="1D1D1B"/>
                </a:solidFill>
                <a:latin typeface="Arial"/>
                <a:cs typeface="Arial"/>
              </a:rPr>
              <a:t>Merit, </a:t>
            </a:r>
            <a:r>
              <a:rPr sz="1000" spc="-10" dirty="0">
                <a:solidFill>
                  <a:srgbClr val="1D1D1B"/>
                </a:solidFill>
                <a:latin typeface="Arial"/>
                <a:cs typeface="Arial"/>
              </a:rPr>
              <a:t>Distinction </a:t>
            </a:r>
            <a:r>
              <a:rPr sz="1000" dirty="0">
                <a:solidFill>
                  <a:srgbClr val="1D1D1B"/>
                </a:solidFill>
                <a:latin typeface="Arial"/>
                <a:cs typeface="Arial"/>
              </a:rPr>
              <a:t>and</a:t>
            </a:r>
            <a:r>
              <a:rPr sz="1000" spc="-20" dirty="0">
                <a:solidFill>
                  <a:srgbClr val="1D1D1B"/>
                </a:solidFill>
                <a:latin typeface="Arial"/>
                <a:cs typeface="Arial"/>
              </a:rPr>
              <a:t> </a:t>
            </a:r>
            <a:r>
              <a:rPr sz="1000" spc="-10" dirty="0">
                <a:solidFill>
                  <a:srgbClr val="1D1D1B"/>
                </a:solidFill>
                <a:latin typeface="Arial"/>
                <a:cs typeface="Arial"/>
              </a:rPr>
              <a:t>Distinction*.</a:t>
            </a:r>
            <a:endParaRPr sz="1000" dirty="0">
              <a:latin typeface="Arial"/>
              <a:cs typeface="Arial"/>
            </a:endParaRPr>
          </a:p>
        </p:txBody>
      </p:sp>
      <p:sp>
        <p:nvSpPr>
          <p:cNvPr id="5" name="object 5"/>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10" dirty="0"/>
              <a:t>Creative</a:t>
            </a:r>
            <a:r>
              <a:rPr spc="-155" dirty="0"/>
              <a:t> </a:t>
            </a:r>
            <a:r>
              <a:rPr spc="-10" dirty="0"/>
              <a:t>iMedia</a:t>
            </a:r>
          </a:p>
        </p:txBody>
      </p:sp>
      <p:pic>
        <p:nvPicPr>
          <p:cNvPr id="6" name="object 6"/>
          <p:cNvPicPr/>
          <p:nvPr/>
        </p:nvPicPr>
        <p:blipFill>
          <a:blip r:embed="rId2" cstate="print"/>
          <a:stretch>
            <a:fillRect/>
          </a:stretch>
        </p:blipFill>
        <p:spPr>
          <a:xfrm>
            <a:off x="5486400" y="3869435"/>
            <a:ext cx="1676400" cy="2148840"/>
          </a:xfrm>
          <a:prstGeom prst="rect">
            <a:avLst/>
          </a:prstGeom>
        </p:spPr>
      </p:pic>
      <p:sp>
        <p:nvSpPr>
          <p:cNvPr id="9" name="object 9"/>
          <p:cNvSpPr txBox="1">
            <a:spLocks noGrp="1"/>
          </p:cNvSpPr>
          <p:nvPr>
            <p:ph type="sldNum" sz="quarter" idx="7"/>
          </p:nvPr>
        </p:nvSpPr>
        <p:spPr>
          <a:prstGeom prst="rect">
            <a:avLst/>
          </a:prstGeom>
        </p:spPr>
        <p:txBody>
          <a:bodyPr vert="horz" wrap="square" lIns="0" tIns="8255" rIns="0" bIns="0" rtlCol="0">
            <a:spAutoFit/>
          </a:bodyPr>
          <a:lstStyle/>
          <a:p>
            <a:pPr marL="38100">
              <a:lnSpc>
                <a:spcPct val="100000"/>
              </a:lnSpc>
              <a:spcBef>
                <a:spcPts val="65"/>
              </a:spcBef>
            </a:pPr>
            <a:fld id="{81D60167-4931-47E6-BA6A-407CBD079E47}" type="slidenum">
              <a:rPr spc="-25" dirty="0"/>
              <a:t>19</a:t>
            </a:fld>
            <a:endParaRPr spc="-25"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10" dirty="0"/>
              <a:t>Contents</a:t>
            </a:r>
          </a:p>
        </p:txBody>
      </p:sp>
      <p:graphicFrame>
        <p:nvGraphicFramePr>
          <p:cNvPr id="5" name="object 5"/>
          <p:cNvGraphicFramePr>
            <a:graphicFrameLocks noGrp="1"/>
          </p:cNvGraphicFramePr>
          <p:nvPr>
            <p:extLst>
              <p:ext uri="{D42A27DB-BD31-4B8C-83A1-F6EECF244321}">
                <p14:modId xmlns:p14="http://schemas.microsoft.com/office/powerpoint/2010/main" val="284555336"/>
              </p:ext>
            </p:extLst>
          </p:nvPr>
        </p:nvGraphicFramePr>
        <p:xfrm>
          <a:off x="717550" y="2892488"/>
          <a:ext cx="3411854" cy="2899410"/>
        </p:xfrm>
        <a:graphic>
          <a:graphicData uri="http://schemas.openxmlformats.org/drawingml/2006/table">
            <a:tbl>
              <a:tblPr firstRow="1" bandRow="1">
                <a:tableStyleId>{2D5ABB26-0587-4C30-8999-92F81FD0307C}</a:tableStyleId>
              </a:tblPr>
              <a:tblGrid>
                <a:gridCol w="2358390">
                  <a:extLst>
                    <a:ext uri="{9D8B030D-6E8A-4147-A177-3AD203B41FA5}">
                      <a16:colId xmlns:a16="http://schemas.microsoft.com/office/drawing/2014/main" val="20000"/>
                    </a:ext>
                  </a:extLst>
                </a:gridCol>
                <a:gridCol w="1053464">
                  <a:extLst>
                    <a:ext uri="{9D8B030D-6E8A-4147-A177-3AD203B41FA5}">
                      <a16:colId xmlns:a16="http://schemas.microsoft.com/office/drawing/2014/main" val="20001"/>
                    </a:ext>
                  </a:extLst>
                </a:gridCol>
              </a:tblGrid>
              <a:tr h="414020">
                <a:tc>
                  <a:txBody>
                    <a:bodyPr/>
                    <a:lstStyle/>
                    <a:p>
                      <a:pPr marL="36195">
                        <a:lnSpc>
                          <a:spcPct val="100000"/>
                        </a:lnSpc>
                        <a:spcBef>
                          <a:spcPts val="760"/>
                        </a:spcBef>
                      </a:pPr>
                      <a:r>
                        <a:rPr sz="1400" spc="-10" dirty="0">
                          <a:solidFill>
                            <a:srgbClr val="1D1D1B"/>
                          </a:solidFill>
                          <a:latin typeface="Arial"/>
                          <a:cs typeface="Arial"/>
                        </a:rPr>
                        <a:t>Introduction</a:t>
                      </a:r>
                      <a:endParaRPr sz="1400">
                        <a:latin typeface="Arial"/>
                        <a:cs typeface="Arial"/>
                      </a:endParaRPr>
                    </a:p>
                  </a:txBody>
                  <a:tcPr marL="0" marR="0" marT="96520" marB="0">
                    <a:lnT w="9525">
                      <a:solidFill>
                        <a:srgbClr val="E9473E"/>
                      </a:solidFill>
                      <a:prstDash val="sysDot"/>
                    </a:lnT>
                    <a:lnB w="9525">
                      <a:solidFill>
                        <a:srgbClr val="E9473E"/>
                      </a:solidFill>
                      <a:prstDash val="sysDot"/>
                    </a:lnB>
                  </a:tcPr>
                </a:tc>
                <a:tc>
                  <a:txBody>
                    <a:bodyPr/>
                    <a:lstStyle/>
                    <a:p>
                      <a:pPr marR="26670" algn="r">
                        <a:lnSpc>
                          <a:spcPct val="100000"/>
                        </a:lnSpc>
                        <a:spcBef>
                          <a:spcPts val="505"/>
                        </a:spcBef>
                      </a:pPr>
                      <a:r>
                        <a:rPr sz="1800" spc="-50" dirty="0">
                          <a:solidFill>
                            <a:srgbClr val="E9473E"/>
                          </a:solidFill>
                          <a:latin typeface="Arial"/>
                          <a:cs typeface="Arial"/>
                        </a:rPr>
                        <a:t>3</a:t>
                      </a:r>
                      <a:endParaRPr sz="1800">
                        <a:latin typeface="Arial"/>
                        <a:cs typeface="Arial"/>
                      </a:endParaRPr>
                    </a:p>
                  </a:txBody>
                  <a:tcPr marL="0" marR="0" marT="64135" marB="0">
                    <a:lnT w="9525">
                      <a:solidFill>
                        <a:srgbClr val="E9473E"/>
                      </a:solidFill>
                      <a:prstDash val="sysDot"/>
                    </a:lnT>
                    <a:lnB w="9525">
                      <a:solidFill>
                        <a:srgbClr val="E9473E"/>
                      </a:solidFill>
                      <a:prstDash val="sysDot"/>
                    </a:lnB>
                  </a:tcPr>
                </a:tc>
                <a:extLst>
                  <a:ext uri="{0D108BD9-81ED-4DB2-BD59-A6C34878D82A}">
                    <a16:rowId xmlns:a16="http://schemas.microsoft.com/office/drawing/2014/main" val="10000"/>
                  </a:ext>
                </a:extLst>
              </a:tr>
              <a:tr h="414020">
                <a:tc>
                  <a:txBody>
                    <a:bodyPr/>
                    <a:lstStyle/>
                    <a:p>
                      <a:pPr marL="36195">
                        <a:lnSpc>
                          <a:spcPct val="100000"/>
                        </a:lnSpc>
                        <a:spcBef>
                          <a:spcPts val="760"/>
                        </a:spcBef>
                      </a:pPr>
                      <a:r>
                        <a:rPr sz="1400" spc="-40" dirty="0">
                          <a:solidFill>
                            <a:srgbClr val="1D1D1B"/>
                          </a:solidFill>
                          <a:latin typeface="Arial"/>
                          <a:cs typeface="Arial"/>
                        </a:rPr>
                        <a:t>Key </a:t>
                      </a:r>
                      <a:r>
                        <a:rPr sz="1400" spc="-10" dirty="0">
                          <a:solidFill>
                            <a:srgbClr val="1D1D1B"/>
                          </a:solidFill>
                          <a:latin typeface="Arial"/>
                          <a:cs typeface="Arial"/>
                        </a:rPr>
                        <a:t>Dates</a:t>
                      </a:r>
                      <a:endParaRPr sz="1400">
                        <a:latin typeface="Arial"/>
                        <a:cs typeface="Arial"/>
                      </a:endParaRPr>
                    </a:p>
                  </a:txBody>
                  <a:tcPr marL="0" marR="0" marT="96520" marB="0">
                    <a:lnT w="9525">
                      <a:solidFill>
                        <a:srgbClr val="E9473E"/>
                      </a:solidFill>
                      <a:prstDash val="sysDot"/>
                    </a:lnT>
                    <a:lnB w="9525">
                      <a:solidFill>
                        <a:srgbClr val="E9473E"/>
                      </a:solidFill>
                      <a:prstDash val="sysDot"/>
                    </a:lnB>
                  </a:tcPr>
                </a:tc>
                <a:tc>
                  <a:txBody>
                    <a:bodyPr/>
                    <a:lstStyle/>
                    <a:p>
                      <a:pPr marR="26670" algn="r">
                        <a:lnSpc>
                          <a:spcPct val="100000"/>
                        </a:lnSpc>
                        <a:spcBef>
                          <a:spcPts val="505"/>
                        </a:spcBef>
                      </a:pPr>
                      <a:r>
                        <a:rPr sz="1800" spc="-50" dirty="0">
                          <a:solidFill>
                            <a:srgbClr val="E9473E"/>
                          </a:solidFill>
                          <a:latin typeface="Arial"/>
                          <a:cs typeface="Arial"/>
                        </a:rPr>
                        <a:t>4</a:t>
                      </a:r>
                      <a:endParaRPr sz="1800">
                        <a:latin typeface="Arial"/>
                        <a:cs typeface="Arial"/>
                      </a:endParaRPr>
                    </a:p>
                  </a:txBody>
                  <a:tcPr marL="0" marR="0" marT="64135" marB="0">
                    <a:lnT w="9525">
                      <a:solidFill>
                        <a:srgbClr val="E9473E"/>
                      </a:solidFill>
                      <a:prstDash val="sysDot"/>
                    </a:lnT>
                    <a:lnB w="9525">
                      <a:solidFill>
                        <a:srgbClr val="E9473E"/>
                      </a:solidFill>
                      <a:prstDash val="sysDot"/>
                    </a:lnB>
                  </a:tcPr>
                </a:tc>
                <a:extLst>
                  <a:ext uri="{0D108BD9-81ED-4DB2-BD59-A6C34878D82A}">
                    <a16:rowId xmlns:a16="http://schemas.microsoft.com/office/drawing/2014/main" val="10001"/>
                  </a:ext>
                </a:extLst>
              </a:tr>
              <a:tr h="414020">
                <a:tc>
                  <a:txBody>
                    <a:bodyPr/>
                    <a:lstStyle/>
                    <a:p>
                      <a:pPr marL="36195">
                        <a:lnSpc>
                          <a:spcPct val="100000"/>
                        </a:lnSpc>
                        <a:spcBef>
                          <a:spcPts val="765"/>
                        </a:spcBef>
                      </a:pPr>
                      <a:r>
                        <a:rPr sz="1400" spc="-10" dirty="0">
                          <a:solidFill>
                            <a:srgbClr val="1D1D1B"/>
                          </a:solidFill>
                          <a:latin typeface="Arial"/>
                          <a:cs typeface="Arial"/>
                        </a:rPr>
                        <a:t>Contacts</a:t>
                      </a:r>
                      <a:endParaRPr sz="1400">
                        <a:latin typeface="Arial"/>
                        <a:cs typeface="Arial"/>
                      </a:endParaRPr>
                    </a:p>
                  </a:txBody>
                  <a:tcPr marL="0" marR="0" marT="97155" marB="0">
                    <a:lnT w="9525">
                      <a:solidFill>
                        <a:srgbClr val="E9473E"/>
                      </a:solidFill>
                      <a:prstDash val="sysDot"/>
                    </a:lnT>
                    <a:lnB w="9525">
                      <a:solidFill>
                        <a:srgbClr val="E9473E"/>
                      </a:solidFill>
                      <a:prstDash val="sysDot"/>
                    </a:lnB>
                  </a:tcPr>
                </a:tc>
                <a:tc>
                  <a:txBody>
                    <a:bodyPr/>
                    <a:lstStyle/>
                    <a:p>
                      <a:pPr marR="26670" algn="r">
                        <a:lnSpc>
                          <a:spcPct val="100000"/>
                        </a:lnSpc>
                        <a:spcBef>
                          <a:spcPts val="505"/>
                        </a:spcBef>
                      </a:pPr>
                      <a:r>
                        <a:rPr sz="1800" spc="-50" dirty="0">
                          <a:solidFill>
                            <a:srgbClr val="E9473E"/>
                          </a:solidFill>
                          <a:latin typeface="Arial"/>
                          <a:cs typeface="Arial"/>
                        </a:rPr>
                        <a:t>5</a:t>
                      </a:r>
                      <a:endParaRPr sz="1800">
                        <a:latin typeface="Arial"/>
                        <a:cs typeface="Arial"/>
                      </a:endParaRPr>
                    </a:p>
                  </a:txBody>
                  <a:tcPr marL="0" marR="0" marT="64135" marB="0">
                    <a:lnT w="9525">
                      <a:solidFill>
                        <a:srgbClr val="E9473E"/>
                      </a:solidFill>
                      <a:prstDash val="sysDot"/>
                    </a:lnT>
                    <a:lnB w="9525">
                      <a:solidFill>
                        <a:srgbClr val="E9473E"/>
                      </a:solidFill>
                      <a:prstDash val="sysDot"/>
                    </a:lnB>
                  </a:tcPr>
                </a:tc>
                <a:extLst>
                  <a:ext uri="{0D108BD9-81ED-4DB2-BD59-A6C34878D82A}">
                    <a16:rowId xmlns:a16="http://schemas.microsoft.com/office/drawing/2014/main" val="10002"/>
                  </a:ext>
                </a:extLst>
              </a:tr>
              <a:tr h="414020">
                <a:tc>
                  <a:txBody>
                    <a:bodyPr/>
                    <a:lstStyle/>
                    <a:p>
                      <a:pPr marL="36195">
                        <a:lnSpc>
                          <a:spcPct val="100000"/>
                        </a:lnSpc>
                        <a:spcBef>
                          <a:spcPts val="765"/>
                        </a:spcBef>
                      </a:pPr>
                      <a:r>
                        <a:rPr sz="1400" spc="-10" dirty="0">
                          <a:solidFill>
                            <a:srgbClr val="1D1D1B"/>
                          </a:solidFill>
                          <a:latin typeface="Arial"/>
                          <a:cs typeface="Arial"/>
                        </a:rPr>
                        <a:t>General</a:t>
                      </a:r>
                      <a:r>
                        <a:rPr sz="1400" spc="-50" dirty="0">
                          <a:solidFill>
                            <a:srgbClr val="1D1D1B"/>
                          </a:solidFill>
                          <a:latin typeface="Arial"/>
                          <a:cs typeface="Arial"/>
                        </a:rPr>
                        <a:t> </a:t>
                      </a:r>
                      <a:r>
                        <a:rPr sz="1400" spc="-10" dirty="0">
                          <a:solidFill>
                            <a:srgbClr val="1D1D1B"/>
                          </a:solidFill>
                          <a:latin typeface="Arial"/>
                          <a:cs typeface="Arial"/>
                        </a:rPr>
                        <a:t>Information</a:t>
                      </a:r>
                      <a:endParaRPr sz="1400">
                        <a:latin typeface="Arial"/>
                        <a:cs typeface="Arial"/>
                      </a:endParaRPr>
                    </a:p>
                  </a:txBody>
                  <a:tcPr marL="0" marR="0" marT="97155" marB="0">
                    <a:lnT w="9525">
                      <a:solidFill>
                        <a:srgbClr val="E9473E"/>
                      </a:solidFill>
                      <a:prstDash val="sysDot"/>
                    </a:lnT>
                    <a:lnB w="9525">
                      <a:solidFill>
                        <a:srgbClr val="E9473E"/>
                      </a:solidFill>
                      <a:prstDash val="sysDot"/>
                    </a:lnB>
                  </a:tcPr>
                </a:tc>
                <a:tc>
                  <a:txBody>
                    <a:bodyPr/>
                    <a:lstStyle/>
                    <a:p>
                      <a:pPr marR="27305" algn="r">
                        <a:lnSpc>
                          <a:spcPct val="100000"/>
                        </a:lnSpc>
                        <a:spcBef>
                          <a:spcPts val="509"/>
                        </a:spcBef>
                      </a:pPr>
                      <a:r>
                        <a:rPr lang="en-GB" sz="1800" spc="-25" dirty="0">
                          <a:solidFill>
                            <a:srgbClr val="E9473E"/>
                          </a:solidFill>
                          <a:latin typeface="Arial"/>
                          <a:cs typeface="Arial"/>
                        </a:rPr>
                        <a:t>7</a:t>
                      </a:r>
                      <a:endParaRPr sz="1800" dirty="0">
                        <a:latin typeface="Arial"/>
                        <a:cs typeface="Arial"/>
                      </a:endParaRPr>
                    </a:p>
                  </a:txBody>
                  <a:tcPr marL="0" marR="0" marT="64769" marB="0">
                    <a:lnT w="9525">
                      <a:solidFill>
                        <a:srgbClr val="E9473E"/>
                      </a:solidFill>
                      <a:prstDash val="sysDot"/>
                    </a:lnT>
                    <a:lnB w="9525">
                      <a:solidFill>
                        <a:srgbClr val="E9473E"/>
                      </a:solidFill>
                      <a:prstDash val="sysDot"/>
                    </a:lnB>
                  </a:tcPr>
                </a:tc>
                <a:extLst>
                  <a:ext uri="{0D108BD9-81ED-4DB2-BD59-A6C34878D82A}">
                    <a16:rowId xmlns:a16="http://schemas.microsoft.com/office/drawing/2014/main" val="10003"/>
                  </a:ext>
                </a:extLst>
              </a:tr>
              <a:tr h="414655">
                <a:tc>
                  <a:txBody>
                    <a:bodyPr/>
                    <a:lstStyle/>
                    <a:p>
                      <a:pPr marL="36195">
                        <a:lnSpc>
                          <a:spcPct val="100000"/>
                        </a:lnSpc>
                        <a:spcBef>
                          <a:spcPts val="765"/>
                        </a:spcBef>
                      </a:pPr>
                      <a:r>
                        <a:rPr sz="1400" dirty="0">
                          <a:solidFill>
                            <a:srgbClr val="1D1D1B"/>
                          </a:solidFill>
                          <a:latin typeface="Arial"/>
                          <a:cs typeface="Arial"/>
                        </a:rPr>
                        <a:t>Core</a:t>
                      </a:r>
                      <a:r>
                        <a:rPr sz="1400" spc="-40" dirty="0">
                          <a:solidFill>
                            <a:srgbClr val="1D1D1B"/>
                          </a:solidFill>
                          <a:latin typeface="Arial"/>
                          <a:cs typeface="Arial"/>
                        </a:rPr>
                        <a:t> </a:t>
                      </a:r>
                      <a:r>
                        <a:rPr sz="1400" spc="-10" dirty="0">
                          <a:solidFill>
                            <a:srgbClr val="1D1D1B"/>
                          </a:solidFill>
                          <a:latin typeface="Arial"/>
                          <a:cs typeface="Arial"/>
                        </a:rPr>
                        <a:t>Subjects</a:t>
                      </a:r>
                      <a:endParaRPr sz="1400">
                        <a:latin typeface="Arial"/>
                        <a:cs typeface="Arial"/>
                      </a:endParaRPr>
                    </a:p>
                  </a:txBody>
                  <a:tcPr marL="0" marR="0" marT="97155" marB="0">
                    <a:lnT w="9525">
                      <a:solidFill>
                        <a:srgbClr val="E9473E"/>
                      </a:solidFill>
                      <a:prstDash val="sysDot"/>
                    </a:lnT>
                    <a:lnB w="9525">
                      <a:solidFill>
                        <a:srgbClr val="E9473E"/>
                      </a:solidFill>
                      <a:prstDash val="sysDot"/>
                    </a:lnB>
                  </a:tcPr>
                </a:tc>
                <a:tc>
                  <a:txBody>
                    <a:bodyPr/>
                    <a:lstStyle/>
                    <a:p>
                      <a:pPr marR="27305" algn="r">
                        <a:lnSpc>
                          <a:spcPct val="100000"/>
                        </a:lnSpc>
                        <a:spcBef>
                          <a:spcPts val="505"/>
                        </a:spcBef>
                      </a:pPr>
                      <a:r>
                        <a:rPr lang="en-GB" sz="1800" spc="-25" dirty="0">
                          <a:solidFill>
                            <a:srgbClr val="E9473E"/>
                          </a:solidFill>
                          <a:latin typeface="Arial"/>
                          <a:cs typeface="Arial"/>
                        </a:rPr>
                        <a:t>9</a:t>
                      </a:r>
                      <a:endParaRPr sz="1800" dirty="0">
                        <a:latin typeface="Arial"/>
                        <a:cs typeface="Arial"/>
                      </a:endParaRPr>
                    </a:p>
                  </a:txBody>
                  <a:tcPr marL="0" marR="0" marT="64135" marB="0">
                    <a:lnT w="9525">
                      <a:solidFill>
                        <a:srgbClr val="E9473E"/>
                      </a:solidFill>
                      <a:prstDash val="sysDot"/>
                    </a:lnT>
                    <a:lnB w="9525">
                      <a:solidFill>
                        <a:srgbClr val="E9473E"/>
                      </a:solidFill>
                      <a:prstDash val="sysDot"/>
                    </a:lnB>
                  </a:tcPr>
                </a:tc>
                <a:extLst>
                  <a:ext uri="{0D108BD9-81ED-4DB2-BD59-A6C34878D82A}">
                    <a16:rowId xmlns:a16="http://schemas.microsoft.com/office/drawing/2014/main" val="10004"/>
                  </a:ext>
                </a:extLst>
              </a:tr>
              <a:tr h="414020">
                <a:tc>
                  <a:txBody>
                    <a:bodyPr/>
                    <a:lstStyle/>
                    <a:p>
                      <a:pPr marL="36195">
                        <a:lnSpc>
                          <a:spcPct val="100000"/>
                        </a:lnSpc>
                        <a:spcBef>
                          <a:spcPts val="765"/>
                        </a:spcBef>
                      </a:pPr>
                      <a:r>
                        <a:rPr sz="1400" dirty="0">
                          <a:solidFill>
                            <a:srgbClr val="1D1D1B"/>
                          </a:solidFill>
                          <a:latin typeface="Arial"/>
                          <a:cs typeface="Arial"/>
                        </a:rPr>
                        <a:t>Option</a:t>
                      </a:r>
                      <a:r>
                        <a:rPr sz="1400" spc="-10" dirty="0">
                          <a:solidFill>
                            <a:srgbClr val="1D1D1B"/>
                          </a:solidFill>
                          <a:latin typeface="Arial"/>
                          <a:cs typeface="Arial"/>
                        </a:rPr>
                        <a:t> Subjects</a:t>
                      </a:r>
                      <a:endParaRPr sz="1400">
                        <a:latin typeface="Arial"/>
                        <a:cs typeface="Arial"/>
                      </a:endParaRPr>
                    </a:p>
                  </a:txBody>
                  <a:tcPr marL="0" marR="0" marT="97155" marB="0">
                    <a:lnT w="9525">
                      <a:solidFill>
                        <a:srgbClr val="E9473E"/>
                      </a:solidFill>
                      <a:prstDash val="sysDot"/>
                    </a:lnT>
                    <a:lnB w="9525">
                      <a:solidFill>
                        <a:srgbClr val="E9473E"/>
                      </a:solidFill>
                      <a:prstDash val="sysDot"/>
                    </a:lnB>
                  </a:tcPr>
                </a:tc>
                <a:tc>
                  <a:txBody>
                    <a:bodyPr/>
                    <a:lstStyle/>
                    <a:p>
                      <a:pPr marR="27305" algn="r">
                        <a:lnSpc>
                          <a:spcPct val="100000"/>
                        </a:lnSpc>
                        <a:spcBef>
                          <a:spcPts val="509"/>
                        </a:spcBef>
                      </a:pPr>
                      <a:r>
                        <a:rPr lang="en-GB" sz="1800" spc="-25" dirty="0">
                          <a:solidFill>
                            <a:srgbClr val="E9473E"/>
                          </a:solidFill>
                          <a:latin typeface="Arial"/>
                          <a:cs typeface="Arial"/>
                        </a:rPr>
                        <a:t>16</a:t>
                      </a:r>
                      <a:endParaRPr sz="1800" dirty="0">
                        <a:latin typeface="Arial"/>
                        <a:cs typeface="Arial"/>
                      </a:endParaRPr>
                    </a:p>
                  </a:txBody>
                  <a:tcPr marL="0" marR="0" marT="64769" marB="0">
                    <a:lnT w="9525">
                      <a:solidFill>
                        <a:srgbClr val="E9473E"/>
                      </a:solidFill>
                      <a:prstDash val="sysDot"/>
                    </a:lnT>
                    <a:lnB w="9525">
                      <a:solidFill>
                        <a:srgbClr val="E9473E"/>
                      </a:solidFill>
                      <a:prstDash val="sysDot"/>
                    </a:lnB>
                  </a:tcPr>
                </a:tc>
                <a:extLst>
                  <a:ext uri="{0D108BD9-81ED-4DB2-BD59-A6C34878D82A}">
                    <a16:rowId xmlns:a16="http://schemas.microsoft.com/office/drawing/2014/main" val="10005"/>
                  </a:ext>
                </a:extLst>
              </a:tr>
              <a:tr h="414655">
                <a:tc>
                  <a:txBody>
                    <a:bodyPr/>
                    <a:lstStyle/>
                    <a:p>
                      <a:pPr marL="36195">
                        <a:lnSpc>
                          <a:spcPct val="100000"/>
                        </a:lnSpc>
                        <a:spcBef>
                          <a:spcPts val="765"/>
                        </a:spcBef>
                      </a:pPr>
                      <a:r>
                        <a:rPr sz="1400" dirty="0">
                          <a:solidFill>
                            <a:srgbClr val="1D1D1B"/>
                          </a:solidFill>
                          <a:latin typeface="Arial"/>
                          <a:cs typeface="Arial"/>
                        </a:rPr>
                        <a:t>Next</a:t>
                      </a:r>
                      <a:r>
                        <a:rPr sz="1400" spc="-40" dirty="0">
                          <a:solidFill>
                            <a:srgbClr val="1D1D1B"/>
                          </a:solidFill>
                          <a:latin typeface="Arial"/>
                          <a:cs typeface="Arial"/>
                        </a:rPr>
                        <a:t> </a:t>
                      </a:r>
                      <a:r>
                        <a:rPr sz="1400" spc="-10" dirty="0">
                          <a:solidFill>
                            <a:srgbClr val="1D1D1B"/>
                          </a:solidFill>
                          <a:latin typeface="Arial"/>
                          <a:cs typeface="Arial"/>
                        </a:rPr>
                        <a:t>Steps</a:t>
                      </a:r>
                      <a:endParaRPr sz="1400">
                        <a:latin typeface="Arial"/>
                        <a:cs typeface="Arial"/>
                      </a:endParaRPr>
                    </a:p>
                  </a:txBody>
                  <a:tcPr marL="0" marR="0" marT="97155" marB="0">
                    <a:lnT w="9525">
                      <a:solidFill>
                        <a:srgbClr val="E9473E"/>
                      </a:solidFill>
                      <a:prstDash val="sysDot"/>
                    </a:lnT>
                    <a:lnB w="9525">
                      <a:solidFill>
                        <a:srgbClr val="E9473E"/>
                      </a:solidFill>
                      <a:prstDash val="sysDot"/>
                    </a:lnB>
                  </a:tcPr>
                </a:tc>
                <a:tc>
                  <a:txBody>
                    <a:bodyPr/>
                    <a:lstStyle/>
                    <a:p>
                      <a:pPr marR="27305" algn="r">
                        <a:lnSpc>
                          <a:spcPct val="100000"/>
                        </a:lnSpc>
                        <a:spcBef>
                          <a:spcPts val="509"/>
                        </a:spcBef>
                      </a:pPr>
                      <a:r>
                        <a:rPr lang="en-GB" sz="1800" spc="-25" dirty="0">
                          <a:solidFill>
                            <a:srgbClr val="E9473E"/>
                          </a:solidFill>
                          <a:latin typeface="Arial"/>
                          <a:cs typeface="Arial"/>
                        </a:rPr>
                        <a:t>36</a:t>
                      </a:r>
                      <a:endParaRPr sz="1800" dirty="0">
                        <a:latin typeface="Arial"/>
                        <a:cs typeface="Arial"/>
                      </a:endParaRPr>
                    </a:p>
                  </a:txBody>
                  <a:tcPr marL="0" marR="0" marT="64769" marB="0">
                    <a:lnT w="9525">
                      <a:solidFill>
                        <a:srgbClr val="E9473E"/>
                      </a:solidFill>
                      <a:prstDash val="sysDot"/>
                    </a:lnT>
                    <a:lnB w="9525">
                      <a:solidFill>
                        <a:srgbClr val="E9473E"/>
                      </a:solidFill>
                      <a:prstDash val="sysDot"/>
                    </a:lnB>
                  </a:tcPr>
                </a:tc>
                <a:extLst>
                  <a:ext uri="{0D108BD9-81ED-4DB2-BD59-A6C34878D82A}">
                    <a16:rowId xmlns:a16="http://schemas.microsoft.com/office/drawing/2014/main" val="10006"/>
                  </a:ext>
                </a:extLst>
              </a:tr>
            </a:tbl>
          </a:graphicData>
        </a:graphic>
      </p:graphicFrame>
      <p:sp>
        <p:nvSpPr>
          <p:cNvPr id="8" name="object 8"/>
          <p:cNvSpPr txBox="1">
            <a:spLocks noGrp="1"/>
          </p:cNvSpPr>
          <p:nvPr>
            <p:ph type="sldNum" sz="quarter" idx="7"/>
          </p:nvPr>
        </p:nvSpPr>
        <p:spPr>
          <a:prstGeom prst="rect">
            <a:avLst/>
          </a:prstGeom>
        </p:spPr>
        <p:txBody>
          <a:bodyPr vert="horz" wrap="square" lIns="0" tIns="8255" rIns="0" bIns="0" rtlCol="0">
            <a:spAutoFit/>
          </a:bodyPr>
          <a:lstStyle/>
          <a:p>
            <a:pPr marL="179705">
              <a:lnSpc>
                <a:spcPct val="100000"/>
              </a:lnSpc>
              <a:spcBef>
                <a:spcPts val="65"/>
              </a:spcBef>
            </a:pPr>
            <a:fld id="{81D60167-4931-47E6-BA6A-407CBD079E47}" type="slidenum">
              <a:rPr spc="-50" dirty="0"/>
              <a:t>2</a:t>
            </a:fld>
            <a:endParaRPr spc="-5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705104" y="2807859"/>
            <a:ext cx="4113529" cy="6310630"/>
          </a:xfrm>
          <a:prstGeom prst="rect">
            <a:avLst/>
          </a:prstGeom>
        </p:spPr>
        <p:txBody>
          <a:bodyPr vert="horz" wrap="square" lIns="0" tIns="97790" rIns="0" bIns="0" rtlCol="0">
            <a:spAutoFit/>
          </a:bodyPr>
          <a:lstStyle/>
          <a:p>
            <a:pPr marL="12700">
              <a:lnSpc>
                <a:spcPct val="100000"/>
              </a:lnSpc>
              <a:spcBef>
                <a:spcPts val="770"/>
              </a:spcBef>
            </a:pPr>
            <a:r>
              <a:rPr sz="1400" spc="-20" dirty="0">
                <a:solidFill>
                  <a:srgbClr val="1D1D1B"/>
                </a:solidFill>
                <a:latin typeface="Arial"/>
                <a:cs typeface="Arial"/>
              </a:rPr>
              <a:t>What</a:t>
            </a:r>
            <a:r>
              <a:rPr sz="1400" spc="-60" dirty="0">
                <a:solidFill>
                  <a:srgbClr val="1D1D1B"/>
                </a:solidFill>
                <a:latin typeface="Arial"/>
                <a:cs typeface="Arial"/>
              </a:rPr>
              <a:t> </a:t>
            </a:r>
            <a:r>
              <a:rPr sz="1400" dirty="0">
                <a:solidFill>
                  <a:srgbClr val="1D1D1B"/>
                </a:solidFill>
                <a:latin typeface="Arial"/>
                <a:cs typeface="Arial"/>
              </a:rPr>
              <a:t>is</a:t>
            </a:r>
            <a:r>
              <a:rPr sz="1400" spc="-65" dirty="0">
                <a:solidFill>
                  <a:srgbClr val="1D1D1B"/>
                </a:solidFill>
                <a:latin typeface="Arial"/>
                <a:cs typeface="Arial"/>
              </a:rPr>
              <a:t> </a:t>
            </a:r>
            <a:r>
              <a:rPr sz="1400" spc="-10" dirty="0">
                <a:solidFill>
                  <a:srgbClr val="1D1D1B"/>
                </a:solidFill>
                <a:latin typeface="Arial"/>
                <a:cs typeface="Arial"/>
              </a:rPr>
              <a:t>involved?</a:t>
            </a:r>
            <a:endParaRPr sz="1400" dirty="0">
              <a:latin typeface="Arial"/>
              <a:cs typeface="Arial"/>
            </a:endParaRPr>
          </a:p>
          <a:p>
            <a:pPr marL="12700" marR="35560">
              <a:lnSpc>
                <a:spcPct val="110100"/>
              </a:lnSpc>
              <a:spcBef>
                <a:spcPts val="355"/>
              </a:spcBef>
            </a:pPr>
            <a:r>
              <a:rPr sz="1000" dirty="0">
                <a:solidFill>
                  <a:srgbClr val="1D1D1B"/>
                </a:solidFill>
                <a:latin typeface="Arial"/>
                <a:cs typeface="Arial"/>
              </a:rPr>
              <a:t>Computer</a:t>
            </a:r>
            <a:r>
              <a:rPr sz="1000" spc="-5" dirty="0">
                <a:solidFill>
                  <a:srgbClr val="1D1D1B"/>
                </a:solidFill>
                <a:latin typeface="Arial"/>
                <a:cs typeface="Arial"/>
              </a:rPr>
              <a:t> </a:t>
            </a:r>
            <a:r>
              <a:rPr sz="1000" dirty="0">
                <a:solidFill>
                  <a:srgbClr val="1D1D1B"/>
                </a:solidFill>
                <a:latin typeface="Arial"/>
                <a:cs typeface="Arial"/>
              </a:rPr>
              <a:t>Science</a:t>
            </a:r>
            <a:r>
              <a:rPr sz="1000" spc="-5" dirty="0">
                <a:solidFill>
                  <a:srgbClr val="1D1D1B"/>
                </a:solidFill>
                <a:latin typeface="Arial"/>
                <a:cs typeface="Arial"/>
              </a:rPr>
              <a:t> </a:t>
            </a:r>
            <a:r>
              <a:rPr sz="1000" spc="-30" dirty="0">
                <a:solidFill>
                  <a:srgbClr val="1D1D1B"/>
                </a:solidFill>
                <a:latin typeface="Arial"/>
                <a:cs typeface="Arial"/>
              </a:rPr>
              <a:t>GCSE</a:t>
            </a:r>
            <a:r>
              <a:rPr sz="1000" spc="-25" dirty="0">
                <a:solidFill>
                  <a:srgbClr val="1D1D1B"/>
                </a:solidFill>
                <a:latin typeface="Arial"/>
                <a:cs typeface="Arial"/>
              </a:rPr>
              <a:t> </a:t>
            </a:r>
            <a:r>
              <a:rPr sz="1000" dirty="0">
                <a:solidFill>
                  <a:srgbClr val="1D1D1B"/>
                </a:solidFill>
                <a:latin typeface="Arial"/>
                <a:cs typeface="Arial"/>
              </a:rPr>
              <a:t>fosters</a:t>
            </a:r>
            <a:r>
              <a:rPr sz="1000" spc="-15" dirty="0">
                <a:solidFill>
                  <a:srgbClr val="1D1D1B"/>
                </a:solidFill>
                <a:latin typeface="Arial"/>
                <a:cs typeface="Arial"/>
              </a:rPr>
              <a:t> </a:t>
            </a:r>
            <a:r>
              <a:rPr sz="1000" dirty="0">
                <a:solidFill>
                  <a:srgbClr val="1D1D1B"/>
                </a:solidFill>
                <a:latin typeface="Arial"/>
                <a:cs typeface="Arial"/>
              </a:rPr>
              <a:t>young</a:t>
            </a:r>
            <a:r>
              <a:rPr sz="1000" spc="-35" dirty="0">
                <a:solidFill>
                  <a:srgbClr val="1D1D1B"/>
                </a:solidFill>
                <a:latin typeface="Arial"/>
                <a:cs typeface="Arial"/>
              </a:rPr>
              <a:t> </a:t>
            </a:r>
            <a:r>
              <a:rPr sz="1000" dirty="0">
                <a:solidFill>
                  <a:srgbClr val="1D1D1B"/>
                </a:solidFill>
                <a:latin typeface="Arial"/>
                <a:cs typeface="Arial"/>
              </a:rPr>
              <a:t>people’s</a:t>
            </a:r>
            <a:r>
              <a:rPr sz="1000" spc="15" dirty="0">
                <a:solidFill>
                  <a:srgbClr val="1D1D1B"/>
                </a:solidFill>
                <a:latin typeface="Arial"/>
                <a:cs typeface="Arial"/>
              </a:rPr>
              <a:t> </a:t>
            </a:r>
            <a:r>
              <a:rPr sz="1000" dirty="0">
                <a:solidFill>
                  <a:srgbClr val="1D1D1B"/>
                </a:solidFill>
                <a:latin typeface="Arial"/>
                <a:cs typeface="Arial"/>
              </a:rPr>
              <a:t>creativity</a:t>
            </a:r>
            <a:r>
              <a:rPr sz="1000" spc="-10" dirty="0">
                <a:solidFill>
                  <a:srgbClr val="1D1D1B"/>
                </a:solidFill>
                <a:latin typeface="Arial"/>
                <a:cs typeface="Arial"/>
              </a:rPr>
              <a:t> </a:t>
            </a:r>
            <a:r>
              <a:rPr sz="1000" spc="-25" dirty="0">
                <a:solidFill>
                  <a:srgbClr val="1D1D1B"/>
                </a:solidFill>
                <a:latin typeface="Arial"/>
                <a:cs typeface="Arial"/>
              </a:rPr>
              <a:t>and </a:t>
            </a:r>
            <a:r>
              <a:rPr sz="1000" spc="-10" dirty="0">
                <a:solidFill>
                  <a:srgbClr val="1D1D1B"/>
                </a:solidFill>
                <a:latin typeface="Arial"/>
                <a:cs typeface="Arial"/>
              </a:rPr>
              <a:t>inventiveness.</a:t>
            </a:r>
            <a:r>
              <a:rPr sz="1000" spc="-35" dirty="0">
                <a:solidFill>
                  <a:srgbClr val="1D1D1B"/>
                </a:solidFill>
                <a:latin typeface="Arial"/>
                <a:cs typeface="Arial"/>
              </a:rPr>
              <a:t> </a:t>
            </a:r>
            <a:r>
              <a:rPr sz="1000" dirty="0">
                <a:solidFill>
                  <a:srgbClr val="1D1D1B"/>
                </a:solidFill>
                <a:latin typeface="Arial"/>
                <a:cs typeface="Arial"/>
              </a:rPr>
              <a:t>Students</a:t>
            </a:r>
            <a:r>
              <a:rPr sz="1000" spc="-20" dirty="0">
                <a:solidFill>
                  <a:srgbClr val="1D1D1B"/>
                </a:solidFill>
                <a:latin typeface="Arial"/>
                <a:cs typeface="Arial"/>
              </a:rPr>
              <a:t> </a:t>
            </a:r>
            <a:r>
              <a:rPr sz="1000" dirty="0">
                <a:solidFill>
                  <a:srgbClr val="1D1D1B"/>
                </a:solidFill>
                <a:latin typeface="Arial"/>
                <a:cs typeface="Arial"/>
              </a:rPr>
              <a:t>will</a:t>
            </a:r>
            <a:r>
              <a:rPr sz="1000" spc="-35" dirty="0">
                <a:solidFill>
                  <a:srgbClr val="1D1D1B"/>
                </a:solidFill>
                <a:latin typeface="Arial"/>
                <a:cs typeface="Arial"/>
              </a:rPr>
              <a:t> </a:t>
            </a:r>
            <a:r>
              <a:rPr sz="1000" dirty="0">
                <a:solidFill>
                  <a:srgbClr val="1D1D1B"/>
                </a:solidFill>
                <a:latin typeface="Arial"/>
                <a:cs typeface="Arial"/>
              </a:rPr>
              <a:t>learn</a:t>
            </a:r>
            <a:r>
              <a:rPr sz="1000" spc="-15" dirty="0">
                <a:solidFill>
                  <a:srgbClr val="1D1D1B"/>
                </a:solidFill>
                <a:latin typeface="Arial"/>
                <a:cs typeface="Arial"/>
              </a:rPr>
              <a:t> </a:t>
            </a:r>
            <a:r>
              <a:rPr sz="1000" dirty="0">
                <a:solidFill>
                  <a:srgbClr val="1D1D1B"/>
                </a:solidFill>
                <a:latin typeface="Arial"/>
                <a:cs typeface="Arial"/>
              </a:rPr>
              <a:t>valuable</a:t>
            </a:r>
            <a:r>
              <a:rPr sz="1000" spc="-10" dirty="0">
                <a:solidFill>
                  <a:srgbClr val="1D1D1B"/>
                </a:solidFill>
                <a:latin typeface="Arial"/>
                <a:cs typeface="Arial"/>
              </a:rPr>
              <a:t> </a:t>
            </a:r>
            <a:r>
              <a:rPr sz="1000" dirty="0">
                <a:solidFill>
                  <a:srgbClr val="1D1D1B"/>
                </a:solidFill>
                <a:latin typeface="Arial"/>
                <a:cs typeface="Arial"/>
              </a:rPr>
              <a:t>thinking</a:t>
            </a:r>
            <a:r>
              <a:rPr sz="1000" spc="-55" dirty="0">
                <a:solidFill>
                  <a:srgbClr val="1D1D1B"/>
                </a:solidFill>
                <a:latin typeface="Arial"/>
                <a:cs typeface="Arial"/>
              </a:rPr>
              <a:t> </a:t>
            </a:r>
            <a:r>
              <a:rPr sz="1000" dirty="0">
                <a:solidFill>
                  <a:srgbClr val="1D1D1B"/>
                </a:solidFill>
                <a:latin typeface="Arial"/>
                <a:cs typeface="Arial"/>
              </a:rPr>
              <a:t>and</a:t>
            </a:r>
            <a:r>
              <a:rPr sz="1000" spc="-30" dirty="0">
                <a:solidFill>
                  <a:srgbClr val="1D1D1B"/>
                </a:solidFill>
                <a:latin typeface="Arial"/>
                <a:cs typeface="Arial"/>
              </a:rPr>
              <a:t> </a:t>
            </a:r>
            <a:r>
              <a:rPr sz="1000" spc="-10" dirty="0">
                <a:solidFill>
                  <a:srgbClr val="1D1D1B"/>
                </a:solidFill>
                <a:latin typeface="Arial"/>
                <a:cs typeface="Arial"/>
              </a:rPr>
              <a:t>programming skills</a:t>
            </a:r>
            <a:r>
              <a:rPr sz="1000" spc="-50" dirty="0">
                <a:solidFill>
                  <a:srgbClr val="1D1D1B"/>
                </a:solidFill>
                <a:latin typeface="Arial"/>
                <a:cs typeface="Arial"/>
              </a:rPr>
              <a:t> </a:t>
            </a:r>
            <a:r>
              <a:rPr sz="1000" dirty="0">
                <a:solidFill>
                  <a:srgbClr val="1D1D1B"/>
                </a:solidFill>
                <a:latin typeface="Arial"/>
                <a:cs typeface="Arial"/>
              </a:rPr>
              <a:t>that</a:t>
            </a:r>
            <a:r>
              <a:rPr sz="1000" spc="-30" dirty="0">
                <a:solidFill>
                  <a:srgbClr val="1D1D1B"/>
                </a:solidFill>
                <a:latin typeface="Arial"/>
                <a:cs typeface="Arial"/>
              </a:rPr>
              <a:t> </a:t>
            </a:r>
            <a:r>
              <a:rPr sz="1000" dirty="0">
                <a:solidFill>
                  <a:srgbClr val="1D1D1B"/>
                </a:solidFill>
                <a:latin typeface="Arial"/>
                <a:cs typeface="Arial"/>
              </a:rPr>
              <a:t>are</a:t>
            </a:r>
            <a:r>
              <a:rPr sz="1000" spc="-20" dirty="0">
                <a:solidFill>
                  <a:srgbClr val="1D1D1B"/>
                </a:solidFill>
                <a:latin typeface="Arial"/>
                <a:cs typeface="Arial"/>
              </a:rPr>
              <a:t> </a:t>
            </a:r>
            <a:r>
              <a:rPr sz="1000" dirty="0">
                <a:solidFill>
                  <a:srgbClr val="1D1D1B"/>
                </a:solidFill>
                <a:latin typeface="Arial"/>
                <a:cs typeface="Arial"/>
              </a:rPr>
              <a:t>extremely</a:t>
            </a:r>
            <a:r>
              <a:rPr sz="1000" spc="-10" dirty="0">
                <a:solidFill>
                  <a:srgbClr val="1D1D1B"/>
                </a:solidFill>
                <a:latin typeface="Arial"/>
                <a:cs typeface="Arial"/>
              </a:rPr>
              <a:t> </a:t>
            </a:r>
            <a:r>
              <a:rPr sz="1000" dirty="0">
                <a:solidFill>
                  <a:srgbClr val="1D1D1B"/>
                </a:solidFill>
                <a:latin typeface="Arial"/>
                <a:cs typeface="Arial"/>
              </a:rPr>
              <a:t>attractive</a:t>
            </a:r>
            <a:r>
              <a:rPr sz="1000" spc="-15" dirty="0">
                <a:solidFill>
                  <a:srgbClr val="1D1D1B"/>
                </a:solidFill>
                <a:latin typeface="Arial"/>
                <a:cs typeface="Arial"/>
              </a:rPr>
              <a:t> </a:t>
            </a:r>
            <a:r>
              <a:rPr sz="1000" dirty="0">
                <a:solidFill>
                  <a:srgbClr val="1D1D1B"/>
                </a:solidFill>
                <a:latin typeface="Arial"/>
                <a:cs typeface="Arial"/>
              </a:rPr>
              <a:t>in</a:t>
            </a:r>
            <a:r>
              <a:rPr sz="1000" spc="-35" dirty="0">
                <a:solidFill>
                  <a:srgbClr val="1D1D1B"/>
                </a:solidFill>
                <a:latin typeface="Arial"/>
                <a:cs typeface="Arial"/>
              </a:rPr>
              <a:t> </a:t>
            </a:r>
            <a:r>
              <a:rPr sz="1000" dirty="0">
                <a:solidFill>
                  <a:srgbClr val="1D1D1B"/>
                </a:solidFill>
                <a:latin typeface="Arial"/>
                <a:cs typeface="Arial"/>
              </a:rPr>
              <a:t>the</a:t>
            </a:r>
            <a:r>
              <a:rPr sz="1000" spc="-40" dirty="0">
                <a:solidFill>
                  <a:srgbClr val="1D1D1B"/>
                </a:solidFill>
                <a:latin typeface="Arial"/>
                <a:cs typeface="Arial"/>
              </a:rPr>
              <a:t> </a:t>
            </a:r>
            <a:r>
              <a:rPr sz="1000" dirty="0">
                <a:solidFill>
                  <a:srgbClr val="1D1D1B"/>
                </a:solidFill>
                <a:latin typeface="Arial"/>
                <a:cs typeface="Arial"/>
              </a:rPr>
              <a:t>modern</a:t>
            </a:r>
            <a:r>
              <a:rPr sz="1000" spc="-25" dirty="0">
                <a:solidFill>
                  <a:srgbClr val="1D1D1B"/>
                </a:solidFill>
                <a:latin typeface="Arial"/>
                <a:cs typeface="Arial"/>
              </a:rPr>
              <a:t> </a:t>
            </a:r>
            <a:r>
              <a:rPr sz="1000" dirty="0">
                <a:solidFill>
                  <a:srgbClr val="1D1D1B"/>
                </a:solidFill>
                <a:latin typeface="Arial"/>
                <a:cs typeface="Arial"/>
              </a:rPr>
              <a:t>workplace.</a:t>
            </a:r>
            <a:r>
              <a:rPr sz="1000" spc="5" dirty="0">
                <a:solidFill>
                  <a:srgbClr val="1D1D1B"/>
                </a:solidFill>
                <a:latin typeface="Arial"/>
                <a:cs typeface="Arial"/>
              </a:rPr>
              <a:t> </a:t>
            </a:r>
            <a:r>
              <a:rPr sz="1000" dirty="0">
                <a:solidFill>
                  <a:srgbClr val="1D1D1B"/>
                </a:solidFill>
                <a:latin typeface="Arial"/>
                <a:cs typeface="Arial"/>
              </a:rPr>
              <a:t>They</a:t>
            </a:r>
            <a:r>
              <a:rPr sz="1000" spc="-30" dirty="0">
                <a:solidFill>
                  <a:srgbClr val="1D1D1B"/>
                </a:solidFill>
                <a:latin typeface="Arial"/>
                <a:cs typeface="Arial"/>
              </a:rPr>
              <a:t> </a:t>
            </a:r>
            <a:r>
              <a:rPr sz="1000" spc="-20" dirty="0">
                <a:solidFill>
                  <a:srgbClr val="1D1D1B"/>
                </a:solidFill>
                <a:latin typeface="Arial"/>
                <a:cs typeface="Arial"/>
              </a:rPr>
              <a:t>will </a:t>
            </a:r>
            <a:r>
              <a:rPr sz="1000" dirty="0">
                <a:solidFill>
                  <a:srgbClr val="1D1D1B"/>
                </a:solidFill>
                <a:latin typeface="Arial"/>
                <a:cs typeface="Arial"/>
              </a:rPr>
              <a:t>solve</a:t>
            </a:r>
            <a:r>
              <a:rPr sz="1000" spc="-30" dirty="0">
                <a:solidFill>
                  <a:srgbClr val="1D1D1B"/>
                </a:solidFill>
                <a:latin typeface="Arial"/>
                <a:cs typeface="Arial"/>
              </a:rPr>
              <a:t> </a:t>
            </a:r>
            <a:r>
              <a:rPr sz="1000" dirty="0">
                <a:solidFill>
                  <a:srgbClr val="1D1D1B"/>
                </a:solidFill>
                <a:latin typeface="Arial"/>
                <a:cs typeface="Arial"/>
              </a:rPr>
              <a:t>problems</a:t>
            </a:r>
            <a:r>
              <a:rPr sz="1000" spc="-15" dirty="0">
                <a:solidFill>
                  <a:srgbClr val="1D1D1B"/>
                </a:solidFill>
                <a:latin typeface="Arial"/>
                <a:cs typeface="Arial"/>
              </a:rPr>
              <a:t> </a:t>
            </a:r>
            <a:r>
              <a:rPr sz="1000" dirty="0">
                <a:solidFill>
                  <a:srgbClr val="1D1D1B"/>
                </a:solidFill>
                <a:latin typeface="Arial"/>
                <a:cs typeface="Arial"/>
              </a:rPr>
              <a:t>by</a:t>
            </a:r>
            <a:r>
              <a:rPr sz="1000" spc="-20" dirty="0">
                <a:solidFill>
                  <a:srgbClr val="1D1D1B"/>
                </a:solidFill>
                <a:latin typeface="Arial"/>
                <a:cs typeface="Arial"/>
              </a:rPr>
              <a:t> </a:t>
            </a:r>
            <a:r>
              <a:rPr sz="1000" dirty="0">
                <a:solidFill>
                  <a:srgbClr val="1D1D1B"/>
                </a:solidFill>
                <a:latin typeface="Arial"/>
                <a:cs typeface="Arial"/>
              </a:rPr>
              <a:t>using</a:t>
            </a:r>
            <a:r>
              <a:rPr sz="1000" spc="-35" dirty="0">
                <a:solidFill>
                  <a:srgbClr val="1D1D1B"/>
                </a:solidFill>
                <a:latin typeface="Arial"/>
                <a:cs typeface="Arial"/>
              </a:rPr>
              <a:t> </a:t>
            </a:r>
            <a:r>
              <a:rPr sz="1000" dirty="0">
                <a:solidFill>
                  <a:srgbClr val="1D1D1B"/>
                </a:solidFill>
                <a:latin typeface="Arial"/>
                <a:cs typeface="Arial"/>
              </a:rPr>
              <a:t>a</a:t>
            </a:r>
            <a:r>
              <a:rPr sz="1000" spc="-35" dirty="0">
                <a:solidFill>
                  <a:srgbClr val="1D1D1B"/>
                </a:solidFill>
                <a:latin typeface="Arial"/>
                <a:cs typeface="Arial"/>
              </a:rPr>
              <a:t> </a:t>
            </a:r>
            <a:r>
              <a:rPr sz="1000" dirty="0">
                <a:solidFill>
                  <a:srgbClr val="1D1D1B"/>
                </a:solidFill>
                <a:latin typeface="Arial"/>
                <a:cs typeface="Arial"/>
              </a:rPr>
              <a:t>deep</a:t>
            </a:r>
            <a:r>
              <a:rPr sz="1000" spc="5" dirty="0">
                <a:solidFill>
                  <a:srgbClr val="1D1D1B"/>
                </a:solidFill>
                <a:latin typeface="Arial"/>
                <a:cs typeface="Arial"/>
              </a:rPr>
              <a:t> </a:t>
            </a:r>
            <a:r>
              <a:rPr sz="1000" dirty="0">
                <a:solidFill>
                  <a:srgbClr val="1D1D1B"/>
                </a:solidFill>
                <a:latin typeface="Arial"/>
                <a:cs typeface="Arial"/>
              </a:rPr>
              <a:t>understanding</a:t>
            </a:r>
            <a:r>
              <a:rPr sz="1000" spc="-5" dirty="0">
                <a:solidFill>
                  <a:srgbClr val="1D1D1B"/>
                </a:solidFill>
                <a:latin typeface="Arial"/>
                <a:cs typeface="Arial"/>
              </a:rPr>
              <a:t> </a:t>
            </a:r>
            <a:r>
              <a:rPr sz="1000" dirty="0">
                <a:solidFill>
                  <a:srgbClr val="1D1D1B"/>
                </a:solidFill>
                <a:latin typeface="Arial"/>
                <a:cs typeface="Arial"/>
              </a:rPr>
              <a:t>of</a:t>
            </a:r>
            <a:r>
              <a:rPr sz="1000" spc="-45" dirty="0">
                <a:solidFill>
                  <a:srgbClr val="1D1D1B"/>
                </a:solidFill>
                <a:latin typeface="Arial"/>
                <a:cs typeface="Arial"/>
              </a:rPr>
              <a:t> </a:t>
            </a:r>
            <a:r>
              <a:rPr sz="1000" dirty="0">
                <a:solidFill>
                  <a:srgbClr val="1D1D1B"/>
                </a:solidFill>
                <a:latin typeface="Arial"/>
                <a:cs typeface="Arial"/>
              </a:rPr>
              <a:t>computational </a:t>
            </a:r>
            <a:r>
              <a:rPr sz="1000" spc="-10" dirty="0">
                <a:solidFill>
                  <a:srgbClr val="1D1D1B"/>
                </a:solidFill>
                <a:latin typeface="Arial"/>
                <a:cs typeface="Arial"/>
              </a:rPr>
              <a:t>thinking </a:t>
            </a:r>
            <a:r>
              <a:rPr sz="1000" dirty="0">
                <a:solidFill>
                  <a:srgbClr val="1D1D1B"/>
                </a:solidFill>
                <a:latin typeface="Arial"/>
                <a:cs typeface="Arial"/>
              </a:rPr>
              <a:t>and</a:t>
            </a:r>
            <a:r>
              <a:rPr sz="1000" spc="-15" dirty="0">
                <a:solidFill>
                  <a:srgbClr val="1D1D1B"/>
                </a:solidFill>
                <a:latin typeface="Arial"/>
                <a:cs typeface="Arial"/>
              </a:rPr>
              <a:t> </a:t>
            </a:r>
            <a:r>
              <a:rPr sz="1000" dirty="0">
                <a:solidFill>
                  <a:srgbClr val="1D1D1B"/>
                </a:solidFill>
                <a:latin typeface="Arial"/>
                <a:cs typeface="Arial"/>
              </a:rPr>
              <a:t>how</a:t>
            </a:r>
            <a:r>
              <a:rPr sz="1000" spc="-15" dirty="0">
                <a:solidFill>
                  <a:srgbClr val="1D1D1B"/>
                </a:solidFill>
                <a:latin typeface="Arial"/>
                <a:cs typeface="Arial"/>
              </a:rPr>
              <a:t> </a:t>
            </a:r>
            <a:r>
              <a:rPr sz="1000" dirty="0">
                <a:solidFill>
                  <a:srgbClr val="1D1D1B"/>
                </a:solidFill>
                <a:latin typeface="Arial"/>
                <a:cs typeface="Arial"/>
              </a:rPr>
              <a:t>to</a:t>
            </a:r>
            <a:r>
              <a:rPr sz="1000" spc="-20" dirty="0">
                <a:solidFill>
                  <a:srgbClr val="1D1D1B"/>
                </a:solidFill>
                <a:latin typeface="Arial"/>
                <a:cs typeface="Arial"/>
              </a:rPr>
              <a:t> </a:t>
            </a:r>
            <a:r>
              <a:rPr sz="1000" dirty="0">
                <a:solidFill>
                  <a:srgbClr val="1D1D1B"/>
                </a:solidFill>
                <a:latin typeface="Arial"/>
                <a:cs typeface="Arial"/>
              </a:rPr>
              <a:t>apply</a:t>
            </a:r>
            <a:r>
              <a:rPr sz="1000" spc="10" dirty="0">
                <a:solidFill>
                  <a:srgbClr val="1D1D1B"/>
                </a:solidFill>
                <a:latin typeface="Arial"/>
                <a:cs typeface="Arial"/>
              </a:rPr>
              <a:t> </a:t>
            </a:r>
            <a:r>
              <a:rPr sz="1000" spc="-25" dirty="0">
                <a:solidFill>
                  <a:srgbClr val="1D1D1B"/>
                </a:solidFill>
                <a:latin typeface="Arial"/>
                <a:cs typeface="Arial"/>
              </a:rPr>
              <a:t>it.</a:t>
            </a:r>
            <a:endParaRPr sz="1000" dirty="0">
              <a:latin typeface="Arial"/>
              <a:cs typeface="Arial"/>
            </a:endParaRPr>
          </a:p>
          <a:p>
            <a:pPr>
              <a:lnSpc>
                <a:spcPct val="100000"/>
              </a:lnSpc>
              <a:spcBef>
                <a:spcPts val="885"/>
              </a:spcBef>
            </a:pPr>
            <a:endParaRPr sz="1000" dirty="0">
              <a:latin typeface="Arial"/>
              <a:cs typeface="Arial"/>
            </a:endParaRPr>
          </a:p>
          <a:p>
            <a:pPr marL="12700">
              <a:lnSpc>
                <a:spcPct val="100000"/>
              </a:lnSpc>
              <a:spcBef>
                <a:spcPts val="5"/>
              </a:spcBef>
            </a:pPr>
            <a:r>
              <a:rPr sz="1000" dirty="0">
                <a:solidFill>
                  <a:srgbClr val="1D1D1B"/>
                </a:solidFill>
                <a:latin typeface="Arial"/>
                <a:cs typeface="Arial"/>
              </a:rPr>
              <a:t>By</a:t>
            </a:r>
            <a:r>
              <a:rPr sz="1000" spc="-10" dirty="0">
                <a:solidFill>
                  <a:srgbClr val="1D1D1B"/>
                </a:solidFill>
                <a:latin typeface="Arial"/>
                <a:cs typeface="Arial"/>
              </a:rPr>
              <a:t> </a:t>
            </a:r>
            <a:r>
              <a:rPr sz="1000" dirty="0">
                <a:solidFill>
                  <a:srgbClr val="1D1D1B"/>
                </a:solidFill>
                <a:latin typeface="Arial"/>
                <a:cs typeface="Arial"/>
              </a:rPr>
              <a:t>the</a:t>
            </a:r>
            <a:r>
              <a:rPr sz="1000" spc="-25" dirty="0">
                <a:solidFill>
                  <a:srgbClr val="1D1D1B"/>
                </a:solidFill>
                <a:latin typeface="Arial"/>
                <a:cs typeface="Arial"/>
              </a:rPr>
              <a:t> </a:t>
            </a:r>
            <a:r>
              <a:rPr sz="1000" dirty="0">
                <a:solidFill>
                  <a:srgbClr val="1D1D1B"/>
                </a:solidFill>
                <a:latin typeface="Arial"/>
                <a:cs typeface="Arial"/>
              </a:rPr>
              <a:t>end of</a:t>
            </a:r>
            <a:r>
              <a:rPr sz="1000" spc="-30" dirty="0">
                <a:solidFill>
                  <a:srgbClr val="1D1D1B"/>
                </a:solidFill>
                <a:latin typeface="Arial"/>
                <a:cs typeface="Arial"/>
              </a:rPr>
              <a:t> </a:t>
            </a:r>
            <a:r>
              <a:rPr sz="1000" dirty="0">
                <a:solidFill>
                  <a:srgbClr val="1D1D1B"/>
                </a:solidFill>
                <a:latin typeface="Arial"/>
                <a:cs typeface="Arial"/>
              </a:rPr>
              <a:t>the</a:t>
            </a:r>
            <a:r>
              <a:rPr sz="1000" spc="-10" dirty="0">
                <a:solidFill>
                  <a:srgbClr val="1D1D1B"/>
                </a:solidFill>
                <a:latin typeface="Arial"/>
                <a:cs typeface="Arial"/>
              </a:rPr>
              <a:t> </a:t>
            </a:r>
            <a:r>
              <a:rPr sz="1000" dirty="0">
                <a:solidFill>
                  <a:srgbClr val="1D1D1B"/>
                </a:solidFill>
                <a:latin typeface="Arial"/>
                <a:cs typeface="Arial"/>
              </a:rPr>
              <a:t>course</a:t>
            </a:r>
            <a:r>
              <a:rPr sz="1000" spc="-10" dirty="0">
                <a:solidFill>
                  <a:srgbClr val="1D1D1B"/>
                </a:solidFill>
                <a:latin typeface="Arial"/>
                <a:cs typeface="Arial"/>
              </a:rPr>
              <a:t> </a:t>
            </a:r>
            <a:r>
              <a:rPr sz="1000" dirty="0">
                <a:solidFill>
                  <a:srgbClr val="1D1D1B"/>
                </a:solidFill>
                <a:latin typeface="Arial"/>
                <a:cs typeface="Arial"/>
              </a:rPr>
              <a:t>students</a:t>
            </a:r>
            <a:r>
              <a:rPr sz="1000" spc="-10" dirty="0">
                <a:solidFill>
                  <a:srgbClr val="1D1D1B"/>
                </a:solidFill>
                <a:latin typeface="Arial"/>
                <a:cs typeface="Arial"/>
              </a:rPr>
              <a:t> will:</a:t>
            </a:r>
            <a:endParaRPr sz="1000" dirty="0">
              <a:latin typeface="Arial"/>
              <a:cs typeface="Arial"/>
            </a:endParaRPr>
          </a:p>
          <a:p>
            <a:pPr marL="190500" marR="98425" indent="-178435">
              <a:lnSpc>
                <a:spcPct val="110000"/>
              </a:lnSpc>
              <a:spcBef>
                <a:spcPts val="300"/>
              </a:spcBef>
              <a:buFont typeface="Cambria"/>
              <a:buChar char="•"/>
              <a:tabLst>
                <a:tab pos="190500" algn="l"/>
                <a:tab pos="191770" algn="l"/>
              </a:tabLst>
            </a:pPr>
            <a:r>
              <a:rPr sz="1000" dirty="0">
                <a:solidFill>
                  <a:srgbClr val="E9473E"/>
                </a:solidFill>
                <a:latin typeface="Arial"/>
                <a:cs typeface="Arial"/>
              </a:rPr>
              <a:t>	</a:t>
            </a:r>
            <a:r>
              <a:rPr sz="1000" spc="-10" dirty="0">
                <a:solidFill>
                  <a:srgbClr val="1D1D1B"/>
                </a:solidFill>
                <a:latin typeface="Arial"/>
                <a:cs typeface="Arial"/>
              </a:rPr>
              <a:t>Have</a:t>
            </a:r>
            <a:r>
              <a:rPr sz="1000" spc="-25" dirty="0">
                <a:solidFill>
                  <a:srgbClr val="1D1D1B"/>
                </a:solidFill>
                <a:latin typeface="Arial"/>
                <a:cs typeface="Arial"/>
              </a:rPr>
              <a:t> </a:t>
            </a:r>
            <a:r>
              <a:rPr sz="1000" dirty="0">
                <a:solidFill>
                  <a:srgbClr val="1D1D1B"/>
                </a:solidFill>
                <a:latin typeface="Arial"/>
                <a:cs typeface="Arial"/>
              </a:rPr>
              <a:t>developed</a:t>
            </a:r>
            <a:r>
              <a:rPr sz="1000" spc="20" dirty="0">
                <a:solidFill>
                  <a:srgbClr val="1D1D1B"/>
                </a:solidFill>
                <a:latin typeface="Arial"/>
                <a:cs typeface="Arial"/>
              </a:rPr>
              <a:t> </a:t>
            </a:r>
            <a:r>
              <a:rPr sz="1000" dirty="0">
                <a:solidFill>
                  <a:srgbClr val="1D1D1B"/>
                </a:solidFill>
                <a:latin typeface="Arial"/>
                <a:cs typeface="Arial"/>
              </a:rPr>
              <a:t>an</a:t>
            </a:r>
            <a:r>
              <a:rPr sz="1000" spc="-30" dirty="0">
                <a:solidFill>
                  <a:srgbClr val="1D1D1B"/>
                </a:solidFill>
                <a:latin typeface="Arial"/>
                <a:cs typeface="Arial"/>
              </a:rPr>
              <a:t> </a:t>
            </a:r>
            <a:r>
              <a:rPr sz="1000" dirty="0">
                <a:solidFill>
                  <a:srgbClr val="1D1D1B"/>
                </a:solidFill>
                <a:latin typeface="Arial"/>
                <a:cs typeface="Arial"/>
              </a:rPr>
              <a:t>understanding</a:t>
            </a:r>
            <a:r>
              <a:rPr sz="1000" spc="-10" dirty="0">
                <a:solidFill>
                  <a:srgbClr val="1D1D1B"/>
                </a:solidFill>
                <a:latin typeface="Arial"/>
                <a:cs typeface="Arial"/>
              </a:rPr>
              <a:t> </a:t>
            </a:r>
            <a:r>
              <a:rPr sz="1000" dirty="0">
                <a:solidFill>
                  <a:srgbClr val="1D1D1B"/>
                </a:solidFill>
                <a:latin typeface="Arial"/>
                <a:cs typeface="Arial"/>
              </a:rPr>
              <a:t>and</a:t>
            </a:r>
            <a:r>
              <a:rPr sz="1000" spc="-15" dirty="0">
                <a:solidFill>
                  <a:srgbClr val="1D1D1B"/>
                </a:solidFill>
                <a:latin typeface="Arial"/>
                <a:cs typeface="Arial"/>
              </a:rPr>
              <a:t> </a:t>
            </a:r>
            <a:r>
              <a:rPr sz="1000" dirty="0">
                <a:solidFill>
                  <a:srgbClr val="1D1D1B"/>
                </a:solidFill>
                <a:latin typeface="Arial"/>
                <a:cs typeface="Arial"/>
              </a:rPr>
              <a:t>apply</a:t>
            </a:r>
            <a:r>
              <a:rPr sz="1000" spc="-5" dirty="0">
                <a:solidFill>
                  <a:srgbClr val="1D1D1B"/>
                </a:solidFill>
                <a:latin typeface="Arial"/>
                <a:cs typeface="Arial"/>
              </a:rPr>
              <a:t> </a:t>
            </a:r>
            <a:r>
              <a:rPr sz="1000" dirty="0">
                <a:solidFill>
                  <a:srgbClr val="1D1D1B"/>
                </a:solidFill>
                <a:latin typeface="Arial"/>
                <a:cs typeface="Arial"/>
              </a:rPr>
              <a:t>the</a:t>
            </a:r>
            <a:r>
              <a:rPr sz="1000" spc="-35" dirty="0">
                <a:solidFill>
                  <a:srgbClr val="1D1D1B"/>
                </a:solidFill>
                <a:latin typeface="Arial"/>
                <a:cs typeface="Arial"/>
              </a:rPr>
              <a:t> </a:t>
            </a:r>
            <a:r>
              <a:rPr sz="1000" spc="-10" dirty="0">
                <a:solidFill>
                  <a:srgbClr val="1D1D1B"/>
                </a:solidFill>
                <a:latin typeface="Arial"/>
                <a:cs typeface="Arial"/>
              </a:rPr>
              <a:t>fundamental </a:t>
            </a:r>
            <a:r>
              <a:rPr sz="1000" dirty="0">
                <a:solidFill>
                  <a:srgbClr val="1D1D1B"/>
                </a:solidFill>
                <a:latin typeface="Arial"/>
                <a:cs typeface="Arial"/>
              </a:rPr>
              <a:t>principles</a:t>
            </a:r>
            <a:r>
              <a:rPr sz="1000" spc="10" dirty="0">
                <a:solidFill>
                  <a:srgbClr val="1D1D1B"/>
                </a:solidFill>
                <a:latin typeface="Arial"/>
                <a:cs typeface="Arial"/>
              </a:rPr>
              <a:t> </a:t>
            </a:r>
            <a:r>
              <a:rPr sz="1000" dirty="0">
                <a:solidFill>
                  <a:srgbClr val="1D1D1B"/>
                </a:solidFill>
                <a:latin typeface="Arial"/>
                <a:cs typeface="Arial"/>
              </a:rPr>
              <a:t>and</a:t>
            </a:r>
            <a:r>
              <a:rPr sz="1000" spc="-5" dirty="0">
                <a:solidFill>
                  <a:srgbClr val="1D1D1B"/>
                </a:solidFill>
                <a:latin typeface="Arial"/>
                <a:cs typeface="Arial"/>
              </a:rPr>
              <a:t> </a:t>
            </a:r>
            <a:r>
              <a:rPr sz="1000" dirty="0">
                <a:solidFill>
                  <a:srgbClr val="1D1D1B"/>
                </a:solidFill>
                <a:latin typeface="Arial"/>
                <a:cs typeface="Arial"/>
              </a:rPr>
              <a:t>concepts</a:t>
            </a:r>
            <a:r>
              <a:rPr sz="1000" spc="10" dirty="0">
                <a:solidFill>
                  <a:srgbClr val="1D1D1B"/>
                </a:solidFill>
                <a:latin typeface="Arial"/>
                <a:cs typeface="Arial"/>
              </a:rPr>
              <a:t> </a:t>
            </a:r>
            <a:r>
              <a:rPr sz="1000" dirty="0">
                <a:solidFill>
                  <a:srgbClr val="1D1D1B"/>
                </a:solidFill>
                <a:latin typeface="Arial"/>
                <a:cs typeface="Arial"/>
              </a:rPr>
              <a:t>of</a:t>
            </a:r>
            <a:r>
              <a:rPr sz="1000" spc="-20" dirty="0">
                <a:solidFill>
                  <a:srgbClr val="1D1D1B"/>
                </a:solidFill>
                <a:latin typeface="Arial"/>
                <a:cs typeface="Arial"/>
              </a:rPr>
              <a:t> </a:t>
            </a:r>
            <a:r>
              <a:rPr sz="1000" dirty="0">
                <a:solidFill>
                  <a:srgbClr val="1D1D1B"/>
                </a:solidFill>
                <a:latin typeface="Arial"/>
                <a:cs typeface="Arial"/>
              </a:rPr>
              <a:t>Computer Science,</a:t>
            </a:r>
            <a:r>
              <a:rPr sz="1000" spc="15" dirty="0">
                <a:solidFill>
                  <a:srgbClr val="1D1D1B"/>
                </a:solidFill>
                <a:latin typeface="Arial"/>
                <a:cs typeface="Arial"/>
              </a:rPr>
              <a:t> </a:t>
            </a:r>
            <a:r>
              <a:rPr sz="1000" dirty="0">
                <a:solidFill>
                  <a:srgbClr val="1D1D1B"/>
                </a:solidFill>
                <a:latin typeface="Arial"/>
                <a:cs typeface="Arial"/>
              </a:rPr>
              <a:t>including</a:t>
            </a:r>
            <a:r>
              <a:rPr sz="1000" spc="-20" dirty="0">
                <a:solidFill>
                  <a:srgbClr val="1D1D1B"/>
                </a:solidFill>
                <a:latin typeface="Arial"/>
                <a:cs typeface="Arial"/>
              </a:rPr>
              <a:t> </a:t>
            </a:r>
            <a:r>
              <a:rPr sz="1000" spc="-10" dirty="0">
                <a:solidFill>
                  <a:srgbClr val="1D1D1B"/>
                </a:solidFill>
                <a:latin typeface="Arial"/>
                <a:cs typeface="Arial"/>
              </a:rPr>
              <a:t>abstraction, </a:t>
            </a:r>
            <a:r>
              <a:rPr sz="1000" dirty="0">
                <a:solidFill>
                  <a:srgbClr val="1D1D1B"/>
                </a:solidFill>
                <a:latin typeface="Arial"/>
                <a:cs typeface="Arial"/>
              </a:rPr>
              <a:t>decomposition,</a:t>
            </a:r>
            <a:r>
              <a:rPr sz="1000" spc="-10" dirty="0">
                <a:solidFill>
                  <a:srgbClr val="1D1D1B"/>
                </a:solidFill>
                <a:latin typeface="Arial"/>
                <a:cs typeface="Arial"/>
              </a:rPr>
              <a:t> </a:t>
            </a:r>
            <a:r>
              <a:rPr sz="1000" dirty="0">
                <a:solidFill>
                  <a:srgbClr val="1D1D1B"/>
                </a:solidFill>
                <a:latin typeface="Arial"/>
                <a:cs typeface="Arial"/>
              </a:rPr>
              <a:t>logic,</a:t>
            </a:r>
            <a:r>
              <a:rPr sz="1000" spc="-20" dirty="0">
                <a:solidFill>
                  <a:srgbClr val="1D1D1B"/>
                </a:solidFill>
                <a:latin typeface="Arial"/>
                <a:cs typeface="Arial"/>
              </a:rPr>
              <a:t> </a:t>
            </a:r>
            <a:r>
              <a:rPr sz="1000" spc="-10" dirty="0">
                <a:solidFill>
                  <a:srgbClr val="1D1D1B"/>
                </a:solidFill>
                <a:latin typeface="Arial"/>
                <a:cs typeface="Arial"/>
              </a:rPr>
              <a:t>algorithms,</a:t>
            </a:r>
            <a:r>
              <a:rPr sz="1000" spc="-30" dirty="0">
                <a:solidFill>
                  <a:srgbClr val="1D1D1B"/>
                </a:solidFill>
                <a:latin typeface="Arial"/>
                <a:cs typeface="Arial"/>
              </a:rPr>
              <a:t> </a:t>
            </a:r>
            <a:r>
              <a:rPr sz="1000" dirty="0">
                <a:solidFill>
                  <a:srgbClr val="1D1D1B"/>
                </a:solidFill>
                <a:latin typeface="Arial"/>
                <a:cs typeface="Arial"/>
              </a:rPr>
              <a:t>and</a:t>
            </a:r>
            <a:r>
              <a:rPr sz="1000" spc="-5" dirty="0">
                <a:solidFill>
                  <a:srgbClr val="1D1D1B"/>
                </a:solidFill>
                <a:latin typeface="Arial"/>
                <a:cs typeface="Arial"/>
              </a:rPr>
              <a:t> </a:t>
            </a:r>
            <a:r>
              <a:rPr sz="1000" dirty="0">
                <a:solidFill>
                  <a:srgbClr val="1D1D1B"/>
                </a:solidFill>
                <a:latin typeface="Arial"/>
                <a:cs typeface="Arial"/>
              </a:rPr>
              <a:t>data</a:t>
            </a:r>
            <a:r>
              <a:rPr sz="1000" spc="-5" dirty="0">
                <a:solidFill>
                  <a:srgbClr val="1D1D1B"/>
                </a:solidFill>
                <a:latin typeface="Arial"/>
                <a:cs typeface="Arial"/>
              </a:rPr>
              <a:t> </a:t>
            </a:r>
            <a:r>
              <a:rPr sz="1000" spc="-10" dirty="0">
                <a:solidFill>
                  <a:srgbClr val="1D1D1B"/>
                </a:solidFill>
                <a:latin typeface="Arial"/>
                <a:cs typeface="Arial"/>
              </a:rPr>
              <a:t>representation.</a:t>
            </a:r>
            <a:endParaRPr sz="1000" dirty="0">
              <a:latin typeface="Arial"/>
              <a:cs typeface="Arial"/>
            </a:endParaRPr>
          </a:p>
          <a:p>
            <a:pPr marL="190500" marR="27940" indent="-178435" algn="just">
              <a:lnSpc>
                <a:spcPct val="110000"/>
              </a:lnSpc>
              <a:spcBef>
                <a:spcPts val="300"/>
              </a:spcBef>
              <a:buFont typeface="Cambria"/>
              <a:buChar char="•"/>
              <a:tabLst>
                <a:tab pos="190500" algn="l"/>
                <a:tab pos="191770" algn="l"/>
              </a:tabLst>
            </a:pPr>
            <a:r>
              <a:rPr sz="1000" dirty="0">
                <a:solidFill>
                  <a:srgbClr val="E9473E"/>
                </a:solidFill>
                <a:latin typeface="Arial"/>
                <a:cs typeface="Arial"/>
              </a:rPr>
              <a:t>	</a:t>
            </a:r>
            <a:r>
              <a:rPr sz="1000" dirty="0">
                <a:solidFill>
                  <a:srgbClr val="1D1D1B"/>
                </a:solidFill>
                <a:latin typeface="Arial"/>
                <a:cs typeface="Arial"/>
              </a:rPr>
              <a:t>Be</a:t>
            </a:r>
            <a:r>
              <a:rPr sz="1000" spc="-20" dirty="0">
                <a:solidFill>
                  <a:srgbClr val="1D1D1B"/>
                </a:solidFill>
                <a:latin typeface="Arial"/>
                <a:cs typeface="Arial"/>
              </a:rPr>
              <a:t> </a:t>
            </a:r>
            <a:r>
              <a:rPr sz="1000" dirty="0">
                <a:solidFill>
                  <a:srgbClr val="1D1D1B"/>
                </a:solidFill>
                <a:latin typeface="Arial"/>
                <a:cs typeface="Arial"/>
              </a:rPr>
              <a:t>able</a:t>
            </a:r>
            <a:r>
              <a:rPr sz="1000" spc="-10" dirty="0">
                <a:solidFill>
                  <a:srgbClr val="1D1D1B"/>
                </a:solidFill>
                <a:latin typeface="Arial"/>
                <a:cs typeface="Arial"/>
              </a:rPr>
              <a:t> </a:t>
            </a:r>
            <a:r>
              <a:rPr sz="1000" dirty="0">
                <a:solidFill>
                  <a:srgbClr val="1D1D1B"/>
                </a:solidFill>
                <a:latin typeface="Arial"/>
                <a:cs typeface="Arial"/>
              </a:rPr>
              <a:t>to</a:t>
            </a:r>
            <a:r>
              <a:rPr sz="1000" spc="-25" dirty="0">
                <a:solidFill>
                  <a:srgbClr val="1D1D1B"/>
                </a:solidFill>
                <a:latin typeface="Arial"/>
                <a:cs typeface="Arial"/>
              </a:rPr>
              <a:t> </a:t>
            </a:r>
            <a:r>
              <a:rPr sz="1000" spc="-10" dirty="0">
                <a:solidFill>
                  <a:srgbClr val="1D1D1B"/>
                </a:solidFill>
                <a:latin typeface="Arial"/>
                <a:cs typeface="Arial"/>
              </a:rPr>
              <a:t>analyse</a:t>
            </a:r>
            <a:r>
              <a:rPr sz="1000" spc="-20" dirty="0">
                <a:solidFill>
                  <a:srgbClr val="1D1D1B"/>
                </a:solidFill>
                <a:latin typeface="Arial"/>
                <a:cs typeface="Arial"/>
              </a:rPr>
              <a:t> </a:t>
            </a:r>
            <a:r>
              <a:rPr sz="1000" dirty="0">
                <a:solidFill>
                  <a:srgbClr val="1D1D1B"/>
                </a:solidFill>
                <a:latin typeface="Arial"/>
                <a:cs typeface="Arial"/>
              </a:rPr>
              <a:t>problems in</a:t>
            </a:r>
            <a:r>
              <a:rPr sz="1000" spc="-35" dirty="0">
                <a:solidFill>
                  <a:srgbClr val="1D1D1B"/>
                </a:solidFill>
                <a:latin typeface="Arial"/>
                <a:cs typeface="Arial"/>
              </a:rPr>
              <a:t> </a:t>
            </a:r>
            <a:r>
              <a:rPr sz="1000" dirty="0">
                <a:solidFill>
                  <a:srgbClr val="1D1D1B"/>
                </a:solidFill>
                <a:latin typeface="Arial"/>
                <a:cs typeface="Arial"/>
              </a:rPr>
              <a:t>computational terms</a:t>
            </a:r>
            <a:r>
              <a:rPr sz="1000" spc="-20" dirty="0">
                <a:solidFill>
                  <a:srgbClr val="1D1D1B"/>
                </a:solidFill>
                <a:latin typeface="Arial"/>
                <a:cs typeface="Arial"/>
              </a:rPr>
              <a:t> </a:t>
            </a:r>
            <a:r>
              <a:rPr sz="1000" dirty="0">
                <a:solidFill>
                  <a:srgbClr val="1D1D1B"/>
                </a:solidFill>
                <a:latin typeface="Arial"/>
                <a:cs typeface="Arial"/>
              </a:rPr>
              <a:t>through</a:t>
            </a:r>
            <a:r>
              <a:rPr sz="1000" spc="-30" dirty="0">
                <a:solidFill>
                  <a:srgbClr val="1D1D1B"/>
                </a:solidFill>
                <a:latin typeface="Arial"/>
                <a:cs typeface="Arial"/>
              </a:rPr>
              <a:t> </a:t>
            </a:r>
            <a:r>
              <a:rPr sz="1000" spc="-10" dirty="0">
                <a:solidFill>
                  <a:srgbClr val="1D1D1B"/>
                </a:solidFill>
                <a:latin typeface="Arial"/>
                <a:cs typeface="Arial"/>
              </a:rPr>
              <a:t>practical </a:t>
            </a:r>
            <a:r>
              <a:rPr sz="1000" dirty="0">
                <a:solidFill>
                  <a:srgbClr val="1D1D1B"/>
                </a:solidFill>
                <a:latin typeface="Arial"/>
                <a:cs typeface="Arial"/>
              </a:rPr>
              <a:t>experience</a:t>
            </a:r>
            <a:r>
              <a:rPr sz="1000" spc="20" dirty="0">
                <a:solidFill>
                  <a:srgbClr val="1D1D1B"/>
                </a:solidFill>
                <a:latin typeface="Arial"/>
                <a:cs typeface="Arial"/>
              </a:rPr>
              <a:t> </a:t>
            </a:r>
            <a:r>
              <a:rPr sz="1000" dirty="0">
                <a:solidFill>
                  <a:srgbClr val="1D1D1B"/>
                </a:solidFill>
                <a:latin typeface="Arial"/>
                <a:cs typeface="Arial"/>
              </a:rPr>
              <a:t>of</a:t>
            </a:r>
            <a:r>
              <a:rPr sz="1000" spc="-20" dirty="0">
                <a:solidFill>
                  <a:srgbClr val="1D1D1B"/>
                </a:solidFill>
                <a:latin typeface="Arial"/>
                <a:cs typeface="Arial"/>
              </a:rPr>
              <a:t> </a:t>
            </a:r>
            <a:r>
              <a:rPr sz="1000" dirty="0">
                <a:solidFill>
                  <a:srgbClr val="1D1D1B"/>
                </a:solidFill>
                <a:latin typeface="Arial"/>
                <a:cs typeface="Arial"/>
              </a:rPr>
              <a:t>solving</a:t>
            </a:r>
            <a:r>
              <a:rPr sz="1000" spc="-40" dirty="0">
                <a:solidFill>
                  <a:srgbClr val="1D1D1B"/>
                </a:solidFill>
                <a:latin typeface="Arial"/>
                <a:cs typeface="Arial"/>
              </a:rPr>
              <a:t> </a:t>
            </a:r>
            <a:r>
              <a:rPr sz="1000" dirty="0">
                <a:solidFill>
                  <a:srgbClr val="1D1D1B"/>
                </a:solidFill>
                <a:latin typeface="Arial"/>
                <a:cs typeface="Arial"/>
              </a:rPr>
              <a:t>such</a:t>
            </a:r>
            <a:r>
              <a:rPr sz="1000" spc="-20" dirty="0">
                <a:solidFill>
                  <a:srgbClr val="1D1D1B"/>
                </a:solidFill>
                <a:latin typeface="Arial"/>
                <a:cs typeface="Arial"/>
              </a:rPr>
              <a:t> </a:t>
            </a:r>
            <a:r>
              <a:rPr sz="1000" dirty="0">
                <a:solidFill>
                  <a:srgbClr val="1D1D1B"/>
                </a:solidFill>
                <a:latin typeface="Arial"/>
                <a:cs typeface="Arial"/>
              </a:rPr>
              <a:t>problems,</a:t>
            </a:r>
            <a:r>
              <a:rPr sz="1000" spc="10" dirty="0">
                <a:solidFill>
                  <a:srgbClr val="1D1D1B"/>
                </a:solidFill>
                <a:latin typeface="Arial"/>
                <a:cs typeface="Arial"/>
              </a:rPr>
              <a:t> </a:t>
            </a:r>
            <a:r>
              <a:rPr sz="1000" dirty="0">
                <a:solidFill>
                  <a:srgbClr val="1D1D1B"/>
                </a:solidFill>
                <a:latin typeface="Arial"/>
                <a:cs typeface="Arial"/>
              </a:rPr>
              <a:t>including</a:t>
            </a:r>
            <a:r>
              <a:rPr sz="1000" spc="-20" dirty="0">
                <a:solidFill>
                  <a:srgbClr val="1D1D1B"/>
                </a:solidFill>
                <a:latin typeface="Arial"/>
                <a:cs typeface="Arial"/>
              </a:rPr>
              <a:t> </a:t>
            </a:r>
            <a:r>
              <a:rPr sz="1000" dirty="0">
                <a:solidFill>
                  <a:srgbClr val="1D1D1B"/>
                </a:solidFill>
                <a:latin typeface="Arial"/>
                <a:cs typeface="Arial"/>
              </a:rPr>
              <a:t>designing,</a:t>
            </a:r>
            <a:r>
              <a:rPr sz="1000" spc="-15" dirty="0">
                <a:solidFill>
                  <a:srgbClr val="1D1D1B"/>
                </a:solidFill>
                <a:latin typeface="Arial"/>
                <a:cs typeface="Arial"/>
              </a:rPr>
              <a:t> </a:t>
            </a:r>
            <a:r>
              <a:rPr sz="1000" dirty="0">
                <a:solidFill>
                  <a:srgbClr val="1D1D1B"/>
                </a:solidFill>
                <a:latin typeface="Arial"/>
                <a:cs typeface="Arial"/>
              </a:rPr>
              <a:t>writing</a:t>
            </a:r>
            <a:r>
              <a:rPr sz="1000" spc="-20" dirty="0">
                <a:solidFill>
                  <a:srgbClr val="1D1D1B"/>
                </a:solidFill>
                <a:latin typeface="Arial"/>
                <a:cs typeface="Arial"/>
              </a:rPr>
              <a:t> </a:t>
            </a:r>
            <a:r>
              <a:rPr sz="1000" spc="-25" dirty="0">
                <a:solidFill>
                  <a:srgbClr val="1D1D1B"/>
                </a:solidFill>
                <a:latin typeface="Arial"/>
                <a:cs typeface="Arial"/>
              </a:rPr>
              <a:t>and </a:t>
            </a:r>
            <a:r>
              <a:rPr sz="1000" dirty="0">
                <a:solidFill>
                  <a:srgbClr val="1D1D1B"/>
                </a:solidFill>
                <a:latin typeface="Arial"/>
                <a:cs typeface="Arial"/>
              </a:rPr>
              <a:t>debugging</a:t>
            </a:r>
            <a:r>
              <a:rPr sz="1000" spc="45" dirty="0">
                <a:solidFill>
                  <a:srgbClr val="1D1D1B"/>
                </a:solidFill>
                <a:latin typeface="Arial"/>
                <a:cs typeface="Arial"/>
              </a:rPr>
              <a:t> </a:t>
            </a:r>
            <a:r>
              <a:rPr sz="1000" spc="-10" dirty="0">
                <a:solidFill>
                  <a:srgbClr val="1D1D1B"/>
                </a:solidFill>
                <a:latin typeface="Arial"/>
                <a:cs typeface="Arial"/>
              </a:rPr>
              <a:t>programs.</a:t>
            </a:r>
            <a:endParaRPr sz="1000" dirty="0">
              <a:latin typeface="Arial"/>
              <a:cs typeface="Arial"/>
            </a:endParaRPr>
          </a:p>
          <a:p>
            <a:pPr marL="192405" indent="-179705" algn="just">
              <a:lnSpc>
                <a:spcPct val="100000"/>
              </a:lnSpc>
              <a:spcBef>
                <a:spcPts val="420"/>
              </a:spcBef>
              <a:buClr>
                <a:srgbClr val="E9473E"/>
              </a:buClr>
              <a:buFont typeface="Cambria"/>
              <a:buChar char="•"/>
              <a:tabLst>
                <a:tab pos="192405" algn="l"/>
              </a:tabLst>
            </a:pPr>
            <a:r>
              <a:rPr sz="1000" dirty="0">
                <a:solidFill>
                  <a:srgbClr val="1D1D1B"/>
                </a:solidFill>
                <a:latin typeface="Arial"/>
                <a:cs typeface="Arial"/>
              </a:rPr>
              <a:t>Be</a:t>
            </a:r>
            <a:r>
              <a:rPr sz="1000" spc="-20" dirty="0">
                <a:solidFill>
                  <a:srgbClr val="1D1D1B"/>
                </a:solidFill>
                <a:latin typeface="Arial"/>
                <a:cs typeface="Arial"/>
              </a:rPr>
              <a:t> </a:t>
            </a:r>
            <a:r>
              <a:rPr sz="1000" dirty="0">
                <a:solidFill>
                  <a:srgbClr val="1D1D1B"/>
                </a:solidFill>
                <a:latin typeface="Arial"/>
                <a:cs typeface="Arial"/>
              </a:rPr>
              <a:t>able to</a:t>
            </a:r>
            <a:r>
              <a:rPr sz="1000" spc="-25" dirty="0">
                <a:solidFill>
                  <a:srgbClr val="1D1D1B"/>
                </a:solidFill>
                <a:latin typeface="Arial"/>
                <a:cs typeface="Arial"/>
              </a:rPr>
              <a:t> </a:t>
            </a:r>
            <a:r>
              <a:rPr sz="1000" dirty="0">
                <a:solidFill>
                  <a:srgbClr val="1D1D1B"/>
                </a:solidFill>
                <a:latin typeface="Arial"/>
                <a:cs typeface="Arial"/>
              </a:rPr>
              <a:t>think</a:t>
            </a:r>
            <a:r>
              <a:rPr sz="1000" spc="-30" dirty="0">
                <a:solidFill>
                  <a:srgbClr val="1D1D1B"/>
                </a:solidFill>
                <a:latin typeface="Arial"/>
                <a:cs typeface="Arial"/>
              </a:rPr>
              <a:t> </a:t>
            </a:r>
            <a:r>
              <a:rPr sz="1000" dirty="0">
                <a:solidFill>
                  <a:srgbClr val="1D1D1B"/>
                </a:solidFill>
                <a:latin typeface="Arial"/>
                <a:cs typeface="Arial"/>
              </a:rPr>
              <a:t>creatively, </a:t>
            </a:r>
            <a:r>
              <a:rPr sz="1000" spc="-10" dirty="0">
                <a:solidFill>
                  <a:srgbClr val="1D1D1B"/>
                </a:solidFill>
                <a:latin typeface="Arial"/>
                <a:cs typeface="Arial"/>
              </a:rPr>
              <a:t>innovatively,</a:t>
            </a:r>
            <a:r>
              <a:rPr sz="1000" spc="-30" dirty="0">
                <a:solidFill>
                  <a:srgbClr val="1D1D1B"/>
                </a:solidFill>
                <a:latin typeface="Arial"/>
                <a:cs typeface="Arial"/>
              </a:rPr>
              <a:t> </a:t>
            </a:r>
            <a:r>
              <a:rPr sz="1000" spc="-10" dirty="0">
                <a:solidFill>
                  <a:srgbClr val="1D1D1B"/>
                </a:solidFill>
                <a:latin typeface="Arial"/>
                <a:cs typeface="Arial"/>
              </a:rPr>
              <a:t>analytically,</a:t>
            </a:r>
            <a:r>
              <a:rPr sz="1000" spc="-20" dirty="0">
                <a:solidFill>
                  <a:srgbClr val="1D1D1B"/>
                </a:solidFill>
                <a:latin typeface="Arial"/>
                <a:cs typeface="Arial"/>
              </a:rPr>
              <a:t> </a:t>
            </a:r>
            <a:r>
              <a:rPr sz="1000" spc="-10" dirty="0">
                <a:solidFill>
                  <a:srgbClr val="1D1D1B"/>
                </a:solidFill>
                <a:latin typeface="Arial"/>
                <a:cs typeface="Arial"/>
              </a:rPr>
              <a:t>logically</a:t>
            </a:r>
            <a:endParaRPr sz="1000" dirty="0">
              <a:latin typeface="Arial"/>
              <a:cs typeface="Arial"/>
            </a:endParaRPr>
          </a:p>
          <a:p>
            <a:pPr marL="190500" algn="just">
              <a:lnSpc>
                <a:spcPct val="100000"/>
              </a:lnSpc>
              <a:spcBef>
                <a:spcPts val="120"/>
              </a:spcBef>
            </a:pPr>
            <a:r>
              <a:rPr sz="1000" dirty="0">
                <a:solidFill>
                  <a:srgbClr val="1D1D1B"/>
                </a:solidFill>
                <a:latin typeface="Arial"/>
                <a:cs typeface="Arial"/>
              </a:rPr>
              <a:t>and</a:t>
            </a:r>
            <a:r>
              <a:rPr sz="1000" spc="-35" dirty="0">
                <a:solidFill>
                  <a:srgbClr val="1D1D1B"/>
                </a:solidFill>
                <a:latin typeface="Arial"/>
                <a:cs typeface="Arial"/>
              </a:rPr>
              <a:t> </a:t>
            </a:r>
            <a:r>
              <a:rPr sz="1000" spc="-10" dirty="0">
                <a:solidFill>
                  <a:srgbClr val="1D1D1B"/>
                </a:solidFill>
                <a:latin typeface="Arial"/>
                <a:cs typeface="Arial"/>
              </a:rPr>
              <a:t>critically.</a:t>
            </a:r>
            <a:endParaRPr sz="1000" dirty="0">
              <a:latin typeface="Arial"/>
              <a:cs typeface="Arial"/>
            </a:endParaRPr>
          </a:p>
          <a:p>
            <a:pPr marL="190500" marR="5080" indent="-178435">
              <a:lnSpc>
                <a:spcPct val="110000"/>
              </a:lnSpc>
              <a:spcBef>
                <a:spcPts val="300"/>
              </a:spcBef>
              <a:buFont typeface="Cambria"/>
              <a:buChar char="•"/>
              <a:tabLst>
                <a:tab pos="190500" algn="l"/>
                <a:tab pos="191770" algn="l"/>
              </a:tabLst>
            </a:pPr>
            <a:r>
              <a:rPr sz="1000" dirty="0">
                <a:solidFill>
                  <a:srgbClr val="E9473E"/>
                </a:solidFill>
                <a:latin typeface="Arial"/>
                <a:cs typeface="Arial"/>
              </a:rPr>
              <a:t>	</a:t>
            </a:r>
            <a:r>
              <a:rPr sz="1000" spc="-10" dirty="0">
                <a:solidFill>
                  <a:srgbClr val="1D1D1B"/>
                </a:solidFill>
                <a:latin typeface="Arial"/>
                <a:cs typeface="Arial"/>
              </a:rPr>
              <a:t>Have</a:t>
            </a:r>
            <a:r>
              <a:rPr sz="1000" spc="-25" dirty="0">
                <a:solidFill>
                  <a:srgbClr val="1D1D1B"/>
                </a:solidFill>
                <a:latin typeface="Arial"/>
                <a:cs typeface="Arial"/>
              </a:rPr>
              <a:t> </a:t>
            </a:r>
            <a:r>
              <a:rPr sz="1000" dirty="0">
                <a:solidFill>
                  <a:srgbClr val="1D1D1B"/>
                </a:solidFill>
                <a:latin typeface="Arial"/>
                <a:cs typeface="Arial"/>
              </a:rPr>
              <a:t>gained</a:t>
            </a:r>
            <a:r>
              <a:rPr sz="1000" spc="-15" dirty="0">
                <a:solidFill>
                  <a:srgbClr val="1D1D1B"/>
                </a:solidFill>
                <a:latin typeface="Arial"/>
                <a:cs typeface="Arial"/>
              </a:rPr>
              <a:t> </a:t>
            </a:r>
            <a:r>
              <a:rPr sz="1000" dirty="0">
                <a:solidFill>
                  <a:srgbClr val="1D1D1B"/>
                </a:solidFill>
                <a:latin typeface="Arial"/>
                <a:cs typeface="Arial"/>
              </a:rPr>
              <a:t>an</a:t>
            </a:r>
            <a:r>
              <a:rPr sz="1000" spc="-25" dirty="0">
                <a:solidFill>
                  <a:srgbClr val="1D1D1B"/>
                </a:solidFill>
                <a:latin typeface="Arial"/>
                <a:cs typeface="Arial"/>
              </a:rPr>
              <a:t> </a:t>
            </a:r>
            <a:r>
              <a:rPr sz="1000" dirty="0">
                <a:solidFill>
                  <a:srgbClr val="1D1D1B"/>
                </a:solidFill>
                <a:latin typeface="Arial"/>
                <a:cs typeface="Arial"/>
              </a:rPr>
              <a:t>understanding</a:t>
            </a:r>
            <a:r>
              <a:rPr sz="1000" spc="-10" dirty="0">
                <a:solidFill>
                  <a:srgbClr val="1D1D1B"/>
                </a:solidFill>
                <a:latin typeface="Arial"/>
                <a:cs typeface="Arial"/>
              </a:rPr>
              <a:t> </a:t>
            </a:r>
            <a:r>
              <a:rPr sz="1000" dirty="0">
                <a:solidFill>
                  <a:srgbClr val="1D1D1B"/>
                </a:solidFill>
                <a:latin typeface="Arial"/>
                <a:cs typeface="Arial"/>
              </a:rPr>
              <a:t>of</a:t>
            </a:r>
            <a:r>
              <a:rPr sz="1000" spc="-30" dirty="0">
                <a:solidFill>
                  <a:srgbClr val="1D1D1B"/>
                </a:solidFill>
                <a:latin typeface="Arial"/>
                <a:cs typeface="Arial"/>
              </a:rPr>
              <a:t> </a:t>
            </a:r>
            <a:r>
              <a:rPr sz="1000" dirty="0">
                <a:solidFill>
                  <a:srgbClr val="1D1D1B"/>
                </a:solidFill>
                <a:latin typeface="Arial"/>
                <a:cs typeface="Arial"/>
              </a:rPr>
              <a:t>the</a:t>
            </a:r>
            <a:r>
              <a:rPr sz="1000" spc="-40" dirty="0">
                <a:solidFill>
                  <a:srgbClr val="1D1D1B"/>
                </a:solidFill>
                <a:latin typeface="Arial"/>
                <a:cs typeface="Arial"/>
              </a:rPr>
              <a:t> </a:t>
            </a:r>
            <a:r>
              <a:rPr sz="1000" dirty="0">
                <a:solidFill>
                  <a:srgbClr val="1D1D1B"/>
                </a:solidFill>
                <a:latin typeface="Arial"/>
                <a:cs typeface="Arial"/>
              </a:rPr>
              <a:t>components</a:t>
            </a:r>
            <a:r>
              <a:rPr sz="1000" spc="-15" dirty="0">
                <a:solidFill>
                  <a:srgbClr val="1D1D1B"/>
                </a:solidFill>
                <a:latin typeface="Arial"/>
                <a:cs typeface="Arial"/>
              </a:rPr>
              <a:t> </a:t>
            </a:r>
            <a:r>
              <a:rPr sz="1000" dirty="0">
                <a:solidFill>
                  <a:srgbClr val="1D1D1B"/>
                </a:solidFill>
                <a:latin typeface="Arial"/>
                <a:cs typeface="Arial"/>
              </a:rPr>
              <a:t>that</a:t>
            </a:r>
            <a:r>
              <a:rPr sz="1000" spc="-25" dirty="0">
                <a:solidFill>
                  <a:srgbClr val="1D1D1B"/>
                </a:solidFill>
                <a:latin typeface="Arial"/>
                <a:cs typeface="Arial"/>
              </a:rPr>
              <a:t> </a:t>
            </a:r>
            <a:r>
              <a:rPr sz="1000" dirty="0">
                <a:solidFill>
                  <a:srgbClr val="1D1D1B"/>
                </a:solidFill>
                <a:latin typeface="Arial"/>
                <a:cs typeface="Arial"/>
              </a:rPr>
              <a:t>make</a:t>
            </a:r>
            <a:r>
              <a:rPr sz="1000" spc="-30" dirty="0">
                <a:solidFill>
                  <a:srgbClr val="1D1D1B"/>
                </a:solidFill>
                <a:latin typeface="Arial"/>
                <a:cs typeface="Arial"/>
              </a:rPr>
              <a:t> </a:t>
            </a:r>
            <a:r>
              <a:rPr sz="1000" spc="-25" dirty="0">
                <a:solidFill>
                  <a:srgbClr val="1D1D1B"/>
                </a:solidFill>
                <a:latin typeface="Arial"/>
                <a:cs typeface="Arial"/>
              </a:rPr>
              <a:t>up</a:t>
            </a:r>
            <a:r>
              <a:rPr sz="1000" spc="500" dirty="0">
                <a:solidFill>
                  <a:srgbClr val="1D1D1B"/>
                </a:solidFill>
                <a:latin typeface="Arial"/>
                <a:cs typeface="Arial"/>
              </a:rPr>
              <a:t> </a:t>
            </a:r>
            <a:r>
              <a:rPr sz="1000" dirty="0">
                <a:solidFill>
                  <a:srgbClr val="1D1D1B"/>
                </a:solidFill>
                <a:latin typeface="Arial"/>
                <a:cs typeface="Arial"/>
              </a:rPr>
              <a:t>digital</a:t>
            </a:r>
            <a:r>
              <a:rPr sz="1000" spc="-5" dirty="0">
                <a:solidFill>
                  <a:srgbClr val="1D1D1B"/>
                </a:solidFill>
                <a:latin typeface="Arial"/>
                <a:cs typeface="Arial"/>
              </a:rPr>
              <a:t> </a:t>
            </a:r>
            <a:r>
              <a:rPr sz="1000" spc="-20" dirty="0">
                <a:solidFill>
                  <a:srgbClr val="1D1D1B"/>
                </a:solidFill>
                <a:latin typeface="Arial"/>
                <a:cs typeface="Arial"/>
              </a:rPr>
              <a:t>systems,</a:t>
            </a:r>
            <a:r>
              <a:rPr sz="1000" spc="-35" dirty="0">
                <a:solidFill>
                  <a:srgbClr val="1D1D1B"/>
                </a:solidFill>
                <a:latin typeface="Arial"/>
                <a:cs typeface="Arial"/>
              </a:rPr>
              <a:t> </a:t>
            </a:r>
            <a:r>
              <a:rPr sz="1000" dirty="0">
                <a:solidFill>
                  <a:srgbClr val="1D1D1B"/>
                </a:solidFill>
                <a:latin typeface="Arial"/>
                <a:cs typeface="Arial"/>
              </a:rPr>
              <a:t>and how</a:t>
            </a:r>
            <a:r>
              <a:rPr sz="1000" spc="-15" dirty="0">
                <a:solidFill>
                  <a:srgbClr val="1D1D1B"/>
                </a:solidFill>
                <a:latin typeface="Arial"/>
                <a:cs typeface="Arial"/>
              </a:rPr>
              <a:t> </a:t>
            </a:r>
            <a:r>
              <a:rPr sz="1000" dirty="0">
                <a:solidFill>
                  <a:srgbClr val="1D1D1B"/>
                </a:solidFill>
                <a:latin typeface="Arial"/>
                <a:cs typeface="Arial"/>
              </a:rPr>
              <a:t>they</a:t>
            </a:r>
            <a:r>
              <a:rPr sz="1000" spc="-10" dirty="0">
                <a:solidFill>
                  <a:srgbClr val="1D1D1B"/>
                </a:solidFill>
                <a:latin typeface="Arial"/>
                <a:cs typeface="Arial"/>
              </a:rPr>
              <a:t> </a:t>
            </a:r>
            <a:r>
              <a:rPr sz="1000" dirty="0">
                <a:solidFill>
                  <a:srgbClr val="1D1D1B"/>
                </a:solidFill>
                <a:latin typeface="Arial"/>
                <a:cs typeface="Arial"/>
              </a:rPr>
              <a:t>communicate</a:t>
            </a:r>
            <a:r>
              <a:rPr sz="1000" spc="-5" dirty="0">
                <a:solidFill>
                  <a:srgbClr val="1D1D1B"/>
                </a:solidFill>
                <a:latin typeface="Arial"/>
                <a:cs typeface="Arial"/>
              </a:rPr>
              <a:t> </a:t>
            </a:r>
            <a:r>
              <a:rPr sz="1000" dirty="0">
                <a:solidFill>
                  <a:srgbClr val="1D1D1B"/>
                </a:solidFill>
                <a:latin typeface="Arial"/>
                <a:cs typeface="Arial"/>
              </a:rPr>
              <a:t>with</a:t>
            </a:r>
            <a:r>
              <a:rPr sz="1000" spc="-20" dirty="0">
                <a:solidFill>
                  <a:srgbClr val="1D1D1B"/>
                </a:solidFill>
                <a:latin typeface="Arial"/>
                <a:cs typeface="Arial"/>
              </a:rPr>
              <a:t> </a:t>
            </a:r>
            <a:r>
              <a:rPr sz="1000" dirty="0">
                <a:solidFill>
                  <a:srgbClr val="1D1D1B"/>
                </a:solidFill>
                <a:latin typeface="Arial"/>
                <a:cs typeface="Arial"/>
              </a:rPr>
              <a:t>one</a:t>
            </a:r>
            <a:r>
              <a:rPr sz="1000" spc="-25" dirty="0">
                <a:solidFill>
                  <a:srgbClr val="1D1D1B"/>
                </a:solidFill>
                <a:latin typeface="Arial"/>
                <a:cs typeface="Arial"/>
              </a:rPr>
              <a:t> </a:t>
            </a:r>
            <a:r>
              <a:rPr sz="1000" dirty="0">
                <a:solidFill>
                  <a:srgbClr val="1D1D1B"/>
                </a:solidFill>
                <a:latin typeface="Arial"/>
                <a:cs typeface="Arial"/>
              </a:rPr>
              <a:t>another and </a:t>
            </a:r>
            <a:r>
              <a:rPr sz="1000" spc="-20" dirty="0">
                <a:solidFill>
                  <a:srgbClr val="1D1D1B"/>
                </a:solidFill>
                <a:latin typeface="Arial"/>
                <a:cs typeface="Arial"/>
              </a:rPr>
              <a:t>with </a:t>
            </a:r>
            <a:r>
              <a:rPr sz="1000" dirty="0">
                <a:solidFill>
                  <a:srgbClr val="1D1D1B"/>
                </a:solidFill>
                <a:latin typeface="Arial"/>
                <a:cs typeface="Arial"/>
              </a:rPr>
              <a:t>other</a:t>
            </a:r>
            <a:r>
              <a:rPr sz="1000" spc="20" dirty="0">
                <a:solidFill>
                  <a:srgbClr val="1D1D1B"/>
                </a:solidFill>
                <a:latin typeface="Arial"/>
                <a:cs typeface="Arial"/>
              </a:rPr>
              <a:t> </a:t>
            </a:r>
            <a:r>
              <a:rPr sz="1000" spc="-10" dirty="0">
                <a:solidFill>
                  <a:srgbClr val="1D1D1B"/>
                </a:solidFill>
                <a:latin typeface="Arial"/>
                <a:cs typeface="Arial"/>
              </a:rPr>
              <a:t>systems.</a:t>
            </a:r>
            <a:endParaRPr sz="1000" dirty="0">
              <a:latin typeface="Arial"/>
              <a:cs typeface="Arial"/>
            </a:endParaRPr>
          </a:p>
          <a:p>
            <a:pPr marL="190500" marR="12065" indent="-178435">
              <a:lnSpc>
                <a:spcPct val="110000"/>
              </a:lnSpc>
              <a:spcBef>
                <a:spcPts val="300"/>
              </a:spcBef>
              <a:buFont typeface="Cambria"/>
              <a:buChar char="•"/>
              <a:tabLst>
                <a:tab pos="190500" algn="l"/>
                <a:tab pos="191770" algn="l"/>
              </a:tabLst>
            </a:pPr>
            <a:r>
              <a:rPr sz="1000" dirty="0">
                <a:solidFill>
                  <a:srgbClr val="E9473E"/>
                </a:solidFill>
                <a:latin typeface="Arial"/>
                <a:cs typeface="Arial"/>
              </a:rPr>
              <a:t>	</a:t>
            </a:r>
            <a:r>
              <a:rPr sz="1000" spc="-10" dirty="0">
                <a:solidFill>
                  <a:srgbClr val="1D1D1B"/>
                </a:solidFill>
                <a:latin typeface="Arial"/>
                <a:cs typeface="Arial"/>
              </a:rPr>
              <a:t>Have</a:t>
            </a:r>
            <a:r>
              <a:rPr sz="1000" spc="-20" dirty="0">
                <a:solidFill>
                  <a:srgbClr val="1D1D1B"/>
                </a:solidFill>
                <a:latin typeface="Arial"/>
                <a:cs typeface="Arial"/>
              </a:rPr>
              <a:t> </a:t>
            </a:r>
            <a:r>
              <a:rPr sz="1000" dirty="0">
                <a:solidFill>
                  <a:srgbClr val="1D1D1B"/>
                </a:solidFill>
                <a:latin typeface="Arial"/>
                <a:cs typeface="Arial"/>
              </a:rPr>
              <a:t>developed</a:t>
            </a:r>
            <a:r>
              <a:rPr sz="1000" spc="20" dirty="0">
                <a:solidFill>
                  <a:srgbClr val="1D1D1B"/>
                </a:solidFill>
                <a:latin typeface="Arial"/>
                <a:cs typeface="Arial"/>
              </a:rPr>
              <a:t> </a:t>
            </a:r>
            <a:r>
              <a:rPr sz="1000" dirty="0">
                <a:solidFill>
                  <a:srgbClr val="1D1D1B"/>
                </a:solidFill>
                <a:latin typeface="Arial"/>
                <a:cs typeface="Arial"/>
              </a:rPr>
              <a:t>an</a:t>
            </a:r>
            <a:r>
              <a:rPr sz="1000" spc="-25" dirty="0">
                <a:solidFill>
                  <a:srgbClr val="1D1D1B"/>
                </a:solidFill>
                <a:latin typeface="Arial"/>
                <a:cs typeface="Arial"/>
              </a:rPr>
              <a:t> </a:t>
            </a:r>
            <a:r>
              <a:rPr sz="1000" dirty="0">
                <a:solidFill>
                  <a:srgbClr val="1D1D1B"/>
                </a:solidFill>
                <a:latin typeface="Arial"/>
                <a:cs typeface="Arial"/>
              </a:rPr>
              <a:t>understanding</a:t>
            </a:r>
            <a:r>
              <a:rPr sz="1000" spc="-5" dirty="0">
                <a:solidFill>
                  <a:srgbClr val="1D1D1B"/>
                </a:solidFill>
                <a:latin typeface="Arial"/>
                <a:cs typeface="Arial"/>
              </a:rPr>
              <a:t> </a:t>
            </a:r>
            <a:r>
              <a:rPr sz="1000" dirty="0">
                <a:solidFill>
                  <a:srgbClr val="1D1D1B"/>
                </a:solidFill>
                <a:latin typeface="Arial"/>
                <a:cs typeface="Arial"/>
              </a:rPr>
              <a:t>of</a:t>
            </a:r>
            <a:r>
              <a:rPr sz="1000" spc="-30" dirty="0">
                <a:solidFill>
                  <a:srgbClr val="1D1D1B"/>
                </a:solidFill>
                <a:latin typeface="Arial"/>
                <a:cs typeface="Arial"/>
              </a:rPr>
              <a:t> </a:t>
            </a:r>
            <a:r>
              <a:rPr sz="1000" dirty="0">
                <a:solidFill>
                  <a:srgbClr val="1D1D1B"/>
                </a:solidFill>
                <a:latin typeface="Arial"/>
                <a:cs typeface="Arial"/>
              </a:rPr>
              <a:t>the</a:t>
            </a:r>
            <a:r>
              <a:rPr sz="1000" spc="-25" dirty="0">
                <a:solidFill>
                  <a:srgbClr val="1D1D1B"/>
                </a:solidFill>
                <a:latin typeface="Arial"/>
                <a:cs typeface="Arial"/>
              </a:rPr>
              <a:t> </a:t>
            </a:r>
            <a:r>
              <a:rPr sz="1000" dirty="0">
                <a:solidFill>
                  <a:srgbClr val="1D1D1B"/>
                </a:solidFill>
                <a:latin typeface="Arial"/>
                <a:cs typeface="Arial"/>
              </a:rPr>
              <a:t>impacts</a:t>
            </a:r>
            <a:r>
              <a:rPr sz="1000" spc="-10" dirty="0">
                <a:solidFill>
                  <a:srgbClr val="1D1D1B"/>
                </a:solidFill>
                <a:latin typeface="Arial"/>
                <a:cs typeface="Arial"/>
              </a:rPr>
              <a:t> </a:t>
            </a:r>
            <a:r>
              <a:rPr sz="1000" dirty="0">
                <a:solidFill>
                  <a:srgbClr val="1D1D1B"/>
                </a:solidFill>
                <a:latin typeface="Arial"/>
                <a:cs typeface="Arial"/>
              </a:rPr>
              <a:t>of</a:t>
            </a:r>
            <a:r>
              <a:rPr sz="1000" spc="-30" dirty="0">
                <a:solidFill>
                  <a:srgbClr val="1D1D1B"/>
                </a:solidFill>
                <a:latin typeface="Arial"/>
                <a:cs typeface="Arial"/>
              </a:rPr>
              <a:t> </a:t>
            </a:r>
            <a:r>
              <a:rPr sz="1000" dirty="0">
                <a:solidFill>
                  <a:srgbClr val="1D1D1B"/>
                </a:solidFill>
                <a:latin typeface="Arial"/>
                <a:cs typeface="Arial"/>
              </a:rPr>
              <a:t>digital</a:t>
            </a:r>
            <a:r>
              <a:rPr sz="1000" spc="-25" dirty="0">
                <a:solidFill>
                  <a:srgbClr val="1D1D1B"/>
                </a:solidFill>
                <a:latin typeface="Arial"/>
                <a:cs typeface="Arial"/>
              </a:rPr>
              <a:t> </a:t>
            </a:r>
            <a:r>
              <a:rPr sz="1000" spc="-10" dirty="0">
                <a:solidFill>
                  <a:srgbClr val="1D1D1B"/>
                </a:solidFill>
                <a:latin typeface="Arial"/>
                <a:cs typeface="Arial"/>
              </a:rPr>
              <a:t>technology </a:t>
            </a:r>
            <a:r>
              <a:rPr sz="1000" dirty="0">
                <a:solidFill>
                  <a:srgbClr val="1D1D1B"/>
                </a:solidFill>
                <a:latin typeface="Arial"/>
                <a:cs typeface="Arial"/>
              </a:rPr>
              <a:t>to</a:t>
            </a:r>
            <a:r>
              <a:rPr sz="1000" spc="-15" dirty="0">
                <a:solidFill>
                  <a:srgbClr val="1D1D1B"/>
                </a:solidFill>
                <a:latin typeface="Arial"/>
                <a:cs typeface="Arial"/>
              </a:rPr>
              <a:t> </a:t>
            </a:r>
            <a:r>
              <a:rPr sz="1000" dirty="0">
                <a:solidFill>
                  <a:srgbClr val="1D1D1B"/>
                </a:solidFill>
                <a:latin typeface="Arial"/>
                <a:cs typeface="Arial"/>
              </a:rPr>
              <a:t>the</a:t>
            </a:r>
            <a:r>
              <a:rPr sz="1000" spc="-20" dirty="0">
                <a:solidFill>
                  <a:srgbClr val="1D1D1B"/>
                </a:solidFill>
                <a:latin typeface="Arial"/>
                <a:cs typeface="Arial"/>
              </a:rPr>
              <a:t> </a:t>
            </a:r>
            <a:r>
              <a:rPr sz="1000" dirty="0">
                <a:solidFill>
                  <a:srgbClr val="1D1D1B"/>
                </a:solidFill>
                <a:latin typeface="Arial"/>
                <a:cs typeface="Arial"/>
              </a:rPr>
              <a:t>individual</a:t>
            </a:r>
            <a:r>
              <a:rPr sz="1000" spc="5" dirty="0">
                <a:solidFill>
                  <a:srgbClr val="1D1D1B"/>
                </a:solidFill>
                <a:latin typeface="Arial"/>
                <a:cs typeface="Arial"/>
              </a:rPr>
              <a:t> </a:t>
            </a:r>
            <a:r>
              <a:rPr sz="1000" dirty="0">
                <a:solidFill>
                  <a:srgbClr val="1D1D1B"/>
                </a:solidFill>
                <a:latin typeface="Arial"/>
                <a:cs typeface="Arial"/>
              </a:rPr>
              <a:t>and to</a:t>
            </a:r>
            <a:r>
              <a:rPr sz="1000" spc="-15" dirty="0">
                <a:solidFill>
                  <a:srgbClr val="1D1D1B"/>
                </a:solidFill>
                <a:latin typeface="Arial"/>
                <a:cs typeface="Arial"/>
              </a:rPr>
              <a:t> </a:t>
            </a:r>
            <a:r>
              <a:rPr sz="1000" dirty="0">
                <a:solidFill>
                  <a:srgbClr val="1D1D1B"/>
                </a:solidFill>
                <a:latin typeface="Arial"/>
                <a:cs typeface="Arial"/>
              </a:rPr>
              <a:t>wider</a:t>
            </a:r>
            <a:r>
              <a:rPr sz="1000" spc="15" dirty="0">
                <a:solidFill>
                  <a:srgbClr val="1D1D1B"/>
                </a:solidFill>
                <a:latin typeface="Arial"/>
                <a:cs typeface="Arial"/>
              </a:rPr>
              <a:t> </a:t>
            </a:r>
            <a:r>
              <a:rPr sz="1000" spc="-10" dirty="0">
                <a:solidFill>
                  <a:srgbClr val="1D1D1B"/>
                </a:solidFill>
                <a:latin typeface="Arial"/>
                <a:cs typeface="Arial"/>
              </a:rPr>
              <a:t>society.</a:t>
            </a:r>
            <a:endParaRPr sz="1000" dirty="0">
              <a:latin typeface="Arial"/>
              <a:cs typeface="Arial"/>
            </a:endParaRPr>
          </a:p>
          <a:p>
            <a:pPr marL="192405" indent="-179705">
              <a:lnSpc>
                <a:spcPct val="100000"/>
              </a:lnSpc>
              <a:spcBef>
                <a:spcPts val="420"/>
              </a:spcBef>
              <a:buClr>
                <a:srgbClr val="E9473E"/>
              </a:buClr>
              <a:buFont typeface="Cambria"/>
              <a:buChar char="•"/>
              <a:tabLst>
                <a:tab pos="192405" algn="l"/>
              </a:tabLst>
            </a:pPr>
            <a:r>
              <a:rPr sz="1000" dirty="0">
                <a:solidFill>
                  <a:srgbClr val="1D1D1B"/>
                </a:solidFill>
                <a:latin typeface="Arial"/>
                <a:cs typeface="Arial"/>
              </a:rPr>
              <a:t>Be</a:t>
            </a:r>
            <a:r>
              <a:rPr sz="1000" spc="-25" dirty="0">
                <a:solidFill>
                  <a:srgbClr val="1D1D1B"/>
                </a:solidFill>
                <a:latin typeface="Arial"/>
                <a:cs typeface="Arial"/>
              </a:rPr>
              <a:t> </a:t>
            </a:r>
            <a:r>
              <a:rPr sz="1000" dirty="0">
                <a:solidFill>
                  <a:srgbClr val="1D1D1B"/>
                </a:solidFill>
                <a:latin typeface="Arial"/>
                <a:cs typeface="Arial"/>
              </a:rPr>
              <a:t>able</a:t>
            </a:r>
            <a:r>
              <a:rPr sz="1000" spc="-5" dirty="0">
                <a:solidFill>
                  <a:srgbClr val="1D1D1B"/>
                </a:solidFill>
                <a:latin typeface="Arial"/>
                <a:cs typeface="Arial"/>
              </a:rPr>
              <a:t> </a:t>
            </a:r>
            <a:r>
              <a:rPr sz="1000" dirty="0">
                <a:solidFill>
                  <a:srgbClr val="1D1D1B"/>
                </a:solidFill>
                <a:latin typeface="Arial"/>
                <a:cs typeface="Arial"/>
              </a:rPr>
              <a:t>apply</a:t>
            </a:r>
            <a:r>
              <a:rPr sz="1000" spc="5" dirty="0">
                <a:solidFill>
                  <a:srgbClr val="1D1D1B"/>
                </a:solidFill>
                <a:latin typeface="Arial"/>
                <a:cs typeface="Arial"/>
              </a:rPr>
              <a:t> </a:t>
            </a:r>
            <a:r>
              <a:rPr sz="1000" spc="-10" dirty="0">
                <a:solidFill>
                  <a:srgbClr val="1D1D1B"/>
                </a:solidFill>
                <a:latin typeface="Arial"/>
                <a:cs typeface="Arial"/>
              </a:rPr>
              <a:t>mathematical</a:t>
            </a:r>
            <a:r>
              <a:rPr sz="1000" spc="10" dirty="0">
                <a:solidFill>
                  <a:srgbClr val="1D1D1B"/>
                </a:solidFill>
                <a:latin typeface="Arial"/>
                <a:cs typeface="Arial"/>
              </a:rPr>
              <a:t> </a:t>
            </a:r>
            <a:r>
              <a:rPr sz="1000" spc="-10" dirty="0">
                <a:solidFill>
                  <a:srgbClr val="1D1D1B"/>
                </a:solidFill>
                <a:latin typeface="Arial"/>
                <a:cs typeface="Arial"/>
              </a:rPr>
              <a:t>skills</a:t>
            </a:r>
            <a:r>
              <a:rPr sz="1000" spc="-45" dirty="0">
                <a:solidFill>
                  <a:srgbClr val="1D1D1B"/>
                </a:solidFill>
                <a:latin typeface="Arial"/>
                <a:cs typeface="Arial"/>
              </a:rPr>
              <a:t> </a:t>
            </a:r>
            <a:r>
              <a:rPr sz="1000" dirty="0">
                <a:solidFill>
                  <a:srgbClr val="1D1D1B"/>
                </a:solidFill>
                <a:latin typeface="Arial"/>
                <a:cs typeface="Arial"/>
              </a:rPr>
              <a:t>relevant</a:t>
            </a:r>
            <a:r>
              <a:rPr sz="1000" spc="-15" dirty="0">
                <a:solidFill>
                  <a:srgbClr val="1D1D1B"/>
                </a:solidFill>
                <a:latin typeface="Arial"/>
                <a:cs typeface="Arial"/>
              </a:rPr>
              <a:t> </a:t>
            </a:r>
            <a:r>
              <a:rPr sz="1000" dirty="0">
                <a:solidFill>
                  <a:srgbClr val="1D1D1B"/>
                </a:solidFill>
                <a:latin typeface="Arial"/>
                <a:cs typeface="Arial"/>
              </a:rPr>
              <a:t>to</a:t>
            </a:r>
            <a:r>
              <a:rPr sz="1000" spc="-30" dirty="0">
                <a:solidFill>
                  <a:srgbClr val="1D1D1B"/>
                </a:solidFill>
                <a:latin typeface="Arial"/>
                <a:cs typeface="Arial"/>
              </a:rPr>
              <a:t> </a:t>
            </a:r>
            <a:r>
              <a:rPr sz="1000" dirty="0">
                <a:solidFill>
                  <a:srgbClr val="1D1D1B"/>
                </a:solidFill>
                <a:latin typeface="Arial"/>
                <a:cs typeface="Arial"/>
              </a:rPr>
              <a:t>Computer </a:t>
            </a:r>
            <a:r>
              <a:rPr sz="1000" spc="-10" dirty="0">
                <a:solidFill>
                  <a:srgbClr val="1D1D1B"/>
                </a:solidFill>
                <a:latin typeface="Arial"/>
                <a:cs typeface="Arial"/>
              </a:rPr>
              <a:t>Science.</a:t>
            </a:r>
            <a:endParaRPr sz="1000" dirty="0">
              <a:latin typeface="Arial"/>
              <a:cs typeface="Arial"/>
            </a:endParaRPr>
          </a:p>
          <a:p>
            <a:pPr>
              <a:lnSpc>
                <a:spcPct val="100000"/>
              </a:lnSpc>
              <a:spcBef>
                <a:spcPts val="890"/>
              </a:spcBef>
            </a:pPr>
            <a:endParaRPr sz="1000" dirty="0">
              <a:latin typeface="Arial"/>
              <a:cs typeface="Arial"/>
            </a:endParaRPr>
          </a:p>
          <a:p>
            <a:pPr marL="12700">
              <a:lnSpc>
                <a:spcPct val="100000"/>
              </a:lnSpc>
            </a:pPr>
            <a:r>
              <a:rPr sz="1000" dirty="0">
                <a:solidFill>
                  <a:srgbClr val="1D1D1B"/>
                </a:solidFill>
                <a:latin typeface="Arial"/>
                <a:cs typeface="Arial"/>
              </a:rPr>
              <a:t>Students</a:t>
            </a:r>
            <a:r>
              <a:rPr sz="1000" spc="-5" dirty="0">
                <a:solidFill>
                  <a:srgbClr val="1D1D1B"/>
                </a:solidFill>
                <a:latin typeface="Arial"/>
                <a:cs typeface="Arial"/>
              </a:rPr>
              <a:t> </a:t>
            </a:r>
            <a:r>
              <a:rPr sz="1000" dirty="0">
                <a:solidFill>
                  <a:srgbClr val="1D1D1B"/>
                </a:solidFill>
                <a:latin typeface="Arial"/>
                <a:cs typeface="Arial"/>
              </a:rPr>
              <a:t>will</a:t>
            </a:r>
            <a:r>
              <a:rPr sz="1000" spc="-10" dirty="0">
                <a:solidFill>
                  <a:srgbClr val="1D1D1B"/>
                </a:solidFill>
                <a:latin typeface="Arial"/>
                <a:cs typeface="Arial"/>
              </a:rPr>
              <a:t> </a:t>
            </a:r>
            <a:r>
              <a:rPr sz="1000" dirty="0">
                <a:solidFill>
                  <a:srgbClr val="1D1D1B"/>
                </a:solidFill>
                <a:latin typeface="Arial"/>
                <a:cs typeface="Arial"/>
              </a:rPr>
              <a:t>require at</a:t>
            </a:r>
            <a:r>
              <a:rPr sz="1000" spc="-10" dirty="0">
                <a:solidFill>
                  <a:srgbClr val="1D1D1B"/>
                </a:solidFill>
                <a:latin typeface="Arial"/>
                <a:cs typeface="Arial"/>
              </a:rPr>
              <a:t> least</a:t>
            </a:r>
            <a:r>
              <a:rPr sz="1000" spc="-5" dirty="0">
                <a:solidFill>
                  <a:srgbClr val="1D1D1B"/>
                </a:solidFill>
                <a:latin typeface="Arial"/>
                <a:cs typeface="Arial"/>
              </a:rPr>
              <a:t> </a:t>
            </a:r>
            <a:r>
              <a:rPr sz="1000" dirty="0">
                <a:solidFill>
                  <a:srgbClr val="1D1D1B"/>
                </a:solidFill>
                <a:latin typeface="Arial"/>
                <a:cs typeface="Arial"/>
              </a:rPr>
              <a:t>a</a:t>
            </a:r>
            <a:r>
              <a:rPr sz="1000" spc="-20" dirty="0">
                <a:solidFill>
                  <a:srgbClr val="1D1D1B"/>
                </a:solidFill>
                <a:latin typeface="Arial"/>
                <a:cs typeface="Arial"/>
              </a:rPr>
              <a:t> </a:t>
            </a:r>
            <a:r>
              <a:rPr sz="1000" dirty="0">
                <a:solidFill>
                  <a:srgbClr val="1D1D1B"/>
                </a:solidFill>
                <a:latin typeface="Arial"/>
                <a:cs typeface="Arial"/>
              </a:rPr>
              <a:t>grade</a:t>
            </a:r>
            <a:r>
              <a:rPr sz="1000" spc="10" dirty="0">
                <a:solidFill>
                  <a:srgbClr val="1D1D1B"/>
                </a:solidFill>
                <a:latin typeface="Arial"/>
                <a:cs typeface="Arial"/>
              </a:rPr>
              <a:t> </a:t>
            </a:r>
            <a:r>
              <a:rPr sz="1000" dirty="0">
                <a:solidFill>
                  <a:srgbClr val="1D1D1B"/>
                </a:solidFill>
                <a:latin typeface="Arial"/>
                <a:cs typeface="Arial"/>
              </a:rPr>
              <a:t>6</a:t>
            </a:r>
            <a:r>
              <a:rPr sz="1000" spc="-30" dirty="0">
                <a:solidFill>
                  <a:srgbClr val="1D1D1B"/>
                </a:solidFill>
                <a:latin typeface="Arial"/>
                <a:cs typeface="Arial"/>
              </a:rPr>
              <a:t> </a:t>
            </a:r>
            <a:r>
              <a:rPr sz="1000" dirty="0">
                <a:solidFill>
                  <a:srgbClr val="1D1D1B"/>
                </a:solidFill>
                <a:latin typeface="Arial"/>
                <a:cs typeface="Arial"/>
              </a:rPr>
              <a:t>in</a:t>
            </a:r>
            <a:r>
              <a:rPr sz="1000" spc="-20" dirty="0">
                <a:solidFill>
                  <a:srgbClr val="1D1D1B"/>
                </a:solidFill>
                <a:latin typeface="Arial"/>
                <a:cs typeface="Arial"/>
              </a:rPr>
              <a:t> </a:t>
            </a:r>
            <a:r>
              <a:rPr sz="1000" spc="-10" dirty="0">
                <a:solidFill>
                  <a:srgbClr val="1D1D1B"/>
                </a:solidFill>
                <a:latin typeface="Arial"/>
                <a:cs typeface="Arial"/>
              </a:rPr>
              <a:t>Mathematics</a:t>
            </a:r>
            <a:r>
              <a:rPr sz="1000" spc="20" dirty="0">
                <a:solidFill>
                  <a:srgbClr val="1D1D1B"/>
                </a:solidFill>
                <a:latin typeface="Arial"/>
                <a:cs typeface="Arial"/>
              </a:rPr>
              <a:t> </a:t>
            </a:r>
            <a:r>
              <a:rPr sz="1000" dirty="0">
                <a:solidFill>
                  <a:srgbClr val="1D1D1B"/>
                </a:solidFill>
                <a:latin typeface="Arial"/>
                <a:cs typeface="Arial"/>
              </a:rPr>
              <a:t>and</a:t>
            </a:r>
            <a:r>
              <a:rPr sz="1000" spc="-10" dirty="0">
                <a:solidFill>
                  <a:srgbClr val="1D1D1B"/>
                </a:solidFill>
                <a:latin typeface="Arial"/>
                <a:cs typeface="Arial"/>
              </a:rPr>
              <a:t> Science.</a:t>
            </a:r>
            <a:endParaRPr sz="1000" dirty="0">
              <a:latin typeface="Arial"/>
              <a:cs typeface="Arial"/>
            </a:endParaRPr>
          </a:p>
          <a:p>
            <a:pPr>
              <a:lnSpc>
                <a:spcPct val="100000"/>
              </a:lnSpc>
              <a:spcBef>
                <a:spcPts val="885"/>
              </a:spcBef>
            </a:pPr>
            <a:endParaRPr sz="1000" dirty="0">
              <a:latin typeface="Arial"/>
              <a:cs typeface="Arial"/>
            </a:endParaRPr>
          </a:p>
          <a:p>
            <a:pPr marL="12700">
              <a:lnSpc>
                <a:spcPct val="100000"/>
              </a:lnSpc>
            </a:pPr>
            <a:r>
              <a:rPr sz="1400" spc="-10" dirty="0">
                <a:solidFill>
                  <a:srgbClr val="1D1D1B"/>
                </a:solidFill>
                <a:latin typeface="Arial"/>
                <a:cs typeface="Arial"/>
              </a:rPr>
              <a:t>Qualifications</a:t>
            </a:r>
            <a:r>
              <a:rPr sz="1400" spc="5" dirty="0">
                <a:solidFill>
                  <a:srgbClr val="1D1D1B"/>
                </a:solidFill>
                <a:latin typeface="Arial"/>
                <a:cs typeface="Arial"/>
              </a:rPr>
              <a:t> </a:t>
            </a:r>
            <a:r>
              <a:rPr sz="1400" spc="-10" dirty="0">
                <a:solidFill>
                  <a:srgbClr val="1D1D1B"/>
                </a:solidFill>
                <a:latin typeface="Arial"/>
                <a:cs typeface="Arial"/>
              </a:rPr>
              <a:t>available</a:t>
            </a:r>
            <a:endParaRPr sz="1400" dirty="0">
              <a:latin typeface="Arial"/>
              <a:cs typeface="Arial"/>
            </a:endParaRPr>
          </a:p>
          <a:p>
            <a:pPr marL="12700">
              <a:lnSpc>
                <a:spcPct val="100000"/>
              </a:lnSpc>
              <a:spcBef>
                <a:spcPts val="475"/>
              </a:spcBef>
            </a:pPr>
            <a:r>
              <a:rPr sz="1000" spc="-30" dirty="0">
                <a:solidFill>
                  <a:srgbClr val="1D1D1B"/>
                </a:solidFill>
                <a:latin typeface="Arial"/>
                <a:cs typeface="Arial"/>
              </a:rPr>
              <a:t>GCSE </a:t>
            </a:r>
            <a:r>
              <a:rPr sz="1000" dirty="0">
                <a:solidFill>
                  <a:srgbClr val="1D1D1B"/>
                </a:solidFill>
                <a:latin typeface="Arial"/>
                <a:cs typeface="Arial"/>
              </a:rPr>
              <a:t>level</a:t>
            </a:r>
            <a:r>
              <a:rPr sz="1000" spc="-15" dirty="0">
                <a:solidFill>
                  <a:srgbClr val="1D1D1B"/>
                </a:solidFill>
                <a:latin typeface="Arial"/>
                <a:cs typeface="Arial"/>
              </a:rPr>
              <a:t> </a:t>
            </a:r>
            <a:r>
              <a:rPr sz="1000" dirty="0">
                <a:solidFill>
                  <a:srgbClr val="1D1D1B"/>
                </a:solidFill>
                <a:latin typeface="Arial"/>
                <a:cs typeface="Arial"/>
              </a:rPr>
              <a:t>grade</a:t>
            </a:r>
            <a:r>
              <a:rPr sz="1000" spc="-10" dirty="0">
                <a:solidFill>
                  <a:srgbClr val="1D1D1B"/>
                </a:solidFill>
                <a:latin typeface="Arial"/>
                <a:cs typeface="Arial"/>
              </a:rPr>
              <a:t> </a:t>
            </a:r>
            <a:r>
              <a:rPr sz="1000" spc="-20" dirty="0">
                <a:solidFill>
                  <a:srgbClr val="1D1D1B"/>
                </a:solidFill>
                <a:latin typeface="Arial"/>
                <a:cs typeface="Arial"/>
              </a:rPr>
              <a:t>9–1.</a:t>
            </a:r>
            <a:endParaRPr sz="1000" dirty="0">
              <a:latin typeface="Arial"/>
              <a:cs typeface="Arial"/>
            </a:endParaRPr>
          </a:p>
          <a:p>
            <a:pPr>
              <a:lnSpc>
                <a:spcPct val="100000"/>
              </a:lnSpc>
              <a:spcBef>
                <a:spcPts val="885"/>
              </a:spcBef>
            </a:pPr>
            <a:endParaRPr sz="1000" dirty="0">
              <a:latin typeface="Arial"/>
              <a:cs typeface="Arial"/>
            </a:endParaRPr>
          </a:p>
          <a:p>
            <a:pPr marL="12700">
              <a:lnSpc>
                <a:spcPct val="100000"/>
              </a:lnSpc>
            </a:pPr>
            <a:r>
              <a:rPr sz="1400" spc="-10" dirty="0">
                <a:solidFill>
                  <a:srgbClr val="1D1D1B"/>
                </a:solidFill>
                <a:latin typeface="Arial"/>
                <a:cs typeface="Arial"/>
              </a:rPr>
              <a:t>Assessment</a:t>
            </a:r>
            <a:endParaRPr sz="1400" dirty="0">
              <a:latin typeface="Arial"/>
              <a:cs typeface="Arial"/>
            </a:endParaRPr>
          </a:p>
          <a:p>
            <a:pPr marL="12700" marR="34925">
              <a:lnSpc>
                <a:spcPct val="110000"/>
              </a:lnSpc>
              <a:spcBef>
                <a:spcPts val="355"/>
              </a:spcBef>
            </a:pPr>
            <a:r>
              <a:rPr sz="1000" dirty="0">
                <a:solidFill>
                  <a:srgbClr val="1D1D1B"/>
                </a:solidFill>
                <a:latin typeface="Arial"/>
                <a:cs typeface="Arial"/>
              </a:rPr>
              <a:t>There</a:t>
            </a:r>
            <a:r>
              <a:rPr sz="1000" spc="-10" dirty="0">
                <a:solidFill>
                  <a:srgbClr val="1D1D1B"/>
                </a:solidFill>
                <a:latin typeface="Arial"/>
                <a:cs typeface="Arial"/>
              </a:rPr>
              <a:t> </a:t>
            </a:r>
            <a:r>
              <a:rPr sz="1000" dirty="0">
                <a:solidFill>
                  <a:srgbClr val="1D1D1B"/>
                </a:solidFill>
                <a:latin typeface="Arial"/>
                <a:cs typeface="Arial"/>
              </a:rPr>
              <a:t>are</a:t>
            </a:r>
            <a:r>
              <a:rPr sz="1000" spc="-25" dirty="0">
                <a:solidFill>
                  <a:srgbClr val="1D1D1B"/>
                </a:solidFill>
                <a:latin typeface="Arial"/>
                <a:cs typeface="Arial"/>
              </a:rPr>
              <a:t> </a:t>
            </a:r>
            <a:r>
              <a:rPr sz="1000" dirty="0">
                <a:solidFill>
                  <a:srgbClr val="1D1D1B"/>
                </a:solidFill>
                <a:latin typeface="Arial"/>
                <a:cs typeface="Arial"/>
              </a:rPr>
              <a:t>two</a:t>
            </a:r>
            <a:r>
              <a:rPr sz="1000" spc="-30" dirty="0">
                <a:solidFill>
                  <a:srgbClr val="1D1D1B"/>
                </a:solidFill>
                <a:latin typeface="Arial"/>
                <a:cs typeface="Arial"/>
              </a:rPr>
              <a:t> </a:t>
            </a:r>
            <a:r>
              <a:rPr sz="1000" dirty="0">
                <a:solidFill>
                  <a:srgbClr val="1D1D1B"/>
                </a:solidFill>
                <a:latin typeface="Arial"/>
                <a:cs typeface="Arial"/>
              </a:rPr>
              <a:t>components</a:t>
            </a:r>
            <a:r>
              <a:rPr sz="1000" spc="-15" dirty="0">
                <a:solidFill>
                  <a:srgbClr val="1D1D1B"/>
                </a:solidFill>
                <a:latin typeface="Arial"/>
                <a:cs typeface="Arial"/>
              </a:rPr>
              <a:t> </a:t>
            </a:r>
            <a:r>
              <a:rPr sz="1000" dirty="0">
                <a:solidFill>
                  <a:srgbClr val="1D1D1B"/>
                </a:solidFill>
                <a:latin typeface="Arial"/>
                <a:cs typeface="Arial"/>
              </a:rPr>
              <a:t>to</a:t>
            </a:r>
            <a:r>
              <a:rPr sz="1000" spc="-30" dirty="0">
                <a:solidFill>
                  <a:srgbClr val="1D1D1B"/>
                </a:solidFill>
                <a:latin typeface="Arial"/>
                <a:cs typeface="Arial"/>
              </a:rPr>
              <a:t> </a:t>
            </a:r>
            <a:r>
              <a:rPr sz="1000" dirty="0">
                <a:solidFill>
                  <a:srgbClr val="1D1D1B"/>
                </a:solidFill>
                <a:latin typeface="Arial"/>
                <a:cs typeface="Arial"/>
              </a:rPr>
              <a:t>the</a:t>
            </a:r>
            <a:r>
              <a:rPr sz="1000" spc="-25" dirty="0">
                <a:solidFill>
                  <a:srgbClr val="1D1D1B"/>
                </a:solidFill>
                <a:latin typeface="Arial"/>
                <a:cs typeface="Arial"/>
              </a:rPr>
              <a:t> </a:t>
            </a:r>
            <a:r>
              <a:rPr sz="1000" dirty="0">
                <a:solidFill>
                  <a:srgbClr val="1D1D1B"/>
                </a:solidFill>
                <a:latin typeface="Arial"/>
                <a:cs typeface="Arial"/>
              </a:rPr>
              <a:t>final</a:t>
            </a:r>
            <a:r>
              <a:rPr sz="1000" spc="-25" dirty="0">
                <a:solidFill>
                  <a:srgbClr val="1D1D1B"/>
                </a:solidFill>
                <a:latin typeface="Arial"/>
                <a:cs typeface="Arial"/>
              </a:rPr>
              <a:t> </a:t>
            </a:r>
            <a:r>
              <a:rPr sz="1000" dirty="0">
                <a:solidFill>
                  <a:srgbClr val="1D1D1B"/>
                </a:solidFill>
                <a:latin typeface="Arial"/>
                <a:cs typeface="Arial"/>
              </a:rPr>
              <a:t>qualification</a:t>
            </a:r>
            <a:r>
              <a:rPr sz="1000" spc="-20" dirty="0">
                <a:solidFill>
                  <a:srgbClr val="1D1D1B"/>
                </a:solidFill>
                <a:latin typeface="Arial"/>
                <a:cs typeface="Arial"/>
              </a:rPr>
              <a:t> </a:t>
            </a:r>
            <a:r>
              <a:rPr sz="1000" dirty="0">
                <a:solidFill>
                  <a:srgbClr val="1D1D1B"/>
                </a:solidFill>
                <a:latin typeface="Arial"/>
                <a:cs typeface="Arial"/>
              </a:rPr>
              <a:t>each</a:t>
            </a:r>
            <a:r>
              <a:rPr sz="1000" spc="-10" dirty="0">
                <a:solidFill>
                  <a:srgbClr val="1D1D1B"/>
                </a:solidFill>
                <a:latin typeface="Arial"/>
                <a:cs typeface="Arial"/>
              </a:rPr>
              <a:t> </a:t>
            </a:r>
            <a:r>
              <a:rPr sz="1000" dirty="0">
                <a:solidFill>
                  <a:srgbClr val="1D1D1B"/>
                </a:solidFill>
                <a:latin typeface="Arial"/>
                <a:cs typeface="Arial"/>
              </a:rPr>
              <a:t>worth</a:t>
            </a:r>
            <a:r>
              <a:rPr sz="1000" spc="-35" dirty="0">
                <a:solidFill>
                  <a:srgbClr val="1D1D1B"/>
                </a:solidFill>
                <a:latin typeface="Arial"/>
                <a:cs typeface="Arial"/>
              </a:rPr>
              <a:t> </a:t>
            </a:r>
            <a:r>
              <a:rPr sz="1000" spc="-20" dirty="0">
                <a:solidFill>
                  <a:srgbClr val="1D1D1B"/>
                </a:solidFill>
                <a:latin typeface="Arial"/>
                <a:cs typeface="Arial"/>
              </a:rPr>
              <a:t>50%; </a:t>
            </a:r>
            <a:r>
              <a:rPr sz="1000" dirty="0">
                <a:solidFill>
                  <a:srgbClr val="1D1D1B"/>
                </a:solidFill>
                <a:latin typeface="Arial"/>
                <a:cs typeface="Arial"/>
              </a:rPr>
              <a:t>Computer</a:t>
            </a:r>
            <a:r>
              <a:rPr sz="1000" spc="10" dirty="0">
                <a:solidFill>
                  <a:srgbClr val="1D1D1B"/>
                </a:solidFill>
                <a:latin typeface="Arial"/>
                <a:cs typeface="Arial"/>
              </a:rPr>
              <a:t> </a:t>
            </a:r>
            <a:r>
              <a:rPr sz="1000" spc="-10" dirty="0">
                <a:solidFill>
                  <a:srgbClr val="1D1D1B"/>
                </a:solidFill>
                <a:latin typeface="Arial"/>
                <a:cs typeface="Arial"/>
              </a:rPr>
              <a:t>systems</a:t>
            </a:r>
            <a:r>
              <a:rPr sz="1000" spc="-15" dirty="0">
                <a:solidFill>
                  <a:srgbClr val="1D1D1B"/>
                </a:solidFill>
                <a:latin typeface="Arial"/>
                <a:cs typeface="Arial"/>
              </a:rPr>
              <a:t> </a:t>
            </a:r>
            <a:r>
              <a:rPr sz="1000" dirty="0">
                <a:solidFill>
                  <a:srgbClr val="1D1D1B"/>
                </a:solidFill>
                <a:latin typeface="Arial"/>
                <a:cs typeface="Arial"/>
              </a:rPr>
              <a:t>and</a:t>
            </a:r>
            <a:r>
              <a:rPr sz="1000" spc="-5" dirty="0">
                <a:solidFill>
                  <a:srgbClr val="1D1D1B"/>
                </a:solidFill>
                <a:latin typeface="Arial"/>
                <a:cs typeface="Arial"/>
              </a:rPr>
              <a:t> </a:t>
            </a:r>
            <a:r>
              <a:rPr sz="1000" spc="-10" dirty="0">
                <a:solidFill>
                  <a:srgbClr val="1D1D1B"/>
                </a:solidFill>
                <a:latin typeface="Arial"/>
                <a:cs typeface="Arial"/>
              </a:rPr>
              <a:t>Computational</a:t>
            </a:r>
            <a:r>
              <a:rPr sz="1000" spc="5" dirty="0">
                <a:solidFill>
                  <a:srgbClr val="1D1D1B"/>
                </a:solidFill>
                <a:latin typeface="Arial"/>
                <a:cs typeface="Arial"/>
              </a:rPr>
              <a:t> </a:t>
            </a:r>
            <a:r>
              <a:rPr sz="1000" dirty="0">
                <a:solidFill>
                  <a:srgbClr val="1D1D1B"/>
                </a:solidFill>
                <a:latin typeface="Arial"/>
                <a:cs typeface="Arial"/>
              </a:rPr>
              <a:t>thinking</a:t>
            </a:r>
            <a:r>
              <a:rPr sz="1000" spc="-25" dirty="0">
                <a:solidFill>
                  <a:srgbClr val="1D1D1B"/>
                </a:solidFill>
                <a:latin typeface="Arial"/>
                <a:cs typeface="Arial"/>
              </a:rPr>
              <a:t> </a:t>
            </a:r>
            <a:r>
              <a:rPr sz="1000" dirty="0">
                <a:solidFill>
                  <a:srgbClr val="1D1D1B"/>
                </a:solidFill>
                <a:latin typeface="Arial"/>
                <a:cs typeface="Arial"/>
              </a:rPr>
              <a:t>and</a:t>
            </a:r>
            <a:r>
              <a:rPr sz="1000" spc="-5" dirty="0">
                <a:solidFill>
                  <a:srgbClr val="1D1D1B"/>
                </a:solidFill>
                <a:latin typeface="Arial"/>
                <a:cs typeface="Arial"/>
              </a:rPr>
              <a:t> </a:t>
            </a:r>
            <a:r>
              <a:rPr sz="1000" dirty="0">
                <a:solidFill>
                  <a:srgbClr val="1D1D1B"/>
                </a:solidFill>
                <a:latin typeface="Arial"/>
                <a:cs typeface="Arial"/>
              </a:rPr>
              <a:t>algorithms</a:t>
            </a:r>
            <a:r>
              <a:rPr sz="1000" spc="-15" dirty="0">
                <a:solidFill>
                  <a:srgbClr val="1D1D1B"/>
                </a:solidFill>
                <a:latin typeface="Arial"/>
                <a:cs typeface="Arial"/>
              </a:rPr>
              <a:t> </a:t>
            </a:r>
            <a:r>
              <a:rPr sz="1000" dirty="0">
                <a:solidFill>
                  <a:srgbClr val="1D1D1B"/>
                </a:solidFill>
                <a:latin typeface="Arial"/>
                <a:cs typeface="Arial"/>
              </a:rPr>
              <a:t>which </a:t>
            </a:r>
            <a:r>
              <a:rPr sz="1000" spc="-25" dirty="0">
                <a:solidFill>
                  <a:srgbClr val="1D1D1B"/>
                </a:solidFill>
                <a:latin typeface="Arial"/>
                <a:cs typeface="Arial"/>
              </a:rPr>
              <a:t>are </a:t>
            </a:r>
            <a:r>
              <a:rPr sz="1000" spc="-20" dirty="0">
                <a:solidFill>
                  <a:srgbClr val="1D1D1B"/>
                </a:solidFill>
                <a:latin typeface="Arial"/>
                <a:cs typeface="Arial"/>
              </a:rPr>
              <a:t>assessed</a:t>
            </a:r>
            <a:r>
              <a:rPr sz="1000" dirty="0">
                <a:solidFill>
                  <a:srgbClr val="1D1D1B"/>
                </a:solidFill>
                <a:latin typeface="Arial"/>
                <a:cs typeface="Arial"/>
              </a:rPr>
              <a:t> via</a:t>
            </a:r>
            <a:r>
              <a:rPr sz="1000" spc="-25" dirty="0">
                <a:solidFill>
                  <a:srgbClr val="1D1D1B"/>
                </a:solidFill>
                <a:latin typeface="Arial"/>
                <a:cs typeface="Arial"/>
              </a:rPr>
              <a:t> </a:t>
            </a:r>
            <a:r>
              <a:rPr sz="1000" dirty="0">
                <a:solidFill>
                  <a:srgbClr val="1D1D1B"/>
                </a:solidFill>
                <a:latin typeface="Arial"/>
                <a:cs typeface="Arial"/>
              </a:rPr>
              <a:t>written</a:t>
            </a:r>
            <a:r>
              <a:rPr sz="1000" spc="-15" dirty="0">
                <a:solidFill>
                  <a:srgbClr val="1D1D1B"/>
                </a:solidFill>
                <a:latin typeface="Arial"/>
                <a:cs typeface="Arial"/>
              </a:rPr>
              <a:t> </a:t>
            </a:r>
            <a:r>
              <a:rPr sz="1000" spc="-10" dirty="0">
                <a:solidFill>
                  <a:srgbClr val="1D1D1B"/>
                </a:solidFill>
                <a:latin typeface="Arial"/>
                <a:cs typeface="Arial"/>
              </a:rPr>
              <a:t>paper.</a:t>
            </a:r>
            <a:endParaRPr sz="1000" dirty="0">
              <a:latin typeface="Arial"/>
              <a:cs typeface="Arial"/>
            </a:endParaRPr>
          </a:p>
        </p:txBody>
      </p:sp>
      <p:sp>
        <p:nvSpPr>
          <p:cNvPr id="5" name="object 5"/>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Computer </a:t>
            </a:r>
            <a:r>
              <a:rPr spc="-10" dirty="0"/>
              <a:t>Science</a:t>
            </a:r>
          </a:p>
        </p:txBody>
      </p:sp>
      <p:pic>
        <p:nvPicPr>
          <p:cNvPr id="6" name="object 6"/>
          <p:cNvPicPr/>
          <p:nvPr/>
        </p:nvPicPr>
        <p:blipFill>
          <a:blip r:embed="rId2" cstate="print"/>
          <a:stretch>
            <a:fillRect/>
          </a:stretch>
        </p:blipFill>
        <p:spPr>
          <a:xfrm>
            <a:off x="5486400" y="3869435"/>
            <a:ext cx="1676400" cy="2148840"/>
          </a:xfrm>
          <a:prstGeom prst="rect">
            <a:avLst/>
          </a:prstGeom>
        </p:spPr>
      </p:pic>
      <p:sp>
        <p:nvSpPr>
          <p:cNvPr id="9" name="object 9"/>
          <p:cNvSpPr txBox="1">
            <a:spLocks noGrp="1"/>
          </p:cNvSpPr>
          <p:nvPr>
            <p:ph type="sldNum" sz="quarter" idx="7"/>
          </p:nvPr>
        </p:nvSpPr>
        <p:spPr>
          <a:prstGeom prst="rect">
            <a:avLst/>
          </a:prstGeom>
        </p:spPr>
        <p:txBody>
          <a:bodyPr vert="horz" wrap="square" lIns="0" tIns="8255" rIns="0" bIns="0" rtlCol="0">
            <a:spAutoFit/>
          </a:bodyPr>
          <a:lstStyle/>
          <a:p>
            <a:pPr marL="38100">
              <a:lnSpc>
                <a:spcPct val="100000"/>
              </a:lnSpc>
              <a:spcBef>
                <a:spcPts val="65"/>
              </a:spcBef>
            </a:pPr>
            <a:fld id="{81D60167-4931-47E6-BA6A-407CBD079E47}" type="slidenum">
              <a:rPr spc="-25" dirty="0"/>
              <a:t>20</a:t>
            </a:fld>
            <a:endParaRPr spc="-25"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705104" y="2829454"/>
            <a:ext cx="4437380" cy="3986529"/>
          </a:xfrm>
          <a:prstGeom prst="rect">
            <a:avLst/>
          </a:prstGeom>
        </p:spPr>
        <p:txBody>
          <a:bodyPr vert="horz" wrap="square" lIns="0" tIns="76200" rIns="0" bIns="0" rtlCol="0">
            <a:spAutoFit/>
          </a:bodyPr>
          <a:lstStyle/>
          <a:p>
            <a:pPr marL="12700">
              <a:lnSpc>
                <a:spcPct val="100000"/>
              </a:lnSpc>
              <a:spcBef>
                <a:spcPts val="600"/>
              </a:spcBef>
            </a:pPr>
            <a:r>
              <a:rPr sz="1400" spc="-20" dirty="0">
                <a:solidFill>
                  <a:srgbClr val="1D1D1B"/>
                </a:solidFill>
                <a:latin typeface="Arial"/>
                <a:cs typeface="Arial"/>
              </a:rPr>
              <a:t>What</a:t>
            </a:r>
            <a:r>
              <a:rPr sz="1400" spc="-60" dirty="0">
                <a:solidFill>
                  <a:srgbClr val="1D1D1B"/>
                </a:solidFill>
                <a:latin typeface="Arial"/>
                <a:cs typeface="Arial"/>
              </a:rPr>
              <a:t> </a:t>
            </a:r>
            <a:r>
              <a:rPr sz="1400" dirty="0">
                <a:solidFill>
                  <a:srgbClr val="1D1D1B"/>
                </a:solidFill>
                <a:latin typeface="Arial"/>
                <a:cs typeface="Arial"/>
              </a:rPr>
              <a:t>is</a:t>
            </a:r>
            <a:r>
              <a:rPr sz="1400" spc="-65" dirty="0">
                <a:solidFill>
                  <a:srgbClr val="1D1D1B"/>
                </a:solidFill>
                <a:latin typeface="Arial"/>
                <a:cs typeface="Arial"/>
              </a:rPr>
              <a:t> </a:t>
            </a:r>
            <a:r>
              <a:rPr sz="1400" spc="-10" dirty="0">
                <a:solidFill>
                  <a:srgbClr val="1D1D1B"/>
                </a:solidFill>
                <a:latin typeface="Arial"/>
                <a:cs typeface="Arial"/>
              </a:rPr>
              <a:t>involved?</a:t>
            </a:r>
            <a:endParaRPr sz="1400">
              <a:latin typeface="Arial"/>
              <a:cs typeface="Arial"/>
            </a:endParaRPr>
          </a:p>
          <a:p>
            <a:pPr marL="12700" marR="5080">
              <a:lnSpc>
                <a:spcPct val="107300"/>
              </a:lnSpc>
              <a:spcBef>
                <a:spcPts val="325"/>
              </a:spcBef>
            </a:pPr>
            <a:r>
              <a:rPr sz="1200" dirty="0">
                <a:solidFill>
                  <a:srgbClr val="1D1D1B"/>
                </a:solidFill>
                <a:latin typeface="Calibri"/>
                <a:cs typeface="Calibri"/>
              </a:rPr>
              <a:t>The</a:t>
            </a:r>
            <a:r>
              <a:rPr sz="1200" spc="-20" dirty="0">
                <a:solidFill>
                  <a:srgbClr val="1D1D1B"/>
                </a:solidFill>
                <a:latin typeface="Calibri"/>
                <a:cs typeface="Calibri"/>
              </a:rPr>
              <a:t> </a:t>
            </a:r>
            <a:r>
              <a:rPr sz="1200" dirty="0">
                <a:solidFill>
                  <a:srgbClr val="1D1D1B"/>
                </a:solidFill>
                <a:latin typeface="Calibri"/>
                <a:cs typeface="Calibri"/>
              </a:rPr>
              <a:t>child</a:t>
            </a:r>
            <a:r>
              <a:rPr sz="1200" spc="-20" dirty="0">
                <a:solidFill>
                  <a:srgbClr val="1D1D1B"/>
                </a:solidFill>
                <a:latin typeface="Calibri"/>
                <a:cs typeface="Calibri"/>
              </a:rPr>
              <a:t> </a:t>
            </a:r>
            <a:r>
              <a:rPr sz="1200" dirty="0">
                <a:solidFill>
                  <a:srgbClr val="1D1D1B"/>
                </a:solidFill>
                <a:latin typeface="Calibri"/>
                <a:cs typeface="Calibri"/>
              </a:rPr>
              <a:t>care</a:t>
            </a:r>
            <a:r>
              <a:rPr sz="1200" spc="-20" dirty="0">
                <a:solidFill>
                  <a:srgbClr val="1D1D1B"/>
                </a:solidFill>
                <a:latin typeface="Calibri"/>
                <a:cs typeface="Calibri"/>
              </a:rPr>
              <a:t> </a:t>
            </a:r>
            <a:r>
              <a:rPr sz="1200" dirty="0">
                <a:solidFill>
                  <a:srgbClr val="1D1D1B"/>
                </a:solidFill>
                <a:latin typeface="Calibri"/>
                <a:cs typeface="Calibri"/>
              </a:rPr>
              <a:t>course will</a:t>
            </a:r>
            <a:r>
              <a:rPr sz="1200" spc="-15" dirty="0">
                <a:solidFill>
                  <a:srgbClr val="1D1D1B"/>
                </a:solidFill>
                <a:latin typeface="Calibri"/>
                <a:cs typeface="Calibri"/>
              </a:rPr>
              <a:t> </a:t>
            </a:r>
            <a:r>
              <a:rPr sz="1200" dirty="0">
                <a:solidFill>
                  <a:srgbClr val="1D1D1B"/>
                </a:solidFill>
                <a:latin typeface="Calibri"/>
                <a:cs typeface="Calibri"/>
              </a:rPr>
              <a:t>give</a:t>
            </a:r>
            <a:r>
              <a:rPr sz="1200" spc="-10" dirty="0">
                <a:solidFill>
                  <a:srgbClr val="1D1D1B"/>
                </a:solidFill>
                <a:latin typeface="Calibri"/>
                <a:cs typeface="Calibri"/>
              </a:rPr>
              <a:t> students</a:t>
            </a:r>
            <a:r>
              <a:rPr sz="1200" spc="-40" dirty="0">
                <a:solidFill>
                  <a:srgbClr val="1D1D1B"/>
                </a:solidFill>
                <a:latin typeface="Calibri"/>
                <a:cs typeface="Calibri"/>
              </a:rPr>
              <a:t> </a:t>
            </a:r>
            <a:r>
              <a:rPr sz="1200" dirty="0">
                <a:solidFill>
                  <a:srgbClr val="1D1D1B"/>
                </a:solidFill>
                <a:latin typeface="Calibri"/>
                <a:cs typeface="Calibri"/>
              </a:rPr>
              <a:t>an</a:t>
            </a:r>
            <a:r>
              <a:rPr sz="1200" spc="-15" dirty="0">
                <a:solidFill>
                  <a:srgbClr val="1D1D1B"/>
                </a:solidFill>
                <a:latin typeface="Calibri"/>
                <a:cs typeface="Calibri"/>
              </a:rPr>
              <a:t> </a:t>
            </a:r>
            <a:r>
              <a:rPr sz="1200" spc="-10" dirty="0">
                <a:solidFill>
                  <a:srgbClr val="1D1D1B"/>
                </a:solidFill>
                <a:latin typeface="Calibri"/>
                <a:cs typeface="Calibri"/>
              </a:rPr>
              <a:t>understanding</a:t>
            </a:r>
            <a:r>
              <a:rPr sz="1200" spc="-50" dirty="0">
                <a:solidFill>
                  <a:srgbClr val="1D1D1B"/>
                </a:solidFill>
                <a:latin typeface="Calibri"/>
                <a:cs typeface="Calibri"/>
              </a:rPr>
              <a:t> </a:t>
            </a:r>
            <a:r>
              <a:rPr sz="1200" dirty="0">
                <a:solidFill>
                  <a:srgbClr val="1D1D1B"/>
                </a:solidFill>
                <a:latin typeface="Calibri"/>
                <a:cs typeface="Calibri"/>
              </a:rPr>
              <a:t>of</a:t>
            </a:r>
            <a:r>
              <a:rPr sz="1200" spc="-15" dirty="0">
                <a:solidFill>
                  <a:srgbClr val="1D1D1B"/>
                </a:solidFill>
                <a:latin typeface="Calibri"/>
                <a:cs typeface="Calibri"/>
              </a:rPr>
              <a:t> </a:t>
            </a:r>
            <a:r>
              <a:rPr sz="1200" spc="-10" dirty="0">
                <a:solidFill>
                  <a:srgbClr val="1D1D1B"/>
                </a:solidFill>
                <a:latin typeface="Calibri"/>
                <a:cs typeface="Calibri"/>
              </a:rPr>
              <a:t>holistic</a:t>
            </a:r>
            <a:r>
              <a:rPr sz="1200" spc="500" dirty="0">
                <a:solidFill>
                  <a:srgbClr val="1D1D1B"/>
                </a:solidFill>
                <a:latin typeface="Calibri"/>
                <a:cs typeface="Calibri"/>
              </a:rPr>
              <a:t> </a:t>
            </a:r>
            <a:r>
              <a:rPr sz="1200" dirty="0">
                <a:solidFill>
                  <a:srgbClr val="1D1D1B"/>
                </a:solidFill>
                <a:latin typeface="Calibri"/>
                <a:cs typeface="Calibri"/>
              </a:rPr>
              <a:t>child</a:t>
            </a:r>
            <a:r>
              <a:rPr sz="1200" spc="10" dirty="0">
                <a:solidFill>
                  <a:srgbClr val="1D1D1B"/>
                </a:solidFill>
                <a:latin typeface="Calibri"/>
                <a:cs typeface="Calibri"/>
              </a:rPr>
              <a:t> </a:t>
            </a:r>
            <a:r>
              <a:rPr sz="1200" spc="-10" dirty="0">
                <a:solidFill>
                  <a:srgbClr val="1D1D1B"/>
                </a:solidFill>
                <a:latin typeface="Calibri"/>
                <a:cs typeface="Calibri"/>
              </a:rPr>
              <a:t>development,</a:t>
            </a:r>
            <a:r>
              <a:rPr sz="1200" spc="-25" dirty="0">
                <a:solidFill>
                  <a:srgbClr val="1D1D1B"/>
                </a:solidFill>
                <a:latin typeface="Calibri"/>
                <a:cs typeface="Calibri"/>
              </a:rPr>
              <a:t> </a:t>
            </a:r>
            <a:r>
              <a:rPr sz="1200" spc="-10" dirty="0">
                <a:solidFill>
                  <a:srgbClr val="1D1D1B"/>
                </a:solidFill>
                <a:latin typeface="Calibri"/>
                <a:cs typeface="Calibri"/>
              </a:rPr>
              <a:t>factors</a:t>
            </a:r>
            <a:r>
              <a:rPr sz="1200" spc="5" dirty="0">
                <a:solidFill>
                  <a:srgbClr val="1D1D1B"/>
                </a:solidFill>
                <a:latin typeface="Calibri"/>
                <a:cs typeface="Calibri"/>
              </a:rPr>
              <a:t> </a:t>
            </a:r>
            <a:r>
              <a:rPr sz="1200" dirty="0">
                <a:solidFill>
                  <a:srgbClr val="1D1D1B"/>
                </a:solidFill>
                <a:latin typeface="Calibri"/>
                <a:cs typeface="Calibri"/>
              </a:rPr>
              <a:t>that influence</a:t>
            </a:r>
            <a:r>
              <a:rPr sz="1200" spc="-15" dirty="0">
                <a:solidFill>
                  <a:srgbClr val="1D1D1B"/>
                </a:solidFill>
                <a:latin typeface="Calibri"/>
                <a:cs typeface="Calibri"/>
              </a:rPr>
              <a:t> </a:t>
            </a:r>
            <a:r>
              <a:rPr sz="1200" spc="-10" dirty="0">
                <a:solidFill>
                  <a:srgbClr val="1D1D1B"/>
                </a:solidFill>
                <a:latin typeface="Calibri"/>
                <a:cs typeface="Calibri"/>
              </a:rPr>
              <a:t>development,</a:t>
            </a:r>
            <a:r>
              <a:rPr sz="1200" spc="-15" dirty="0">
                <a:solidFill>
                  <a:srgbClr val="1D1D1B"/>
                </a:solidFill>
                <a:latin typeface="Calibri"/>
                <a:cs typeface="Calibri"/>
              </a:rPr>
              <a:t> </a:t>
            </a:r>
            <a:r>
              <a:rPr sz="1200" spc="-10" dirty="0">
                <a:solidFill>
                  <a:srgbClr val="1D1D1B"/>
                </a:solidFill>
                <a:latin typeface="Calibri"/>
                <a:cs typeface="Calibri"/>
              </a:rPr>
              <a:t>expectations </a:t>
            </a:r>
            <a:r>
              <a:rPr sz="1200" spc="-25" dirty="0">
                <a:solidFill>
                  <a:srgbClr val="1D1D1B"/>
                </a:solidFill>
                <a:latin typeface="Calibri"/>
                <a:cs typeface="Calibri"/>
              </a:rPr>
              <a:t>of </a:t>
            </a:r>
            <a:r>
              <a:rPr sz="1200" dirty="0">
                <a:solidFill>
                  <a:srgbClr val="1D1D1B"/>
                </a:solidFill>
                <a:latin typeface="Calibri"/>
                <a:cs typeface="Calibri"/>
              </a:rPr>
              <a:t>an early</a:t>
            </a:r>
            <a:r>
              <a:rPr sz="1200" spc="-5" dirty="0">
                <a:solidFill>
                  <a:srgbClr val="1D1D1B"/>
                </a:solidFill>
                <a:latin typeface="Calibri"/>
                <a:cs typeface="Calibri"/>
              </a:rPr>
              <a:t> </a:t>
            </a:r>
            <a:r>
              <a:rPr sz="1200" dirty="0">
                <a:solidFill>
                  <a:srgbClr val="1D1D1B"/>
                </a:solidFill>
                <a:latin typeface="Calibri"/>
                <a:cs typeface="Calibri"/>
              </a:rPr>
              <a:t>years</a:t>
            </a:r>
            <a:r>
              <a:rPr sz="1200" spc="-5" dirty="0">
                <a:solidFill>
                  <a:srgbClr val="1D1D1B"/>
                </a:solidFill>
                <a:latin typeface="Calibri"/>
                <a:cs typeface="Calibri"/>
              </a:rPr>
              <a:t> </a:t>
            </a:r>
            <a:r>
              <a:rPr sz="1200" spc="-10" dirty="0">
                <a:solidFill>
                  <a:srgbClr val="1D1D1B"/>
                </a:solidFill>
                <a:latin typeface="Calibri"/>
                <a:cs typeface="Calibri"/>
              </a:rPr>
              <a:t>practitioner</a:t>
            </a:r>
            <a:r>
              <a:rPr sz="1200" spc="-25" dirty="0">
                <a:solidFill>
                  <a:srgbClr val="1D1D1B"/>
                </a:solidFill>
                <a:latin typeface="Calibri"/>
                <a:cs typeface="Calibri"/>
              </a:rPr>
              <a:t> </a:t>
            </a:r>
            <a:r>
              <a:rPr sz="1200" dirty="0">
                <a:solidFill>
                  <a:srgbClr val="1D1D1B"/>
                </a:solidFill>
                <a:latin typeface="Calibri"/>
                <a:cs typeface="Calibri"/>
              </a:rPr>
              <a:t>and</a:t>
            </a:r>
            <a:r>
              <a:rPr sz="1200" spc="-10" dirty="0">
                <a:solidFill>
                  <a:srgbClr val="1D1D1B"/>
                </a:solidFill>
                <a:latin typeface="Calibri"/>
                <a:cs typeface="Calibri"/>
              </a:rPr>
              <a:t> </a:t>
            </a:r>
            <a:r>
              <a:rPr sz="1200" dirty="0">
                <a:solidFill>
                  <a:srgbClr val="1D1D1B"/>
                </a:solidFill>
                <a:latin typeface="Calibri"/>
                <a:cs typeface="Calibri"/>
              </a:rPr>
              <a:t>their</a:t>
            </a:r>
            <a:r>
              <a:rPr sz="1200" spc="-25" dirty="0">
                <a:solidFill>
                  <a:srgbClr val="1D1D1B"/>
                </a:solidFill>
                <a:latin typeface="Calibri"/>
                <a:cs typeface="Calibri"/>
              </a:rPr>
              <a:t> </a:t>
            </a:r>
            <a:r>
              <a:rPr sz="1200" dirty="0">
                <a:solidFill>
                  <a:srgbClr val="1D1D1B"/>
                </a:solidFill>
                <a:latin typeface="Calibri"/>
                <a:cs typeface="Calibri"/>
              </a:rPr>
              <a:t>roles</a:t>
            </a:r>
            <a:r>
              <a:rPr sz="1200" spc="5" dirty="0">
                <a:solidFill>
                  <a:srgbClr val="1D1D1B"/>
                </a:solidFill>
                <a:latin typeface="Calibri"/>
                <a:cs typeface="Calibri"/>
              </a:rPr>
              <a:t> </a:t>
            </a:r>
            <a:r>
              <a:rPr sz="1200" dirty="0">
                <a:solidFill>
                  <a:srgbClr val="1D1D1B"/>
                </a:solidFill>
                <a:latin typeface="Calibri"/>
                <a:cs typeface="Calibri"/>
              </a:rPr>
              <a:t>and</a:t>
            </a:r>
            <a:r>
              <a:rPr sz="1200" spc="-10" dirty="0">
                <a:solidFill>
                  <a:srgbClr val="1D1D1B"/>
                </a:solidFill>
                <a:latin typeface="Calibri"/>
                <a:cs typeface="Calibri"/>
              </a:rPr>
              <a:t> responsibilities</a:t>
            </a:r>
            <a:r>
              <a:rPr sz="1200" spc="-30" dirty="0">
                <a:solidFill>
                  <a:srgbClr val="1D1D1B"/>
                </a:solidFill>
                <a:latin typeface="Calibri"/>
                <a:cs typeface="Calibri"/>
              </a:rPr>
              <a:t> </a:t>
            </a:r>
            <a:r>
              <a:rPr sz="1200" dirty="0">
                <a:solidFill>
                  <a:srgbClr val="1D1D1B"/>
                </a:solidFill>
                <a:latin typeface="Calibri"/>
                <a:cs typeface="Calibri"/>
              </a:rPr>
              <a:t>in </a:t>
            </a:r>
            <a:r>
              <a:rPr sz="1200" spc="-50" dirty="0">
                <a:solidFill>
                  <a:srgbClr val="1D1D1B"/>
                </a:solidFill>
                <a:latin typeface="Calibri"/>
                <a:cs typeface="Calibri"/>
              </a:rPr>
              <a:t>a </a:t>
            </a:r>
            <a:r>
              <a:rPr sz="1200" spc="-10" dirty="0">
                <a:solidFill>
                  <a:srgbClr val="1D1D1B"/>
                </a:solidFill>
                <a:latin typeface="Calibri"/>
                <a:cs typeface="Calibri"/>
              </a:rPr>
              <a:t>childcare</a:t>
            </a:r>
            <a:r>
              <a:rPr sz="1200" spc="5" dirty="0">
                <a:solidFill>
                  <a:srgbClr val="1D1D1B"/>
                </a:solidFill>
                <a:latin typeface="Calibri"/>
                <a:cs typeface="Calibri"/>
              </a:rPr>
              <a:t> </a:t>
            </a:r>
            <a:r>
              <a:rPr sz="1200" spc="-10" dirty="0">
                <a:solidFill>
                  <a:srgbClr val="1D1D1B"/>
                </a:solidFill>
                <a:latin typeface="Calibri"/>
                <a:cs typeface="Calibri"/>
              </a:rPr>
              <a:t>setting.</a:t>
            </a:r>
            <a:endParaRPr sz="1200">
              <a:latin typeface="Calibri"/>
              <a:cs typeface="Calibri"/>
            </a:endParaRPr>
          </a:p>
          <a:p>
            <a:pPr marL="12700">
              <a:lnSpc>
                <a:spcPct val="100000"/>
              </a:lnSpc>
              <a:spcBef>
                <a:spcPts val="900"/>
              </a:spcBef>
            </a:pPr>
            <a:r>
              <a:rPr sz="1200" dirty="0">
                <a:solidFill>
                  <a:srgbClr val="1D1D1B"/>
                </a:solidFill>
                <a:latin typeface="Calibri"/>
                <a:cs typeface="Calibri"/>
              </a:rPr>
              <a:t>This</a:t>
            </a:r>
            <a:r>
              <a:rPr sz="1200" spc="-10" dirty="0">
                <a:solidFill>
                  <a:srgbClr val="1D1D1B"/>
                </a:solidFill>
                <a:latin typeface="Calibri"/>
                <a:cs typeface="Calibri"/>
              </a:rPr>
              <a:t> qualification</a:t>
            </a:r>
            <a:r>
              <a:rPr sz="1200" spc="-20" dirty="0">
                <a:solidFill>
                  <a:srgbClr val="1D1D1B"/>
                </a:solidFill>
                <a:latin typeface="Calibri"/>
                <a:cs typeface="Calibri"/>
              </a:rPr>
              <a:t> </a:t>
            </a:r>
            <a:r>
              <a:rPr sz="1200" dirty="0">
                <a:solidFill>
                  <a:srgbClr val="1D1D1B"/>
                </a:solidFill>
                <a:latin typeface="Calibri"/>
                <a:cs typeface="Calibri"/>
              </a:rPr>
              <a:t>aims</a:t>
            </a:r>
            <a:r>
              <a:rPr sz="1200" spc="5" dirty="0">
                <a:solidFill>
                  <a:srgbClr val="1D1D1B"/>
                </a:solidFill>
                <a:latin typeface="Calibri"/>
                <a:cs typeface="Calibri"/>
              </a:rPr>
              <a:t> </a:t>
            </a:r>
            <a:r>
              <a:rPr sz="1200" spc="-25" dirty="0">
                <a:solidFill>
                  <a:srgbClr val="1D1D1B"/>
                </a:solidFill>
                <a:latin typeface="Calibri"/>
                <a:cs typeface="Calibri"/>
              </a:rPr>
              <a:t>to:</a:t>
            </a:r>
            <a:endParaRPr sz="1200">
              <a:latin typeface="Calibri"/>
              <a:cs typeface="Calibri"/>
            </a:endParaRPr>
          </a:p>
          <a:p>
            <a:pPr marL="123825" indent="-111125">
              <a:lnSpc>
                <a:spcPct val="100000"/>
              </a:lnSpc>
              <a:spcBef>
                <a:spcPts val="925"/>
              </a:spcBef>
              <a:buChar char="•"/>
              <a:tabLst>
                <a:tab pos="123825" algn="l"/>
              </a:tabLst>
            </a:pPr>
            <a:r>
              <a:rPr sz="1200" dirty="0">
                <a:solidFill>
                  <a:srgbClr val="1D1D1B"/>
                </a:solidFill>
                <a:latin typeface="Calibri"/>
                <a:cs typeface="Calibri"/>
              </a:rPr>
              <a:t>focus</a:t>
            </a:r>
            <a:r>
              <a:rPr sz="1200" spc="-20" dirty="0">
                <a:solidFill>
                  <a:srgbClr val="1D1D1B"/>
                </a:solidFill>
                <a:latin typeface="Calibri"/>
                <a:cs typeface="Calibri"/>
              </a:rPr>
              <a:t> </a:t>
            </a:r>
            <a:r>
              <a:rPr sz="1200" dirty="0">
                <a:solidFill>
                  <a:srgbClr val="1D1D1B"/>
                </a:solidFill>
                <a:latin typeface="Calibri"/>
                <a:cs typeface="Calibri"/>
              </a:rPr>
              <a:t>on the</a:t>
            </a:r>
            <a:r>
              <a:rPr sz="1200" spc="-30" dirty="0">
                <a:solidFill>
                  <a:srgbClr val="1D1D1B"/>
                </a:solidFill>
                <a:latin typeface="Calibri"/>
                <a:cs typeface="Calibri"/>
              </a:rPr>
              <a:t> </a:t>
            </a:r>
            <a:r>
              <a:rPr sz="1200" dirty="0">
                <a:solidFill>
                  <a:srgbClr val="1D1D1B"/>
                </a:solidFill>
                <a:latin typeface="Calibri"/>
                <a:cs typeface="Calibri"/>
              </a:rPr>
              <a:t>study</a:t>
            </a:r>
            <a:r>
              <a:rPr sz="1200" spc="-35" dirty="0">
                <a:solidFill>
                  <a:srgbClr val="1D1D1B"/>
                </a:solidFill>
                <a:latin typeface="Calibri"/>
                <a:cs typeface="Calibri"/>
              </a:rPr>
              <a:t> </a:t>
            </a:r>
            <a:r>
              <a:rPr sz="1200" dirty="0">
                <a:solidFill>
                  <a:srgbClr val="1D1D1B"/>
                </a:solidFill>
                <a:latin typeface="Calibri"/>
                <a:cs typeface="Calibri"/>
              </a:rPr>
              <a:t>of</a:t>
            </a:r>
            <a:r>
              <a:rPr sz="1200" spc="-10" dirty="0">
                <a:solidFill>
                  <a:srgbClr val="1D1D1B"/>
                </a:solidFill>
                <a:latin typeface="Calibri"/>
                <a:cs typeface="Calibri"/>
              </a:rPr>
              <a:t> </a:t>
            </a:r>
            <a:r>
              <a:rPr sz="1200" dirty="0">
                <a:solidFill>
                  <a:srgbClr val="1D1D1B"/>
                </a:solidFill>
                <a:latin typeface="Calibri"/>
                <a:cs typeface="Calibri"/>
              </a:rPr>
              <a:t>child</a:t>
            </a:r>
            <a:r>
              <a:rPr sz="1200" spc="-25" dirty="0">
                <a:solidFill>
                  <a:srgbClr val="1D1D1B"/>
                </a:solidFill>
                <a:latin typeface="Calibri"/>
                <a:cs typeface="Calibri"/>
              </a:rPr>
              <a:t> </a:t>
            </a:r>
            <a:r>
              <a:rPr sz="1200" spc="-10" dirty="0">
                <a:solidFill>
                  <a:srgbClr val="1D1D1B"/>
                </a:solidFill>
                <a:latin typeface="Calibri"/>
                <a:cs typeface="Calibri"/>
              </a:rPr>
              <a:t>development</a:t>
            </a:r>
            <a:r>
              <a:rPr sz="1200" spc="-40" dirty="0">
                <a:solidFill>
                  <a:srgbClr val="1D1D1B"/>
                </a:solidFill>
                <a:latin typeface="Calibri"/>
                <a:cs typeface="Calibri"/>
              </a:rPr>
              <a:t> </a:t>
            </a:r>
            <a:r>
              <a:rPr sz="1200" dirty="0">
                <a:solidFill>
                  <a:srgbClr val="1D1D1B"/>
                </a:solidFill>
                <a:latin typeface="Calibri"/>
                <a:cs typeface="Calibri"/>
              </a:rPr>
              <a:t>and</a:t>
            </a:r>
            <a:r>
              <a:rPr sz="1200" spc="-20" dirty="0">
                <a:solidFill>
                  <a:srgbClr val="1D1D1B"/>
                </a:solidFill>
                <a:latin typeface="Calibri"/>
                <a:cs typeface="Calibri"/>
              </a:rPr>
              <a:t> </a:t>
            </a:r>
            <a:r>
              <a:rPr sz="1200" dirty="0">
                <a:solidFill>
                  <a:srgbClr val="1D1D1B"/>
                </a:solidFill>
                <a:latin typeface="Calibri"/>
                <a:cs typeface="Calibri"/>
              </a:rPr>
              <a:t>care</a:t>
            </a:r>
            <a:r>
              <a:rPr sz="1200" spc="-15" dirty="0">
                <a:solidFill>
                  <a:srgbClr val="1D1D1B"/>
                </a:solidFill>
                <a:latin typeface="Calibri"/>
                <a:cs typeface="Calibri"/>
              </a:rPr>
              <a:t> </a:t>
            </a:r>
            <a:r>
              <a:rPr sz="1200" dirty="0">
                <a:solidFill>
                  <a:srgbClr val="1D1D1B"/>
                </a:solidFill>
                <a:latin typeface="Calibri"/>
                <a:cs typeface="Calibri"/>
              </a:rPr>
              <a:t>in</a:t>
            </a:r>
            <a:r>
              <a:rPr sz="1200" spc="-15" dirty="0">
                <a:solidFill>
                  <a:srgbClr val="1D1D1B"/>
                </a:solidFill>
                <a:latin typeface="Calibri"/>
                <a:cs typeface="Calibri"/>
              </a:rPr>
              <a:t> </a:t>
            </a:r>
            <a:r>
              <a:rPr sz="1200" dirty="0">
                <a:solidFill>
                  <a:srgbClr val="1D1D1B"/>
                </a:solidFill>
                <a:latin typeface="Calibri"/>
                <a:cs typeface="Calibri"/>
              </a:rPr>
              <a:t>the</a:t>
            </a:r>
            <a:r>
              <a:rPr sz="1200" spc="-15" dirty="0">
                <a:solidFill>
                  <a:srgbClr val="1D1D1B"/>
                </a:solidFill>
                <a:latin typeface="Calibri"/>
                <a:cs typeface="Calibri"/>
              </a:rPr>
              <a:t> </a:t>
            </a:r>
            <a:r>
              <a:rPr sz="1200" dirty="0">
                <a:solidFill>
                  <a:srgbClr val="1D1D1B"/>
                </a:solidFill>
                <a:latin typeface="Calibri"/>
                <a:cs typeface="Calibri"/>
              </a:rPr>
              <a:t>early</a:t>
            </a:r>
            <a:r>
              <a:rPr sz="1200" spc="-20" dirty="0">
                <a:solidFill>
                  <a:srgbClr val="1D1D1B"/>
                </a:solidFill>
                <a:latin typeface="Calibri"/>
                <a:cs typeface="Calibri"/>
              </a:rPr>
              <a:t> </a:t>
            </a:r>
            <a:r>
              <a:rPr sz="1200" spc="-10" dirty="0">
                <a:solidFill>
                  <a:srgbClr val="1D1D1B"/>
                </a:solidFill>
                <a:latin typeface="Calibri"/>
                <a:cs typeface="Calibri"/>
              </a:rPr>
              <a:t>years</a:t>
            </a:r>
            <a:endParaRPr sz="1200">
              <a:latin typeface="Calibri"/>
              <a:cs typeface="Calibri"/>
            </a:endParaRPr>
          </a:p>
          <a:p>
            <a:pPr marL="123825" indent="-111125">
              <a:lnSpc>
                <a:spcPct val="100000"/>
              </a:lnSpc>
              <a:spcBef>
                <a:spcPts val="145"/>
              </a:spcBef>
              <a:buChar char="•"/>
              <a:tabLst>
                <a:tab pos="123825" algn="l"/>
              </a:tabLst>
            </a:pPr>
            <a:r>
              <a:rPr sz="1200" dirty="0">
                <a:solidFill>
                  <a:srgbClr val="1D1D1B"/>
                </a:solidFill>
                <a:latin typeface="Calibri"/>
                <a:cs typeface="Calibri"/>
              </a:rPr>
              <a:t>offer</a:t>
            </a:r>
            <a:r>
              <a:rPr sz="1200" spc="-45" dirty="0">
                <a:solidFill>
                  <a:srgbClr val="1D1D1B"/>
                </a:solidFill>
                <a:latin typeface="Calibri"/>
                <a:cs typeface="Calibri"/>
              </a:rPr>
              <a:t> </a:t>
            </a:r>
            <a:r>
              <a:rPr sz="1200" dirty="0">
                <a:solidFill>
                  <a:srgbClr val="1D1D1B"/>
                </a:solidFill>
                <a:latin typeface="Calibri"/>
                <a:cs typeface="Calibri"/>
              </a:rPr>
              <a:t>breadth</a:t>
            </a:r>
            <a:r>
              <a:rPr sz="1200" spc="-50" dirty="0">
                <a:solidFill>
                  <a:srgbClr val="1D1D1B"/>
                </a:solidFill>
                <a:latin typeface="Calibri"/>
                <a:cs typeface="Calibri"/>
              </a:rPr>
              <a:t> </a:t>
            </a:r>
            <a:r>
              <a:rPr sz="1200" dirty="0">
                <a:solidFill>
                  <a:srgbClr val="1D1D1B"/>
                </a:solidFill>
                <a:latin typeface="Calibri"/>
                <a:cs typeface="Calibri"/>
              </a:rPr>
              <a:t>and</a:t>
            </a:r>
            <a:r>
              <a:rPr sz="1200" spc="-30" dirty="0">
                <a:solidFill>
                  <a:srgbClr val="1D1D1B"/>
                </a:solidFill>
                <a:latin typeface="Calibri"/>
                <a:cs typeface="Calibri"/>
              </a:rPr>
              <a:t> </a:t>
            </a:r>
            <a:r>
              <a:rPr sz="1200" dirty="0">
                <a:solidFill>
                  <a:srgbClr val="1D1D1B"/>
                </a:solidFill>
                <a:latin typeface="Calibri"/>
                <a:cs typeface="Calibri"/>
              </a:rPr>
              <a:t>depth</a:t>
            </a:r>
            <a:r>
              <a:rPr sz="1200" spc="-50" dirty="0">
                <a:solidFill>
                  <a:srgbClr val="1D1D1B"/>
                </a:solidFill>
                <a:latin typeface="Calibri"/>
                <a:cs typeface="Calibri"/>
              </a:rPr>
              <a:t> </a:t>
            </a:r>
            <a:r>
              <a:rPr sz="1200" dirty="0">
                <a:solidFill>
                  <a:srgbClr val="1D1D1B"/>
                </a:solidFill>
                <a:latin typeface="Calibri"/>
                <a:cs typeface="Calibri"/>
              </a:rPr>
              <a:t>of</a:t>
            </a:r>
            <a:r>
              <a:rPr sz="1200" spc="-15" dirty="0">
                <a:solidFill>
                  <a:srgbClr val="1D1D1B"/>
                </a:solidFill>
                <a:latin typeface="Calibri"/>
                <a:cs typeface="Calibri"/>
              </a:rPr>
              <a:t> </a:t>
            </a:r>
            <a:r>
              <a:rPr sz="1200" spc="-20" dirty="0">
                <a:solidFill>
                  <a:srgbClr val="1D1D1B"/>
                </a:solidFill>
                <a:latin typeface="Calibri"/>
                <a:cs typeface="Calibri"/>
              </a:rPr>
              <a:t>study,</a:t>
            </a:r>
            <a:r>
              <a:rPr sz="1200" spc="-35" dirty="0">
                <a:solidFill>
                  <a:srgbClr val="1D1D1B"/>
                </a:solidFill>
                <a:latin typeface="Calibri"/>
                <a:cs typeface="Calibri"/>
              </a:rPr>
              <a:t> </a:t>
            </a:r>
            <a:r>
              <a:rPr sz="1200" spc="-10" dirty="0">
                <a:solidFill>
                  <a:srgbClr val="1D1D1B"/>
                </a:solidFill>
                <a:latin typeface="Calibri"/>
                <a:cs typeface="Calibri"/>
              </a:rPr>
              <a:t>incorporating</a:t>
            </a:r>
            <a:r>
              <a:rPr sz="1200" spc="-45" dirty="0">
                <a:solidFill>
                  <a:srgbClr val="1D1D1B"/>
                </a:solidFill>
                <a:latin typeface="Calibri"/>
                <a:cs typeface="Calibri"/>
              </a:rPr>
              <a:t> </a:t>
            </a:r>
            <a:r>
              <a:rPr sz="1200" dirty="0">
                <a:solidFill>
                  <a:srgbClr val="1D1D1B"/>
                </a:solidFill>
                <a:latin typeface="Calibri"/>
                <a:cs typeface="Calibri"/>
              </a:rPr>
              <a:t>a</a:t>
            </a:r>
            <a:r>
              <a:rPr sz="1200" spc="-25" dirty="0">
                <a:solidFill>
                  <a:srgbClr val="1D1D1B"/>
                </a:solidFill>
                <a:latin typeface="Calibri"/>
                <a:cs typeface="Calibri"/>
              </a:rPr>
              <a:t> </a:t>
            </a:r>
            <a:r>
              <a:rPr sz="1200" dirty="0">
                <a:solidFill>
                  <a:srgbClr val="1D1D1B"/>
                </a:solidFill>
                <a:latin typeface="Calibri"/>
                <a:cs typeface="Calibri"/>
              </a:rPr>
              <a:t>key core</a:t>
            </a:r>
            <a:r>
              <a:rPr sz="1200" spc="-10" dirty="0">
                <a:solidFill>
                  <a:srgbClr val="1D1D1B"/>
                </a:solidFill>
                <a:latin typeface="Calibri"/>
                <a:cs typeface="Calibri"/>
              </a:rPr>
              <a:t> </a:t>
            </a:r>
            <a:r>
              <a:rPr sz="1200" spc="-25" dirty="0">
                <a:solidFill>
                  <a:srgbClr val="1D1D1B"/>
                </a:solidFill>
                <a:latin typeface="Calibri"/>
                <a:cs typeface="Calibri"/>
              </a:rPr>
              <a:t>of</a:t>
            </a:r>
            <a:endParaRPr sz="1200">
              <a:latin typeface="Calibri"/>
              <a:cs typeface="Calibri"/>
            </a:endParaRPr>
          </a:p>
          <a:p>
            <a:pPr marL="12700">
              <a:lnSpc>
                <a:spcPct val="100000"/>
              </a:lnSpc>
              <a:spcBef>
                <a:spcPts val="140"/>
              </a:spcBef>
            </a:pPr>
            <a:r>
              <a:rPr sz="1200" spc="-10" dirty="0">
                <a:solidFill>
                  <a:srgbClr val="1D1D1B"/>
                </a:solidFill>
                <a:latin typeface="Calibri"/>
                <a:cs typeface="Calibri"/>
              </a:rPr>
              <a:t>knowledge</a:t>
            </a:r>
            <a:endParaRPr sz="1200">
              <a:latin typeface="Calibri"/>
              <a:cs typeface="Calibri"/>
            </a:endParaRPr>
          </a:p>
          <a:p>
            <a:pPr marL="123825" indent="-111125">
              <a:lnSpc>
                <a:spcPct val="100000"/>
              </a:lnSpc>
              <a:spcBef>
                <a:spcPts val="145"/>
              </a:spcBef>
              <a:buChar char="•"/>
              <a:tabLst>
                <a:tab pos="123825" algn="l"/>
              </a:tabLst>
            </a:pPr>
            <a:r>
              <a:rPr sz="1200" dirty="0">
                <a:solidFill>
                  <a:srgbClr val="1D1D1B"/>
                </a:solidFill>
                <a:latin typeface="Calibri"/>
                <a:cs typeface="Calibri"/>
              </a:rPr>
              <a:t>provide</a:t>
            </a:r>
            <a:r>
              <a:rPr sz="1200" spc="-30" dirty="0">
                <a:solidFill>
                  <a:srgbClr val="1D1D1B"/>
                </a:solidFill>
                <a:latin typeface="Calibri"/>
                <a:cs typeface="Calibri"/>
              </a:rPr>
              <a:t> </a:t>
            </a:r>
            <a:r>
              <a:rPr sz="1200" spc="-10" dirty="0">
                <a:solidFill>
                  <a:srgbClr val="1D1D1B"/>
                </a:solidFill>
                <a:latin typeface="Calibri"/>
                <a:cs typeface="Calibri"/>
              </a:rPr>
              <a:t>opportunities</a:t>
            </a:r>
            <a:r>
              <a:rPr sz="1200" spc="-35" dirty="0">
                <a:solidFill>
                  <a:srgbClr val="1D1D1B"/>
                </a:solidFill>
                <a:latin typeface="Calibri"/>
                <a:cs typeface="Calibri"/>
              </a:rPr>
              <a:t> </a:t>
            </a:r>
            <a:r>
              <a:rPr sz="1200" dirty="0">
                <a:solidFill>
                  <a:srgbClr val="1D1D1B"/>
                </a:solidFill>
                <a:latin typeface="Calibri"/>
                <a:cs typeface="Calibri"/>
              </a:rPr>
              <a:t>to</a:t>
            </a:r>
            <a:r>
              <a:rPr sz="1200" spc="5" dirty="0">
                <a:solidFill>
                  <a:srgbClr val="1D1D1B"/>
                </a:solidFill>
                <a:latin typeface="Calibri"/>
                <a:cs typeface="Calibri"/>
              </a:rPr>
              <a:t> </a:t>
            </a:r>
            <a:r>
              <a:rPr sz="1200" dirty="0">
                <a:solidFill>
                  <a:srgbClr val="1D1D1B"/>
                </a:solidFill>
                <a:latin typeface="Calibri"/>
                <a:cs typeface="Calibri"/>
              </a:rPr>
              <a:t>acquire</a:t>
            </a:r>
            <a:r>
              <a:rPr sz="1200" spc="-30" dirty="0">
                <a:solidFill>
                  <a:srgbClr val="1D1D1B"/>
                </a:solidFill>
                <a:latin typeface="Calibri"/>
                <a:cs typeface="Calibri"/>
              </a:rPr>
              <a:t> </a:t>
            </a:r>
            <a:r>
              <a:rPr sz="1200" dirty="0">
                <a:solidFill>
                  <a:srgbClr val="1D1D1B"/>
                </a:solidFill>
                <a:latin typeface="Calibri"/>
                <a:cs typeface="Calibri"/>
              </a:rPr>
              <a:t>a number</a:t>
            </a:r>
            <a:r>
              <a:rPr sz="1200" spc="-25" dirty="0">
                <a:solidFill>
                  <a:srgbClr val="1D1D1B"/>
                </a:solidFill>
                <a:latin typeface="Calibri"/>
                <a:cs typeface="Calibri"/>
              </a:rPr>
              <a:t> </a:t>
            </a:r>
            <a:r>
              <a:rPr sz="1200" dirty="0">
                <a:solidFill>
                  <a:srgbClr val="1D1D1B"/>
                </a:solidFill>
                <a:latin typeface="Calibri"/>
                <a:cs typeface="Calibri"/>
              </a:rPr>
              <a:t>of </a:t>
            </a:r>
            <a:r>
              <a:rPr sz="1200" spc="-10" dirty="0">
                <a:solidFill>
                  <a:srgbClr val="1D1D1B"/>
                </a:solidFill>
                <a:latin typeface="Calibri"/>
                <a:cs typeface="Calibri"/>
              </a:rPr>
              <a:t>practical </a:t>
            </a:r>
            <a:r>
              <a:rPr sz="1200" dirty="0">
                <a:solidFill>
                  <a:srgbClr val="1D1D1B"/>
                </a:solidFill>
                <a:latin typeface="Calibri"/>
                <a:cs typeface="Calibri"/>
              </a:rPr>
              <a:t>and</a:t>
            </a:r>
            <a:r>
              <a:rPr sz="1200" spc="-15" dirty="0">
                <a:solidFill>
                  <a:srgbClr val="1D1D1B"/>
                </a:solidFill>
                <a:latin typeface="Calibri"/>
                <a:cs typeface="Calibri"/>
              </a:rPr>
              <a:t> </a:t>
            </a:r>
            <a:r>
              <a:rPr sz="1200" spc="-10" dirty="0">
                <a:solidFill>
                  <a:srgbClr val="1D1D1B"/>
                </a:solidFill>
                <a:latin typeface="Calibri"/>
                <a:cs typeface="Calibri"/>
              </a:rPr>
              <a:t>technical</a:t>
            </a:r>
            <a:endParaRPr sz="1200">
              <a:latin typeface="Calibri"/>
              <a:cs typeface="Calibri"/>
            </a:endParaRPr>
          </a:p>
          <a:p>
            <a:pPr marL="12700">
              <a:lnSpc>
                <a:spcPct val="100000"/>
              </a:lnSpc>
              <a:spcBef>
                <a:spcPts val="145"/>
              </a:spcBef>
            </a:pPr>
            <a:r>
              <a:rPr sz="1200" spc="-10" dirty="0">
                <a:solidFill>
                  <a:srgbClr val="1D1D1B"/>
                </a:solidFill>
                <a:latin typeface="Calibri"/>
                <a:cs typeface="Calibri"/>
              </a:rPr>
              <a:t>skills</a:t>
            </a:r>
            <a:endParaRPr sz="1200">
              <a:latin typeface="Calibri"/>
              <a:cs typeface="Calibri"/>
            </a:endParaRPr>
          </a:p>
          <a:p>
            <a:pPr>
              <a:lnSpc>
                <a:spcPct val="100000"/>
              </a:lnSpc>
              <a:spcBef>
                <a:spcPts val="300"/>
              </a:spcBef>
            </a:pPr>
            <a:endParaRPr sz="1200">
              <a:latin typeface="Calibri"/>
              <a:cs typeface="Calibri"/>
            </a:endParaRPr>
          </a:p>
          <a:p>
            <a:pPr marL="12700">
              <a:lnSpc>
                <a:spcPct val="100000"/>
              </a:lnSpc>
              <a:spcBef>
                <a:spcPts val="5"/>
              </a:spcBef>
            </a:pPr>
            <a:r>
              <a:rPr sz="1400" spc="-10" dirty="0">
                <a:solidFill>
                  <a:srgbClr val="1D1D1B"/>
                </a:solidFill>
                <a:latin typeface="Arial"/>
                <a:cs typeface="Arial"/>
              </a:rPr>
              <a:t>Qualifications</a:t>
            </a:r>
            <a:r>
              <a:rPr sz="1400" spc="5" dirty="0">
                <a:solidFill>
                  <a:srgbClr val="1D1D1B"/>
                </a:solidFill>
                <a:latin typeface="Arial"/>
                <a:cs typeface="Arial"/>
              </a:rPr>
              <a:t> </a:t>
            </a:r>
            <a:r>
              <a:rPr sz="1400" spc="-10" dirty="0">
                <a:solidFill>
                  <a:srgbClr val="1D1D1B"/>
                </a:solidFill>
                <a:latin typeface="Arial"/>
                <a:cs typeface="Arial"/>
              </a:rPr>
              <a:t>available</a:t>
            </a:r>
            <a:endParaRPr sz="1400">
              <a:latin typeface="Arial"/>
              <a:cs typeface="Arial"/>
            </a:endParaRPr>
          </a:p>
          <a:p>
            <a:pPr marL="12700">
              <a:lnSpc>
                <a:spcPct val="100000"/>
              </a:lnSpc>
              <a:spcBef>
                <a:spcPts val="465"/>
              </a:spcBef>
            </a:pPr>
            <a:r>
              <a:rPr sz="1200" dirty="0">
                <a:solidFill>
                  <a:srgbClr val="1D1D1B"/>
                </a:solidFill>
                <a:latin typeface="Calibri"/>
                <a:cs typeface="Calibri"/>
              </a:rPr>
              <a:t>NCFE</a:t>
            </a:r>
            <a:r>
              <a:rPr sz="1200" spc="-20" dirty="0">
                <a:solidFill>
                  <a:srgbClr val="1D1D1B"/>
                </a:solidFill>
                <a:latin typeface="Calibri"/>
                <a:cs typeface="Calibri"/>
              </a:rPr>
              <a:t> </a:t>
            </a:r>
            <a:r>
              <a:rPr sz="1200" dirty="0">
                <a:solidFill>
                  <a:srgbClr val="1D1D1B"/>
                </a:solidFill>
                <a:latin typeface="Calibri"/>
                <a:cs typeface="Calibri"/>
              </a:rPr>
              <a:t>CACHE</a:t>
            </a:r>
            <a:r>
              <a:rPr sz="1200" spc="15" dirty="0">
                <a:solidFill>
                  <a:srgbClr val="1D1D1B"/>
                </a:solidFill>
                <a:latin typeface="Calibri"/>
                <a:cs typeface="Calibri"/>
              </a:rPr>
              <a:t> </a:t>
            </a:r>
            <a:r>
              <a:rPr sz="1200" dirty="0">
                <a:solidFill>
                  <a:srgbClr val="1D1D1B"/>
                </a:solidFill>
                <a:latin typeface="Calibri"/>
                <a:cs typeface="Calibri"/>
              </a:rPr>
              <a:t>Level</a:t>
            </a:r>
            <a:r>
              <a:rPr sz="1200" spc="-30" dirty="0">
                <a:solidFill>
                  <a:srgbClr val="1D1D1B"/>
                </a:solidFill>
                <a:latin typeface="Calibri"/>
                <a:cs typeface="Calibri"/>
              </a:rPr>
              <a:t> </a:t>
            </a:r>
            <a:r>
              <a:rPr sz="1200" dirty="0">
                <a:solidFill>
                  <a:srgbClr val="1D1D1B"/>
                </a:solidFill>
                <a:latin typeface="Calibri"/>
                <a:cs typeface="Calibri"/>
              </a:rPr>
              <a:t>1/2</a:t>
            </a:r>
            <a:r>
              <a:rPr sz="1200" spc="-10" dirty="0">
                <a:solidFill>
                  <a:srgbClr val="1D1D1B"/>
                </a:solidFill>
                <a:latin typeface="Calibri"/>
                <a:cs typeface="Calibri"/>
              </a:rPr>
              <a:t> </a:t>
            </a:r>
            <a:r>
              <a:rPr sz="1200" dirty="0">
                <a:solidFill>
                  <a:srgbClr val="1D1D1B"/>
                </a:solidFill>
                <a:latin typeface="Calibri"/>
                <a:cs typeface="Calibri"/>
              </a:rPr>
              <a:t>in</a:t>
            </a:r>
            <a:r>
              <a:rPr sz="1200" spc="-15" dirty="0">
                <a:solidFill>
                  <a:srgbClr val="1D1D1B"/>
                </a:solidFill>
                <a:latin typeface="Calibri"/>
                <a:cs typeface="Calibri"/>
              </a:rPr>
              <a:t> </a:t>
            </a:r>
            <a:r>
              <a:rPr sz="1200" dirty="0">
                <a:solidFill>
                  <a:srgbClr val="1D1D1B"/>
                </a:solidFill>
                <a:latin typeface="Calibri"/>
                <a:cs typeface="Calibri"/>
              </a:rPr>
              <a:t>Child</a:t>
            </a:r>
            <a:r>
              <a:rPr sz="1200" spc="-25" dirty="0">
                <a:solidFill>
                  <a:srgbClr val="1D1D1B"/>
                </a:solidFill>
                <a:latin typeface="Calibri"/>
                <a:cs typeface="Calibri"/>
              </a:rPr>
              <a:t> </a:t>
            </a:r>
            <a:r>
              <a:rPr sz="1200" spc="-10" dirty="0">
                <a:solidFill>
                  <a:srgbClr val="1D1D1B"/>
                </a:solidFill>
                <a:latin typeface="Calibri"/>
                <a:cs typeface="Calibri"/>
              </a:rPr>
              <a:t>Development</a:t>
            </a:r>
            <a:r>
              <a:rPr sz="1200" spc="-40" dirty="0">
                <a:solidFill>
                  <a:srgbClr val="1D1D1B"/>
                </a:solidFill>
                <a:latin typeface="Calibri"/>
                <a:cs typeface="Calibri"/>
              </a:rPr>
              <a:t> </a:t>
            </a:r>
            <a:r>
              <a:rPr sz="1200" dirty="0">
                <a:solidFill>
                  <a:srgbClr val="1D1D1B"/>
                </a:solidFill>
                <a:latin typeface="Calibri"/>
                <a:cs typeface="Calibri"/>
              </a:rPr>
              <a:t>and</a:t>
            </a:r>
            <a:r>
              <a:rPr sz="1200" spc="-25" dirty="0">
                <a:solidFill>
                  <a:srgbClr val="1D1D1B"/>
                </a:solidFill>
                <a:latin typeface="Calibri"/>
                <a:cs typeface="Calibri"/>
              </a:rPr>
              <a:t> </a:t>
            </a:r>
            <a:r>
              <a:rPr sz="1200" dirty="0">
                <a:solidFill>
                  <a:srgbClr val="1D1D1B"/>
                </a:solidFill>
                <a:latin typeface="Calibri"/>
                <a:cs typeface="Calibri"/>
              </a:rPr>
              <a:t>Care</a:t>
            </a:r>
            <a:r>
              <a:rPr sz="1200" spc="-20" dirty="0">
                <a:solidFill>
                  <a:srgbClr val="1D1D1B"/>
                </a:solidFill>
                <a:latin typeface="Calibri"/>
                <a:cs typeface="Calibri"/>
              </a:rPr>
              <a:t> </a:t>
            </a:r>
            <a:r>
              <a:rPr sz="1200" dirty="0">
                <a:solidFill>
                  <a:srgbClr val="1D1D1B"/>
                </a:solidFill>
                <a:latin typeface="Calibri"/>
                <a:cs typeface="Calibri"/>
              </a:rPr>
              <a:t>in</a:t>
            </a:r>
            <a:r>
              <a:rPr sz="1200" spc="-25" dirty="0">
                <a:solidFill>
                  <a:srgbClr val="1D1D1B"/>
                </a:solidFill>
                <a:latin typeface="Calibri"/>
                <a:cs typeface="Calibri"/>
              </a:rPr>
              <a:t> </a:t>
            </a:r>
            <a:r>
              <a:rPr sz="1200" dirty="0">
                <a:solidFill>
                  <a:srgbClr val="1D1D1B"/>
                </a:solidFill>
                <a:latin typeface="Calibri"/>
                <a:cs typeface="Calibri"/>
              </a:rPr>
              <a:t>the</a:t>
            </a:r>
            <a:r>
              <a:rPr sz="1200" spc="-15" dirty="0">
                <a:solidFill>
                  <a:srgbClr val="1D1D1B"/>
                </a:solidFill>
                <a:latin typeface="Calibri"/>
                <a:cs typeface="Calibri"/>
              </a:rPr>
              <a:t> </a:t>
            </a:r>
            <a:r>
              <a:rPr sz="1200" dirty="0">
                <a:solidFill>
                  <a:srgbClr val="1D1D1B"/>
                </a:solidFill>
                <a:latin typeface="Calibri"/>
                <a:cs typeface="Calibri"/>
              </a:rPr>
              <a:t>Early</a:t>
            </a:r>
            <a:r>
              <a:rPr sz="1200" spc="-20" dirty="0">
                <a:solidFill>
                  <a:srgbClr val="1D1D1B"/>
                </a:solidFill>
                <a:latin typeface="Calibri"/>
                <a:cs typeface="Calibri"/>
              </a:rPr>
              <a:t> </a:t>
            </a:r>
            <a:r>
              <a:rPr sz="1200" spc="-10" dirty="0">
                <a:solidFill>
                  <a:srgbClr val="1D1D1B"/>
                </a:solidFill>
                <a:latin typeface="Calibri"/>
                <a:cs typeface="Calibri"/>
              </a:rPr>
              <a:t>Years</a:t>
            </a:r>
            <a:endParaRPr sz="1200">
              <a:latin typeface="Calibri"/>
              <a:cs typeface="Calibri"/>
            </a:endParaRPr>
          </a:p>
          <a:p>
            <a:pPr>
              <a:lnSpc>
                <a:spcPct val="100000"/>
              </a:lnSpc>
              <a:spcBef>
                <a:spcPts val="1060"/>
              </a:spcBef>
            </a:pPr>
            <a:endParaRPr sz="1200">
              <a:latin typeface="Calibri"/>
              <a:cs typeface="Calibri"/>
            </a:endParaRPr>
          </a:p>
          <a:p>
            <a:pPr marL="12700">
              <a:lnSpc>
                <a:spcPct val="100000"/>
              </a:lnSpc>
            </a:pPr>
            <a:r>
              <a:rPr sz="1400" spc="-10" dirty="0">
                <a:solidFill>
                  <a:srgbClr val="1D1D1B"/>
                </a:solidFill>
                <a:latin typeface="Arial"/>
                <a:cs typeface="Arial"/>
              </a:rPr>
              <a:t>Assessment</a:t>
            </a:r>
            <a:endParaRPr sz="1400">
              <a:latin typeface="Arial"/>
              <a:cs typeface="Arial"/>
            </a:endParaRPr>
          </a:p>
          <a:p>
            <a:pPr marL="12700">
              <a:lnSpc>
                <a:spcPct val="100000"/>
              </a:lnSpc>
              <a:spcBef>
                <a:spcPts val="464"/>
              </a:spcBef>
            </a:pPr>
            <a:r>
              <a:rPr sz="1200" dirty="0">
                <a:solidFill>
                  <a:srgbClr val="1D1D1B"/>
                </a:solidFill>
                <a:latin typeface="Calibri"/>
                <a:cs typeface="Calibri"/>
              </a:rPr>
              <a:t>Externally</a:t>
            </a:r>
            <a:r>
              <a:rPr sz="1200" spc="-40" dirty="0">
                <a:solidFill>
                  <a:srgbClr val="1D1D1B"/>
                </a:solidFill>
                <a:latin typeface="Calibri"/>
                <a:cs typeface="Calibri"/>
              </a:rPr>
              <a:t> </a:t>
            </a:r>
            <a:r>
              <a:rPr sz="1200" dirty="0">
                <a:solidFill>
                  <a:srgbClr val="1D1D1B"/>
                </a:solidFill>
                <a:latin typeface="Calibri"/>
                <a:cs typeface="Calibri"/>
              </a:rPr>
              <a:t>set</a:t>
            </a:r>
            <a:r>
              <a:rPr sz="1200" spc="-5" dirty="0">
                <a:solidFill>
                  <a:srgbClr val="1D1D1B"/>
                </a:solidFill>
                <a:latin typeface="Calibri"/>
                <a:cs typeface="Calibri"/>
              </a:rPr>
              <a:t> </a:t>
            </a:r>
            <a:r>
              <a:rPr sz="1200" spc="-10" dirty="0">
                <a:solidFill>
                  <a:srgbClr val="1D1D1B"/>
                </a:solidFill>
                <a:latin typeface="Calibri"/>
                <a:cs typeface="Calibri"/>
              </a:rPr>
              <a:t>assessments</a:t>
            </a:r>
            <a:r>
              <a:rPr sz="1200" spc="10" dirty="0">
                <a:solidFill>
                  <a:srgbClr val="1D1D1B"/>
                </a:solidFill>
                <a:latin typeface="Calibri"/>
                <a:cs typeface="Calibri"/>
              </a:rPr>
              <a:t> </a:t>
            </a:r>
            <a:r>
              <a:rPr sz="1200" spc="-10" dirty="0">
                <a:solidFill>
                  <a:srgbClr val="1D1D1B"/>
                </a:solidFill>
                <a:latin typeface="Calibri"/>
                <a:cs typeface="Calibri"/>
              </a:rPr>
              <a:t>(coursework)</a:t>
            </a:r>
            <a:r>
              <a:rPr sz="1200" dirty="0">
                <a:solidFill>
                  <a:srgbClr val="1D1D1B"/>
                </a:solidFill>
                <a:latin typeface="Calibri"/>
                <a:cs typeface="Calibri"/>
              </a:rPr>
              <a:t> and</a:t>
            </a:r>
            <a:r>
              <a:rPr sz="1200" spc="-30" dirty="0">
                <a:solidFill>
                  <a:srgbClr val="1D1D1B"/>
                </a:solidFill>
                <a:latin typeface="Calibri"/>
                <a:cs typeface="Calibri"/>
              </a:rPr>
              <a:t> </a:t>
            </a:r>
            <a:r>
              <a:rPr sz="1200" dirty="0">
                <a:solidFill>
                  <a:srgbClr val="1D1D1B"/>
                </a:solidFill>
                <a:latin typeface="Calibri"/>
                <a:cs typeface="Calibri"/>
              </a:rPr>
              <a:t>an</a:t>
            </a:r>
            <a:r>
              <a:rPr sz="1200" spc="-15" dirty="0">
                <a:solidFill>
                  <a:srgbClr val="1D1D1B"/>
                </a:solidFill>
                <a:latin typeface="Calibri"/>
                <a:cs typeface="Calibri"/>
              </a:rPr>
              <a:t> </a:t>
            </a:r>
            <a:r>
              <a:rPr sz="1200" dirty="0">
                <a:solidFill>
                  <a:srgbClr val="1D1D1B"/>
                </a:solidFill>
                <a:latin typeface="Calibri"/>
                <a:cs typeface="Calibri"/>
              </a:rPr>
              <a:t>external</a:t>
            </a:r>
            <a:r>
              <a:rPr sz="1200" spc="-35" dirty="0">
                <a:solidFill>
                  <a:srgbClr val="1D1D1B"/>
                </a:solidFill>
                <a:latin typeface="Calibri"/>
                <a:cs typeface="Calibri"/>
              </a:rPr>
              <a:t> </a:t>
            </a:r>
            <a:r>
              <a:rPr sz="1200" spc="-10" dirty="0">
                <a:solidFill>
                  <a:srgbClr val="1D1D1B"/>
                </a:solidFill>
                <a:latin typeface="Calibri"/>
                <a:cs typeface="Calibri"/>
              </a:rPr>
              <a:t>exam.</a:t>
            </a:r>
            <a:endParaRPr sz="1200">
              <a:latin typeface="Calibri"/>
              <a:cs typeface="Calibri"/>
            </a:endParaRPr>
          </a:p>
        </p:txBody>
      </p:sp>
      <p:sp>
        <p:nvSpPr>
          <p:cNvPr id="5" name="object 5"/>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Child</a:t>
            </a:r>
            <a:r>
              <a:rPr spc="-25" dirty="0"/>
              <a:t> </a:t>
            </a:r>
            <a:r>
              <a:rPr spc="-20" dirty="0"/>
              <a:t>Care</a:t>
            </a:r>
          </a:p>
        </p:txBody>
      </p:sp>
      <p:grpSp>
        <p:nvGrpSpPr>
          <p:cNvPr id="6" name="object 6"/>
          <p:cNvGrpSpPr/>
          <p:nvPr/>
        </p:nvGrpSpPr>
        <p:grpSpPr>
          <a:xfrm>
            <a:off x="5486400" y="3869435"/>
            <a:ext cx="1676400" cy="2148840"/>
            <a:chOff x="5486400" y="3869435"/>
            <a:chExt cx="1676400" cy="2148840"/>
          </a:xfrm>
        </p:grpSpPr>
        <p:pic>
          <p:nvPicPr>
            <p:cNvPr id="7" name="object 7"/>
            <p:cNvPicPr/>
            <p:nvPr/>
          </p:nvPicPr>
          <p:blipFill>
            <a:blip r:embed="rId2" cstate="print"/>
            <a:stretch>
              <a:fillRect/>
            </a:stretch>
          </p:blipFill>
          <p:spPr>
            <a:xfrm>
              <a:off x="5486400" y="3869435"/>
              <a:ext cx="1676400" cy="2148840"/>
            </a:xfrm>
            <a:prstGeom prst="rect">
              <a:avLst/>
            </a:prstGeom>
          </p:spPr>
        </p:pic>
        <p:pic>
          <p:nvPicPr>
            <p:cNvPr id="8" name="object 8"/>
            <p:cNvPicPr/>
            <p:nvPr/>
          </p:nvPicPr>
          <p:blipFill>
            <a:blip r:embed="rId3" cstate="print"/>
            <a:stretch>
              <a:fillRect/>
            </a:stretch>
          </p:blipFill>
          <p:spPr>
            <a:xfrm>
              <a:off x="5760720" y="4622291"/>
              <a:ext cx="1127759" cy="1127760"/>
            </a:xfrm>
            <a:prstGeom prst="rect">
              <a:avLst/>
            </a:prstGeom>
          </p:spPr>
        </p:pic>
        <p:pic>
          <p:nvPicPr>
            <p:cNvPr id="9" name="object 9"/>
            <p:cNvPicPr/>
            <p:nvPr/>
          </p:nvPicPr>
          <p:blipFill>
            <a:blip r:embed="rId4" cstate="print"/>
            <a:stretch>
              <a:fillRect/>
            </a:stretch>
          </p:blipFill>
          <p:spPr>
            <a:xfrm>
              <a:off x="5756147" y="4628387"/>
              <a:ext cx="1156716" cy="1158239"/>
            </a:xfrm>
            <a:prstGeom prst="rect">
              <a:avLst/>
            </a:prstGeom>
          </p:spPr>
        </p:pic>
      </p:grpSp>
      <p:sp>
        <p:nvSpPr>
          <p:cNvPr id="12" name="object 12"/>
          <p:cNvSpPr txBox="1">
            <a:spLocks noGrp="1"/>
          </p:cNvSpPr>
          <p:nvPr>
            <p:ph type="sldNum" sz="quarter" idx="7"/>
          </p:nvPr>
        </p:nvSpPr>
        <p:spPr>
          <a:prstGeom prst="rect">
            <a:avLst/>
          </a:prstGeom>
        </p:spPr>
        <p:txBody>
          <a:bodyPr vert="horz" wrap="square" lIns="0" tIns="8255" rIns="0" bIns="0" rtlCol="0">
            <a:spAutoFit/>
          </a:bodyPr>
          <a:lstStyle/>
          <a:p>
            <a:pPr marL="38100">
              <a:lnSpc>
                <a:spcPct val="100000"/>
              </a:lnSpc>
              <a:spcBef>
                <a:spcPts val="65"/>
              </a:spcBef>
            </a:pPr>
            <a:fld id="{81D60167-4931-47E6-BA6A-407CBD079E47}" type="slidenum">
              <a:rPr spc="-25" dirty="0"/>
              <a:t>21</a:t>
            </a:fld>
            <a:endParaRPr spc="-25"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782843D-0CB1-3D4D-A77C-8C553F9C9373}"/>
            </a:ext>
          </a:extLst>
        </p:cNvPr>
        <p:cNvGrpSpPr/>
        <p:nvPr/>
      </p:nvGrpSpPr>
      <p:grpSpPr>
        <a:xfrm>
          <a:off x="0" y="0"/>
          <a:ext cx="0" cy="0"/>
          <a:chOff x="0" y="0"/>
          <a:chExt cx="0" cy="0"/>
        </a:xfrm>
      </p:grpSpPr>
      <p:sp>
        <p:nvSpPr>
          <p:cNvPr id="4" name="object 4">
            <a:extLst>
              <a:ext uri="{FF2B5EF4-FFF2-40B4-BE49-F238E27FC236}">
                <a16:creationId xmlns:a16="http://schemas.microsoft.com/office/drawing/2014/main" id="{62083F78-2517-80A8-F5DE-6E6EBF43101C}"/>
              </a:ext>
            </a:extLst>
          </p:cNvPr>
          <p:cNvSpPr txBox="1"/>
          <p:nvPr/>
        </p:nvSpPr>
        <p:spPr>
          <a:xfrm>
            <a:off x="705104" y="2829454"/>
            <a:ext cx="5587746" cy="5109091"/>
          </a:xfrm>
          <a:prstGeom prst="rect">
            <a:avLst/>
          </a:prstGeom>
        </p:spPr>
        <p:txBody>
          <a:bodyPr vert="horz" wrap="square" lIns="0" tIns="76200" rIns="0" bIns="0" rtlCol="0">
            <a:spAutoFit/>
          </a:bodyPr>
          <a:lstStyle/>
          <a:p>
            <a:r>
              <a:rPr lang="en-GB" sz="1000" dirty="0">
                <a:latin typeface="Arial" panose="020B0604020202020204" pitchFamily="34" charset="0"/>
                <a:cs typeface="Arial" panose="020B0604020202020204" pitchFamily="34" charset="0"/>
              </a:rPr>
              <a:t>What is the main aim of the course? </a:t>
            </a:r>
          </a:p>
          <a:p>
            <a:r>
              <a:rPr lang="en-GB" sz="1000" dirty="0">
                <a:latin typeface="Arial" panose="020B0604020202020204" pitchFamily="34" charset="0"/>
                <a:cs typeface="Arial" panose="020B0604020202020204" pitchFamily="34" charset="0"/>
              </a:rPr>
              <a:t>This course helps students create, perform, and appreciate dance, fostering creativity, cultural awareness, and social understanding. It also builds key skills like confidence, teamwork, and cooperation.</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What will I learn?</a:t>
            </a:r>
          </a:p>
          <a:p>
            <a:r>
              <a:rPr lang="en-GB" sz="1000" dirty="0">
                <a:latin typeface="Arial" panose="020B0604020202020204" pitchFamily="34" charset="0"/>
                <a:cs typeface="Arial" panose="020B0604020202020204" pitchFamily="34" charset="0"/>
              </a:rPr>
              <a:t>In this course, students will develop practical and theoretical dance skills. They will learn choreography, performance, and analysis through:</a:t>
            </a:r>
          </a:p>
          <a:p>
            <a:r>
              <a:rPr lang="en-GB" sz="1000" dirty="0">
                <a:latin typeface="Arial" panose="020B0604020202020204" pitchFamily="34" charset="0"/>
                <a:cs typeface="Arial" panose="020B0604020202020204" pitchFamily="34" charset="0"/>
              </a:rPr>
              <a:t>· Performing various styles, taking technique classes, and building confidence with solo/group work.</a:t>
            </a:r>
          </a:p>
          <a:p>
            <a:r>
              <a:rPr lang="en-GB" sz="1000" dirty="0">
                <a:latin typeface="Arial" panose="020B0604020202020204" pitchFamily="34" charset="0"/>
                <a:cs typeface="Arial" panose="020B0604020202020204" pitchFamily="34" charset="0"/>
              </a:rPr>
              <a:t>· Creating original choreographed pieces by exploring dance composition.</a:t>
            </a:r>
          </a:p>
          <a:p>
            <a:r>
              <a:rPr lang="en-GB" sz="1000" dirty="0">
                <a:latin typeface="Arial" panose="020B0604020202020204" pitchFamily="34" charset="0"/>
                <a:cs typeface="Arial" panose="020B0604020202020204" pitchFamily="34" charset="0"/>
              </a:rPr>
              <a:t>· Studying and analysing 6 professional works from the GCSE Dance anthology.</a:t>
            </a:r>
          </a:p>
          <a:p>
            <a:r>
              <a:rPr lang="en-GB" sz="1000" dirty="0">
                <a:latin typeface="Arial" panose="020B0604020202020204" pitchFamily="34" charset="0"/>
                <a:cs typeface="Arial" panose="020B0604020202020204" pitchFamily="34" charset="0"/>
              </a:rPr>
              <a:t>· Gaining a foundation in contemporary dance alongside exposure to diverse styles</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How is the course assessed? </a:t>
            </a:r>
          </a:p>
          <a:p>
            <a:r>
              <a:rPr lang="en-GB" sz="1000" dirty="0">
                <a:latin typeface="Arial" panose="020B0604020202020204" pitchFamily="34" charset="0"/>
                <a:cs typeface="Arial" panose="020B0604020202020204" pitchFamily="34" charset="0"/>
              </a:rPr>
              <a:t>The course is assessed in two parts:</a:t>
            </a:r>
          </a:p>
          <a:p>
            <a:r>
              <a:rPr lang="en-GB" sz="1000" dirty="0">
                <a:latin typeface="Arial" panose="020B0604020202020204" pitchFamily="34" charset="0"/>
                <a:cs typeface="Arial" panose="020B0604020202020204" pitchFamily="34" charset="0"/>
              </a:rPr>
              <a:t>· 60% practical coursework: This is assessed internally and includes:</a:t>
            </a:r>
          </a:p>
          <a:p>
            <a:r>
              <a:rPr lang="en-GB" sz="1000" dirty="0">
                <a:latin typeface="Arial" panose="020B0604020202020204" pitchFamily="34" charset="0"/>
                <a:cs typeface="Arial" panose="020B0604020202020204" pitchFamily="34" charset="0"/>
              </a:rPr>
              <a:t>o 30% performance Duet or Trio and solo.</a:t>
            </a:r>
          </a:p>
          <a:p>
            <a:r>
              <a:rPr lang="en-GB" sz="1000" dirty="0">
                <a:latin typeface="Arial" panose="020B0604020202020204" pitchFamily="34" charset="0"/>
                <a:cs typeface="Arial" panose="020B0604020202020204" pitchFamily="34" charset="0"/>
              </a:rPr>
              <a:t>o 30% choreography solo</a:t>
            </a:r>
          </a:p>
          <a:p>
            <a:r>
              <a:rPr lang="en-GB" sz="1000" dirty="0">
                <a:latin typeface="Arial" panose="020B0604020202020204" pitchFamily="34" charset="0"/>
                <a:cs typeface="Arial" panose="020B0604020202020204" pitchFamily="34" charset="0"/>
              </a:rPr>
              <a:t>· 40% written exam: This is a 1.5 hour exam marked by the exam board, which tests students' knowledge and understanding of dance theory.</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How does this course connect to your future?</a:t>
            </a:r>
          </a:p>
          <a:p>
            <a:r>
              <a:rPr lang="en-GB" sz="1000" dirty="0">
                <a:latin typeface="Arial" panose="020B0604020202020204" pitchFamily="34" charset="0"/>
                <a:cs typeface="Arial" panose="020B0604020202020204" pitchFamily="34" charset="0"/>
              </a:rPr>
              <a:t>This course offers pathways to dance careers and roles like critic, therapist, and youth worker, while developing transferable skills in confidence, creativity, and presentation, useful in various industries and career opportunities.</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Experience</a:t>
            </a:r>
          </a:p>
          <a:p>
            <a:r>
              <a:rPr lang="en-GB" sz="1000" dirty="0">
                <a:latin typeface="Arial" panose="020B0604020202020204" pitchFamily="34" charset="0"/>
                <a:cs typeface="Arial" panose="020B0604020202020204" pitchFamily="34" charset="0"/>
              </a:rPr>
              <a:t>You do not need any dance experience for this course, but a love of movement and dance is essential. You will need to perform to our group regularly and in front of a love audience and most of the lessons are bare feet. There will be opportunities to visit the theatre to watch live and work with a professional company on your performance piece. (There will be a small cost for this)</a:t>
            </a:r>
          </a:p>
          <a:p>
            <a:pPr marL="12700">
              <a:lnSpc>
                <a:spcPct val="100000"/>
              </a:lnSpc>
              <a:spcBef>
                <a:spcPts val="600"/>
              </a:spcBef>
            </a:pPr>
            <a:endParaRPr sz="1200" dirty="0">
              <a:latin typeface="Calibri"/>
              <a:cs typeface="Calibri"/>
            </a:endParaRPr>
          </a:p>
        </p:txBody>
      </p:sp>
      <p:sp>
        <p:nvSpPr>
          <p:cNvPr id="5" name="object 5">
            <a:extLst>
              <a:ext uri="{FF2B5EF4-FFF2-40B4-BE49-F238E27FC236}">
                <a16:creationId xmlns:a16="http://schemas.microsoft.com/office/drawing/2014/main" id="{2452114A-EEAD-0ECF-7722-06910165F205}"/>
              </a:ext>
            </a:extLst>
          </p:cNvPr>
          <p:cNvSpPr txBox="1">
            <a:spLocks noGrp="1"/>
          </p:cNvSpPr>
          <p:nvPr>
            <p:ph type="title"/>
          </p:nvPr>
        </p:nvSpPr>
        <p:spPr>
          <a:prstGeom prst="rect">
            <a:avLst/>
          </a:prstGeom>
        </p:spPr>
        <p:txBody>
          <a:bodyPr vert="horz" wrap="square" lIns="0" tIns="12700" rIns="0" bIns="0" rtlCol="0" anchor="t">
            <a:spAutoFit/>
          </a:bodyPr>
          <a:lstStyle/>
          <a:p>
            <a:pPr marL="12700">
              <a:lnSpc>
                <a:spcPct val="100000"/>
              </a:lnSpc>
              <a:spcBef>
                <a:spcPts val="100"/>
              </a:spcBef>
            </a:pPr>
            <a:r>
              <a:rPr lang="en-US" dirty="0"/>
              <a:t>Dance</a:t>
            </a:r>
            <a:endParaRPr lang="en-US" spc="-20" dirty="0"/>
          </a:p>
        </p:txBody>
      </p:sp>
      <p:sp>
        <p:nvSpPr>
          <p:cNvPr id="12" name="object 12">
            <a:extLst>
              <a:ext uri="{FF2B5EF4-FFF2-40B4-BE49-F238E27FC236}">
                <a16:creationId xmlns:a16="http://schemas.microsoft.com/office/drawing/2014/main" id="{64F86C42-A13C-56A5-7D89-48A18DC299EC}"/>
              </a:ext>
            </a:extLst>
          </p:cNvPr>
          <p:cNvSpPr txBox="1">
            <a:spLocks noGrp="1"/>
          </p:cNvSpPr>
          <p:nvPr>
            <p:ph type="sldNum" sz="quarter" idx="7"/>
          </p:nvPr>
        </p:nvSpPr>
        <p:spPr>
          <a:prstGeom prst="rect">
            <a:avLst/>
          </a:prstGeom>
        </p:spPr>
        <p:txBody>
          <a:bodyPr vert="horz" wrap="square" lIns="0" tIns="8255" rIns="0" bIns="0" rtlCol="0">
            <a:spAutoFit/>
          </a:bodyPr>
          <a:lstStyle/>
          <a:p>
            <a:pPr marL="38100">
              <a:lnSpc>
                <a:spcPct val="100000"/>
              </a:lnSpc>
              <a:spcBef>
                <a:spcPts val="65"/>
              </a:spcBef>
            </a:pPr>
            <a:fld id="{81D60167-4931-47E6-BA6A-407CBD079E47}" type="slidenum">
              <a:rPr spc="-25" dirty="0"/>
              <a:t>22</a:t>
            </a:fld>
            <a:endParaRPr spc="-25" dirty="0"/>
          </a:p>
        </p:txBody>
      </p:sp>
    </p:spTree>
    <p:extLst>
      <p:ext uri="{BB962C8B-B14F-4D97-AF65-F5344CB8AC3E}">
        <p14:creationId xmlns:p14="http://schemas.microsoft.com/office/powerpoint/2010/main" val="10553461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705104" y="2807859"/>
            <a:ext cx="4097654" cy="4055110"/>
          </a:xfrm>
          <a:prstGeom prst="rect">
            <a:avLst/>
          </a:prstGeom>
        </p:spPr>
        <p:txBody>
          <a:bodyPr vert="horz" wrap="square" lIns="0" tIns="97790" rIns="0" bIns="0" rtlCol="0">
            <a:spAutoFit/>
          </a:bodyPr>
          <a:lstStyle/>
          <a:p>
            <a:pPr marL="12700">
              <a:lnSpc>
                <a:spcPct val="100000"/>
              </a:lnSpc>
              <a:spcBef>
                <a:spcPts val="770"/>
              </a:spcBef>
            </a:pPr>
            <a:r>
              <a:rPr sz="1400" spc="-20" dirty="0">
                <a:solidFill>
                  <a:srgbClr val="1D1D1B"/>
                </a:solidFill>
                <a:latin typeface="Arial"/>
                <a:cs typeface="Arial"/>
              </a:rPr>
              <a:t>What</a:t>
            </a:r>
            <a:r>
              <a:rPr sz="1400" spc="-60" dirty="0">
                <a:solidFill>
                  <a:srgbClr val="1D1D1B"/>
                </a:solidFill>
                <a:latin typeface="Arial"/>
                <a:cs typeface="Arial"/>
              </a:rPr>
              <a:t> </a:t>
            </a:r>
            <a:r>
              <a:rPr sz="1400" dirty="0">
                <a:solidFill>
                  <a:srgbClr val="1D1D1B"/>
                </a:solidFill>
                <a:latin typeface="Arial"/>
                <a:cs typeface="Arial"/>
              </a:rPr>
              <a:t>is</a:t>
            </a:r>
            <a:r>
              <a:rPr sz="1400" spc="-65" dirty="0">
                <a:solidFill>
                  <a:srgbClr val="1D1D1B"/>
                </a:solidFill>
                <a:latin typeface="Arial"/>
                <a:cs typeface="Arial"/>
              </a:rPr>
              <a:t> </a:t>
            </a:r>
            <a:r>
              <a:rPr sz="1400" spc="-10" dirty="0">
                <a:solidFill>
                  <a:srgbClr val="1D1D1B"/>
                </a:solidFill>
                <a:latin typeface="Arial"/>
                <a:cs typeface="Arial"/>
              </a:rPr>
              <a:t>involved?</a:t>
            </a:r>
            <a:endParaRPr sz="1400" dirty="0">
              <a:latin typeface="Arial"/>
              <a:cs typeface="Arial"/>
            </a:endParaRPr>
          </a:p>
          <a:p>
            <a:pPr marL="12700" marR="5080">
              <a:lnSpc>
                <a:spcPct val="110000"/>
              </a:lnSpc>
              <a:spcBef>
                <a:spcPts val="355"/>
              </a:spcBef>
            </a:pPr>
            <a:r>
              <a:rPr sz="1000" spc="-30" dirty="0">
                <a:solidFill>
                  <a:srgbClr val="1D1D1B"/>
                </a:solidFill>
                <a:latin typeface="Arial"/>
                <a:cs typeface="Arial"/>
              </a:rPr>
              <a:t>GCSE</a:t>
            </a:r>
            <a:r>
              <a:rPr sz="1000" spc="-35" dirty="0">
                <a:solidFill>
                  <a:srgbClr val="1D1D1B"/>
                </a:solidFill>
                <a:latin typeface="Arial"/>
                <a:cs typeface="Arial"/>
              </a:rPr>
              <a:t> </a:t>
            </a:r>
            <a:r>
              <a:rPr sz="1000" spc="-10" dirty="0">
                <a:solidFill>
                  <a:srgbClr val="1D1D1B"/>
                </a:solidFill>
                <a:latin typeface="Arial"/>
                <a:cs typeface="Arial"/>
              </a:rPr>
              <a:t>Drama </a:t>
            </a:r>
            <a:r>
              <a:rPr sz="1000" dirty="0">
                <a:solidFill>
                  <a:srgbClr val="1D1D1B"/>
                </a:solidFill>
                <a:latin typeface="Arial"/>
                <a:cs typeface="Arial"/>
              </a:rPr>
              <a:t>is</a:t>
            </a:r>
            <a:r>
              <a:rPr sz="1000" spc="-35" dirty="0">
                <a:solidFill>
                  <a:srgbClr val="1D1D1B"/>
                </a:solidFill>
                <a:latin typeface="Arial"/>
                <a:cs typeface="Arial"/>
              </a:rPr>
              <a:t> </a:t>
            </a:r>
            <a:r>
              <a:rPr sz="1000" dirty="0">
                <a:solidFill>
                  <a:srgbClr val="1D1D1B"/>
                </a:solidFill>
                <a:latin typeface="Arial"/>
                <a:cs typeface="Arial"/>
              </a:rPr>
              <a:t>a</a:t>
            </a:r>
            <a:r>
              <a:rPr sz="1000" spc="-25" dirty="0">
                <a:solidFill>
                  <a:srgbClr val="1D1D1B"/>
                </a:solidFill>
                <a:latin typeface="Arial"/>
                <a:cs typeface="Arial"/>
              </a:rPr>
              <a:t> </a:t>
            </a:r>
            <a:r>
              <a:rPr sz="1000" dirty="0">
                <a:solidFill>
                  <a:srgbClr val="1D1D1B"/>
                </a:solidFill>
                <a:latin typeface="Arial"/>
                <a:cs typeface="Arial"/>
              </a:rPr>
              <a:t>lively</a:t>
            </a:r>
            <a:r>
              <a:rPr sz="1000" spc="-35" dirty="0">
                <a:solidFill>
                  <a:srgbClr val="1D1D1B"/>
                </a:solidFill>
                <a:latin typeface="Arial"/>
                <a:cs typeface="Arial"/>
              </a:rPr>
              <a:t> </a:t>
            </a:r>
            <a:r>
              <a:rPr sz="1000" dirty="0">
                <a:solidFill>
                  <a:srgbClr val="1D1D1B"/>
                </a:solidFill>
                <a:latin typeface="Arial"/>
                <a:cs typeface="Arial"/>
              </a:rPr>
              <a:t>and</a:t>
            </a:r>
            <a:r>
              <a:rPr sz="1000" spc="-25" dirty="0">
                <a:solidFill>
                  <a:srgbClr val="1D1D1B"/>
                </a:solidFill>
                <a:latin typeface="Arial"/>
                <a:cs typeface="Arial"/>
              </a:rPr>
              <a:t> </a:t>
            </a:r>
            <a:r>
              <a:rPr sz="1000" dirty="0">
                <a:solidFill>
                  <a:srgbClr val="1D1D1B"/>
                </a:solidFill>
                <a:latin typeface="Arial"/>
                <a:cs typeface="Arial"/>
              </a:rPr>
              <a:t>exciting</a:t>
            </a:r>
            <a:r>
              <a:rPr sz="1000" spc="-25" dirty="0">
                <a:solidFill>
                  <a:srgbClr val="1D1D1B"/>
                </a:solidFill>
                <a:latin typeface="Arial"/>
                <a:cs typeface="Arial"/>
              </a:rPr>
              <a:t> </a:t>
            </a:r>
            <a:r>
              <a:rPr sz="1000" dirty="0">
                <a:solidFill>
                  <a:srgbClr val="1D1D1B"/>
                </a:solidFill>
                <a:latin typeface="Arial"/>
                <a:cs typeface="Arial"/>
              </a:rPr>
              <a:t>subject</a:t>
            </a:r>
            <a:r>
              <a:rPr sz="1000" spc="-20" dirty="0">
                <a:solidFill>
                  <a:srgbClr val="1D1D1B"/>
                </a:solidFill>
                <a:latin typeface="Arial"/>
                <a:cs typeface="Arial"/>
              </a:rPr>
              <a:t> </a:t>
            </a:r>
            <a:r>
              <a:rPr sz="1000" dirty="0">
                <a:solidFill>
                  <a:srgbClr val="1D1D1B"/>
                </a:solidFill>
                <a:latin typeface="Arial"/>
                <a:cs typeface="Arial"/>
              </a:rPr>
              <a:t>that</a:t>
            </a:r>
            <a:r>
              <a:rPr sz="1000" spc="-20" dirty="0">
                <a:solidFill>
                  <a:srgbClr val="1D1D1B"/>
                </a:solidFill>
                <a:latin typeface="Arial"/>
                <a:cs typeface="Arial"/>
              </a:rPr>
              <a:t> </a:t>
            </a:r>
            <a:r>
              <a:rPr sz="1000" spc="-10" dirty="0">
                <a:solidFill>
                  <a:srgbClr val="1D1D1B"/>
                </a:solidFill>
                <a:latin typeface="Arial"/>
                <a:cs typeface="Arial"/>
              </a:rPr>
              <a:t>allows</a:t>
            </a:r>
            <a:r>
              <a:rPr sz="1000" spc="-25" dirty="0">
                <a:solidFill>
                  <a:srgbClr val="1D1D1B"/>
                </a:solidFill>
                <a:latin typeface="Arial"/>
                <a:cs typeface="Arial"/>
              </a:rPr>
              <a:t> </a:t>
            </a:r>
            <a:r>
              <a:rPr sz="1000" dirty="0">
                <a:solidFill>
                  <a:srgbClr val="1D1D1B"/>
                </a:solidFill>
                <a:latin typeface="Arial"/>
                <a:cs typeface="Arial"/>
              </a:rPr>
              <a:t>students</a:t>
            </a:r>
            <a:r>
              <a:rPr sz="1000" spc="-30" dirty="0">
                <a:solidFill>
                  <a:srgbClr val="1D1D1B"/>
                </a:solidFill>
                <a:latin typeface="Arial"/>
                <a:cs typeface="Arial"/>
              </a:rPr>
              <a:t> </a:t>
            </a:r>
            <a:r>
              <a:rPr sz="1000" dirty="0">
                <a:solidFill>
                  <a:srgbClr val="1D1D1B"/>
                </a:solidFill>
                <a:latin typeface="Arial"/>
                <a:cs typeface="Arial"/>
              </a:rPr>
              <a:t>of</a:t>
            </a:r>
            <a:r>
              <a:rPr sz="1000" spc="-30" dirty="0">
                <a:solidFill>
                  <a:srgbClr val="1D1D1B"/>
                </a:solidFill>
                <a:latin typeface="Arial"/>
                <a:cs typeface="Arial"/>
              </a:rPr>
              <a:t> </a:t>
            </a:r>
            <a:r>
              <a:rPr sz="1000" spc="-25" dirty="0">
                <a:solidFill>
                  <a:srgbClr val="1D1D1B"/>
                </a:solidFill>
                <a:latin typeface="Arial"/>
                <a:cs typeface="Arial"/>
              </a:rPr>
              <a:t>all </a:t>
            </a:r>
            <a:r>
              <a:rPr sz="1000" spc="-10" dirty="0">
                <a:solidFill>
                  <a:srgbClr val="1D1D1B"/>
                </a:solidFill>
                <a:latin typeface="Arial"/>
                <a:cs typeface="Arial"/>
              </a:rPr>
              <a:t>abilities</a:t>
            </a:r>
            <a:r>
              <a:rPr sz="1000" spc="-5" dirty="0">
                <a:solidFill>
                  <a:srgbClr val="1D1D1B"/>
                </a:solidFill>
                <a:latin typeface="Arial"/>
                <a:cs typeface="Arial"/>
              </a:rPr>
              <a:t> </a:t>
            </a:r>
            <a:r>
              <a:rPr sz="1000" dirty="0">
                <a:solidFill>
                  <a:srgbClr val="1D1D1B"/>
                </a:solidFill>
                <a:latin typeface="Arial"/>
                <a:cs typeface="Arial"/>
              </a:rPr>
              <a:t>to</a:t>
            </a:r>
            <a:r>
              <a:rPr sz="1000" spc="-20" dirty="0">
                <a:solidFill>
                  <a:srgbClr val="1D1D1B"/>
                </a:solidFill>
                <a:latin typeface="Arial"/>
                <a:cs typeface="Arial"/>
              </a:rPr>
              <a:t> </a:t>
            </a:r>
            <a:r>
              <a:rPr sz="1000" dirty="0">
                <a:solidFill>
                  <a:srgbClr val="1D1D1B"/>
                </a:solidFill>
                <a:latin typeface="Arial"/>
                <a:cs typeface="Arial"/>
              </a:rPr>
              <a:t>fully</a:t>
            </a:r>
            <a:r>
              <a:rPr sz="1000" spc="-35" dirty="0">
                <a:solidFill>
                  <a:srgbClr val="1D1D1B"/>
                </a:solidFill>
                <a:latin typeface="Arial"/>
                <a:cs typeface="Arial"/>
              </a:rPr>
              <a:t> </a:t>
            </a:r>
            <a:r>
              <a:rPr sz="1000" dirty="0">
                <a:solidFill>
                  <a:srgbClr val="1D1D1B"/>
                </a:solidFill>
                <a:latin typeface="Arial"/>
                <a:cs typeface="Arial"/>
              </a:rPr>
              <a:t>develop</a:t>
            </a:r>
            <a:r>
              <a:rPr sz="1000" spc="15" dirty="0">
                <a:solidFill>
                  <a:srgbClr val="1D1D1B"/>
                </a:solidFill>
                <a:latin typeface="Arial"/>
                <a:cs typeface="Arial"/>
              </a:rPr>
              <a:t> </a:t>
            </a:r>
            <a:r>
              <a:rPr sz="1000" dirty="0">
                <a:solidFill>
                  <a:srgbClr val="1D1D1B"/>
                </a:solidFill>
                <a:latin typeface="Arial"/>
                <a:cs typeface="Arial"/>
              </a:rPr>
              <a:t>their</a:t>
            </a:r>
            <a:r>
              <a:rPr sz="1000" spc="-5" dirty="0">
                <a:solidFill>
                  <a:srgbClr val="1D1D1B"/>
                </a:solidFill>
                <a:latin typeface="Arial"/>
                <a:cs typeface="Arial"/>
              </a:rPr>
              <a:t> </a:t>
            </a:r>
            <a:r>
              <a:rPr sz="1000" dirty="0">
                <a:solidFill>
                  <a:srgbClr val="1D1D1B"/>
                </a:solidFill>
                <a:latin typeface="Arial"/>
                <a:cs typeface="Arial"/>
              </a:rPr>
              <a:t>performance</a:t>
            </a:r>
            <a:r>
              <a:rPr sz="1000" spc="15" dirty="0">
                <a:solidFill>
                  <a:srgbClr val="1D1D1B"/>
                </a:solidFill>
                <a:latin typeface="Arial"/>
                <a:cs typeface="Arial"/>
              </a:rPr>
              <a:t> </a:t>
            </a:r>
            <a:r>
              <a:rPr sz="1000" spc="-10" dirty="0">
                <a:solidFill>
                  <a:srgbClr val="1D1D1B"/>
                </a:solidFill>
                <a:latin typeface="Arial"/>
                <a:cs typeface="Arial"/>
              </a:rPr>
              <a:t>skills</a:t>
            </a:r>
            <a:r>
              <a:rPr sz="1000" spc="-35" dirty="0">
                <a:solidFill>
                  <a:srgbClr val="1D1D1B"/>
                </a:solidFill>
                <a:latin typeface="Arial"/>
                <a:cs typeface="Arial"/>
              </a:rPr>
              <a:t> </a:t>
            </a:r>
            <a:r>
              <a:rPr sz="1000" dirty="0">
                <a:solidFill>
                  <a:srgbClr val="1D1D1B"/>
                </a:solidFill>
                <a:latin typeface="Arial"/>
                <a:cs typeface="Arial"/>
              </a:rPr>
              <a:t>and increase </a:t>
            </a:r>
            <a:r>
              <a:rPr sz="1000" spc="-10" dirty="0">
                <a:solidFill>
                  <a:srgbClr val="1D1D1B"/>
                </a:solidFill>
                <a:latin typeface="Arial"/>
                <a:cs typeface="Arial"/>
              </a:rPr>
              <a:t>their </a:t>
            </a:r>
            <a:r>
              <a:rPr sz="1000" dirty="0">
                <a:solidFill>
                  <a:srgbClr val="1D1D1B"/>
                </a:solidFill>
                <a:latin typeface="Arial"/>
                <a:cs typeface="Arial"/>
              </a:rPr>
              <a:t>confidence</a:t>
            </a:r>
            <a:r>
              <a:rPr sz="1000" spc="5" dirty="0">
                <a:solidFill>
                  <a:srgbClr val="1D1D1B"/>
                </a:solidFill>
                <a:latin typeface="Arial"/>
                <a:cs typeface="Arial"/>
              </a:rPr>
              <a:t> </a:t>
            </a:r>
            <a:r>
              <a:rPr sz="1000" dirty="0">
                <a:solidFill>
                  <a:srgbClr val="1D1D1B"/>
                </a:solidFill>
                <a:latin typeface="Arial"/>
                <a:cs typeface="Arial"/>
              </a:rPr>
              <a:t>through</a:t>
            </a:r>
            <a:r>
              <a:rPr sz="1000" spc="-30" dirty="0">
                <a:solidFill>
                  <a:srgbClr val="1D1D1B"/>
                </a:solidFill>
                <a:latin typeface="Arial"/>
                <a:cs typeface="Arial"/>
              </a:rPr>
              <a:t> </a:t>
            </a:r>
            <a:r>
              <a:rPr sz="1000" dirty="0">
                <a:solidFill>
                  <a:srgbClr val="1D1D1B"/>
                </a:solidFill>
                <a:latin typeface="Arial"/>
                <a:cs typeface="Arial"/>
              </a:rPr>
              <a:t>the</a:t>
            </a:r>
            <a:r>
              <a:rPr sz="1000" spc="-15" dirty="0">
                <a:solidFill>
                  <a:srgbClr val="1D1D1B"/>
                </a:solidFill>
                <a:latin typeface="Arial"/>
                <a:cs typeface="Arial"/>
              </a:rPr>
              <a:t> </a:t>
            </a:r>
            <a:r>
              <a:rPr sz="1000" dirty="0">
                <a:solidFill>
                  <a:srgbClr val="1D1D1B"/>
                </a:solidFill>
                <a:latin typeface="Arial"/>
                <a:cs typeface="Arial"/>
              </a:rPr>
              <a:t>exploration</a:t>
            </a:r>
            <a:r>
              <a:rPr sz="1000" spc="-15" dirty="0">
                <a:solidFill>
                  <a:srgbClr val="1D1D1B"/>
                </a:solidFill>
                <a:latin typeface="Arial"/>
                <a:cs typeface="Arial"/>
              </a:rPr>
              <a:t> </a:t>
            </a:r>
            <a:r>
              <a:rPr sz="1000" dirty="0">
                <a:solidFill>
                  <a:srgbClr val="1D1D1B"/>
                </a:solidFill>
                <a:latin typeface="Arial"/>
                <a:cs typeface="Arial"/>
              </a:rPr>
              <a:t>of</a:t>
            </a:r>
            <a:r>
              <a:rPr sz="1000" spc="-20" dirty="0">
                <a:solidFill>
                  <a:srgbClr val="1D1D1B"/>
                </a:solidFill>
                <a:latin typeface="Arial"/>
                <a:cs typeface="Arial"/>
              </a:rPr>
              <a:t> </a:t>
            </a:r>
            <a:r>
              <a:rPr sz="1000" dirty="0">
                <a:solidFill>
                  <a:srgbClr val="1D1D1B"/>
                </a:solidFill>
                <a:latin typeface="Arial"/>
                <a:cs typeface="Arial"/>
              </a:rPr>
              <a:t>different theatre</a:t>
            </a:r>
            <a:r>
              <a:rPr sz="1000" spc="-5" dirty="0">
                <a:solidFill>
                  <a:srgbClr val="1D1D1B"/>
                </a:solidFill>
                <a:latin typeface="Arial"/>
                <a:cs typeface="Arial"/>
              </a:rPr>
              <a:t> </a:t>
            </a:r>
            <a:r>
              <a:rPr sz="1000" dirty="0">
                <a:solidFill>
                  <a:srgbClr val="1D1D1B"/>
                </a:solidFill>
                <a:latin typeface="Arial"/>
                <a:cs typeface="Arial"/>
              </a:rPr>
              <a:t>styles</a:t>
            </a:r>
            <a:r>
              <a:rPr sz="1000" spc="-15" dirty="0">
                <a:solidFill>
                  <a:srgbClr val="1D1D1B"/>
                </a:solidFill>
                <a:latin typeface="Arial"/>
                <a:cs typeface="Arial"/>
              </a:rPr>
              <a:t> </a:t>
            </a:r>
            <a:r>
              <a:rPr sz="1000" dirty="0">
                <a:solidFill>
                  <a:srgbClr val="1D1D1B"/>
                </a:solidFill>
                <a:latin typeface="Arial"/>
                <a:cs typeface="Arial"/>
              </a:rPr>
              <a:t>and</a:t>
            </a:r>
            <a:r>
              <a:rPr sz="1000" spc="-15" dirty="0">
                <a:solidFill>
                  <a:srgbClr val="1D1D1B"/>
                </a:solidFill>
                <a:latin typeface="Arial"/>
                <a:cs typeface="Arial"/>
              </a:rPr>
              <a:t> </a:t>
            </a:r>
            <a:r>
              <a:rPr sz="1000" spc="-10" dirty="0">
                <a:solidFill>
                  <a:srgbClr val="1D1D1B"/>
                </a:solidFill>
                <a:latin typeface="Arial"/>
                <a:cs typeface="Arial"/>
              </a:rPr>
              <a:t>genres.</a:t>
            </a:r>
            <a:endParaRPr sz="1000" dirty="0">
              <a:latin typeface="Arial"/>
              <a:cs typeface="Arial"/>
            </a:endParaRPr>
          </a:p>
          <a:p>
            <a:pPr>
              <a:lnSpc>
                <a:spcPct val="100000"/>
              </a:lnSpc>
              <a:spcBef>
                <a:spcPts val="890"/>
              </a:spcBef>
            </a:pPr>
            <a:endParaRPr sz="1000" dirty="0">
              <a:latin typeface="Arial"/>
              <a:cs typeface="Arial"/>
            </a:endParaRPr>
          </a:p>
          <a:p>
            <a:pPr marL="12700">
              <a:lnSpc>
                <a:spcPct val="100000"/>
              </a:lnSpc>
            </a:pPr>
            <a:r>
              <a:rPr sz="1000" dirty="0">
                <a:solidFill>
                  <a:srgbClr val="1D1D1B"/>
                </a:solidFill>
                <a:latin typeface="Arial"/>
                <a:cs typeface="Arial"/>
              </a:rPr>
              <a:t>Students</a:t>
            </a:r>
            <a:r>
              <a:rPr sz="1000" spc="-30" dirty="0">
                <a:solidFill>
                  <a:srgbClr val="1D1D1B"/>
                </a:solidFill>
                <a:latin typeface="Arial"/>
                <a:cs typeface="Arial"/>
              </a:rPr>
              <a:t> </a:t>
            </a:r>
            <a:r>
              <a:rPr sz="1000" spc="-10" dirty="0">
                <a:solidFill>
                  <a:srgbClr val="1D1D1B"/>
                </a:solidFill>
                <a:latin typeface="Arial"/>
                <a:cs typeface="Arial"/>
              </a:rPr>
              <a:t>will:</a:t>
            </a:r>
            <a:endParaRPr sz="1000" dirty="0">
              <a:latin typeface="Arial"/>
              <a:cs typeface="Arial"/>
            </a:endParaRPr>
          </a:p>
          <a:p>
            <a:pPr marL="192405" indent="-179705">
              <a:lnSpc>
                <a:spcPct val="100000"/>
              </a:lnSpc>
              <a:spcBef>
                <a:spcPts val="420"/>
              </a:spcBef>
              <a:buClr>
                <a:srgbClr val="E9473E"/>
              </a:buClr>
              <a:buFont typeface="Cambria"/>
              <a:buChar char="•"/>
              <a:tabLst>
                <a:tab pos="192405" algn="l"/>
              </a:tabLst>
            </a:pPr>
            <a:r>
              <a:rPr sz="1000" dirty="0">
                <a:solidFill>
                  <a:srgbClr val="1D1D1B"/>
                </a:solidFill>
                <a:latin typeface="Arial"/>
                <a:cs typeface="Arial"/>
              </a:rPr>
              <a:t>Study</a:t>
            </a:r>
            <a:r>
              <a:rPr sz="1000" spc="-10" dirty="0">
                <a:solidFill>
                  <a:srgbClr val="1D1D1B"/>
                </a:solidFill>
                <a:latin typeface="Arial"/>
                <a:cs typeface="Arial"/>
              </a:rPr>
              <a:t> </a:t>
            </a:r>
            <a:r>
              <a:rPr sz="1000" dirty="0">
                <a:solidFill>
                  <a:srgbClr val="1D1D1B"/>
                </a:solidFill>
                <a:latin typeface="Arial"/>
                <a:cs typeface="Arial"/>
              </a:rPr>
              <a:t>two</a:t>
            </a:r>
            <a:r>
              <a:rPr sz="1000" spc="-10" dirty="0">
                <a:solidFill>
                  <a:srgbClr val="1D1D1B"/>
                </a:solidFill>
                <a:latin typeface="Arial"/>
                <a:cs typeface="Arial"/>
              </a:rPr>
              <a:t> plays.</a:t>
            </a:r>
            <a:endParaRPr sz="1000" dirty="0">
              <a:latin typeface="Arial"/>
              <a:cs typeface="Arial"/>
            </a:endParaRPr>
          </a:p>
          <a:p>
            <a:pPr marL="192405" indent="-179705">
              <a:lnSpc>
                <a:spcPct val="100000"/>
              </a:lnSpc>
              <a:spcBef>
                <a:spcPts val="420"/>
              </a:spcBef>
              <a:buClr>
                <a:srgbClr val="E9473E"/>
              </a:buClr>
              <a:buFont typeface="Cambria"/>
              <a:buChar char="•"/>
              <a:tabLst>
                <a:tab pos="192405" algn="l"/>
              </a:tabLst>
            </a:pPr>
            <a:r>
              <a:rPr sz="1000" dirty="0">
                <a:solidFill>
                  <a:srgbClr val="1D1D1B"/>
                </a:solidFill>
                <a:latin typeface="Arial"/>
                <a:cs typeface="Arial"/>
              </a:rPr>
              <a:t>Complete</a:t>
            </a:r>
            <a:r>
              <a:rPr sz="1000" spc="-15" dirty="0">
                <a:solidFill>
                  <a:srgbClr val="1D1D1B"/>
                </a:solidFill>
                <a:latin typeface="Arial"/>
                <a:cs typeface="Arial"/>
              </a:rPr>
              <a:t> </a:t>
            </a:r>
            <a:r>
              <a:rPr sz="1000" dirty="0">
                <a:solidFill>
                  <a:srgbClr val="1D1D1B"/>
                </a:solidFill>
                <a:latin typeface="Arial"/>
                <a:cs typeface="Arial"/>
              </a:rPr>
              <a:t>a</a:t>
            </a:r>
            <a:r>
              <a:rPr sz="1000" spc="-20" dirty="0">
                <a:solidFill>
                  <a:srgbClr val="1D1D1B"/>
                </a:solidFill>
                <a:latin typeface="Arial"/>
                <a:cs typeface="Arial"/>
              </a:rPr>
              <a:t> </a:t>
            </a:r>
            <a:r>
              <a:rPr sz="1000" dirty="0">
                <a:solidFill>
                  <a:srgbClr val="1D1D1B"/>
                </a:solidFill>
                <a:latin typeface="Arial"/>
                <a:cs typeface="Arial"/>
              </a:rPr>
              <a:t>‘devised</a:t>
            </a:r>
            <a:r>
              <a:rPr sz="1000" spc="-5" dirty="0">
                <a:solidFill>
                  <a:srgbClr val="1D1D1B"/>
                </a:solidFill>
                <a:latin typeface="Arial"/>
                <a:cs typeface="Arial"/>
              </a:rPr>
              <a:t> </a:t>
            </a:r>
            <a:r>
              <a:rPr sz="1000" dirty="0">
                <a:solidFill>
                  <a:srgbClr val="1D1D1B"/>
                </a:solidFill>
                <a:latin typeface="Arial"/>
                <a:cs typeface="Arial"/>
              </a:rPr>
              <a:t>performance’</a:t>
            </a:r>
            <a:r>
              <a:rPr sz="1000" spc="20" dirty="0">
                <a:solidFill>
                  <a:srgbClr val="1D1D1B"/>
                </a:solidFill>
                <a:latin typeface="Arial"/>
                <a:cs typeface="Arial"/>
              </a:rPr>
              <a:t> </a:t>
            </a:r>
            <a:r>
              <a:rPr sz="1000" dirty="0">
                <a:solidFill>
                  <a:srgbClr val="1D1D1B"/>
                </a:solidFill>
                <a:latin typeface="Arial"/>
                <a:cs typeface="Arial"/>
              </a:rPr>
              <a:t>in</a:t>
            </a:r>
            <a:r>
              <a:rPr sz="1000" spc="-40" dirty="0">
                <a:solidFill>
                  <a:srgbClr val="1D1D1B"/>
                </a:solidFill>
                <a:latin typeface="Arial"/>
                <a:cs typeface="Arial"/>
              </a:rPr>
              <a:t> </a:t>
            </a:r>
            <a:r>
              <a:rPr sz="1000" dirty="0">
                <a:solidFill>
                  <a:srgbClr val="1D1D1B"/>
                </a:solidFill>
                <a:latin typeface="Arial"/>
                <a:cs typeface="Arial"/>
              </a:rPr>
              <a:t>response</a:t>
            </a:r>
            <a:r>
              <a:rPr sz="1000" spc="-5" dirty="0">
                <a:solidFill>
                  <a:srgbClr val="1D1D1B"/>
                </a:solidFill>
                <a:latin typeface="Arial"/>
                <a:cs typeface="Arial"/>
              </a:rPr>
              <a:t> </a:t>
            </a:r>
            <a:r>
              <a:rPr sz="1000" dirty="0">
                <a:solidFill>
                  <a:srgbClr val="1D1D1B"/>
                </a:solidFill>
                <a:latin typeface="Arial"/>
                <a:cs typeface="Arial"/>
              </a:rPr>
              <a:t>to</a:t>
            </a:r>
            <a:r>
              <a:rPr sz="1000" spc="-40" dirty="0">
                <a:solidFill>
                  <a:srgbClr val="1D1D1B"/>
                </a:solidFill>
                <a:latin typeface="Arial"/>
                <a:cs typeface="Arial"/>
              </a:rPr>
              <a:t> </a:t>
            </a:r>
            <a:r>
              <a:rPr sz="1000" spc="-10" dirty="0">
                <a:solidFill>
                  <a:srgbClr val="1D1D1B"/>
                </a:solidFill>
                <a:latin typeface="Arial"/>
                <a:cs typeface="Arial"/>
              </a:rPr>
              <a:t>stimulus.</a:t>
            </a:r>
            <a:endParaRPr sz="1000" dirty="0">
              <a:latin typeface="Arial"/>
              <a:cs typeface="Arial"/>
            </a:endParaRPr>
          </a:p>
          <a:p>
            <a:pPr marL="192405" indent="-179705">
              <a:lnSpc>
                <a:spcPct val="100000"/>
              </a:lnSpc>
              <a:spcBef>
                <a:spcPts val="420"/>
              </a:spcBef>
              <a:buClr>
                <a:srgbClr val="E9473E"/>
              </a:buClr>
              <a:buFont typeface="Cambria"/>
              <a:buChar char="•"/>
              <a:tabLst>
                <a:tab pos="192405" algn="l"/>
              </a:tabLst>
            </a:pPr>
            <a:r>
              <a:rPr sz="1000" dirty="0">
                <a:solidFill>
                  <a:srgbClr val="1D1D1B"/>
                </a:solidFill>
                <a:latin typeface="Arial"/>
                <a:cs typeface="Arial"/>
              </a:rPr>
              <a:t>Complete</a:t>
            </a:r>
            <a:r>
              <a:rPr sz="1000" spc="15" dirty="0">
                <a:solidFill>
                  <a:srgbClr val="1D1D1B"/>
                </a:solidFill>
                <a:latin typeface="Arial"/>
                <a:cs typeface="Arial"/>
              </a:rPr>
              <a:t> </a:t>
            </a:r>
            <a:r>
              <a:rPr sz="1000" dirty="0">
                <a:solidFill>
                  <a:srgbClr val="1D1D1B"/>
                </a:solidFill>
                <a:latin typeface="Arial"/>
                <a:cs typeface="Arial"/>
              </a:rPr>
              <a:t>a</a:t>
            </a:r>
            <a:r>
              <a:rPr sz="1000" spc="5" dirty="0">
                <a:solidFill>
                  <a:srgbClr val="1D1D1B"/>
                </a:solidFill>
                <a:latin typeface="Arial"/>
                <a:cs typeface="Arial"/>
              </a:rPr>
              <a:t> </a:t>
            </a:r>
            <a:r>
              <a:rPr sz="1000" spc="-10" dirty="0">
                <a:solidFill>
                  <a:srgbClr val="1D1D1B"/>
                </a:solidFill>
                <a:latin typeface="Arial"/>
                <a:cs typeface="Arial"/>
              </a:rPr>
              <a:t>900-</a:t>
            </a:r>
            <a:r>
              <a:rPr sz="1000" dirty="0">
                <a:solidFill>
                  <a:srgbClr val="1D1D1B"/>
                </a:solidFill>
                <a:latin typeface="Arial"/>
                <a:cs typeface="Arial"/>
              </a:rPr>
              <a:t>word</a:t>
            </a:r>
            <a:r>
              <a:rPr sz="1000" spc="10" dirty="0">
                <a:solidFill>
                  <a:srgbClr val="1D1D1B"/>
                </a:solidFill>
                <a:latin typeface="Arial"/>
                <a:cs typeface="Arial"/>
              </a:rPr>
              <a:t> </a:t>
            </a:r>
            <a:r>
              <a:rPr sz="1000" dirty="0">
                <a:solidFill>
                  <a:srgbClr val="1D1D1B"/>
                </a:solidFill>
                <a:latin typeface="Arial"/>
                <a:cs typeface="Arial"/>
              </a:rPr>
              <a:t>portfolio to</a:t>
            </a:r>
            <a:r>
              <a:rPr sz="1000" spc="-15" dirty="0">
                <a:solidFill>
                  <a:srgbClr val="1D1D1B"/>
                </a:solidFill>
                <a:latin typeface="Arial"/>
                <a:cs typeface="Arial"/>
              </a:rPr>
              <a:t> </a:t>
            </a:r>
            <a:r>
              <a:rPr sz="1000" dirty="0">
                <a:solidFill>
                  <a:srgbClr val="1D1D1B"/>
                </a:solidFill>
                <a:latin typeface="Arial"/>
                <a:cs typeface="Arial"/>
              </a:rPr>
              <a:t>support</a:t>
            </a:r>
            <a:r>
              <a:rPr sz="1000" spc="25" dirty="0">
                <a:solidFill>
                  <a:srgbClr val="1D1D1B"/>
                </a:solidFill>
                <a:latin typeface="Arial"/>
                <a:cs typeface="Arial"/>
              </a:rPr>
              <a:t> </a:t>
            </a:r>
            <a:r>
              <a:rPr sz="1000" dirty="0">
                <a:solidFill>
                  <a:srgbClr val="1D1D1B"/>
                </a:solidFill>
                <a:latin typeface="Arial"/>
                <a:cs typeface="Arial"/>
              </a:rPr>
              <a:t>their practical</a:t>
            </a:r>
            <a:r>
              <a:rPr sz="1000" spc="55" dirty="0">
                <a:solidFill>
                  <a:srgbClr val="1D1D1B"/>
                </a:solidFill>
                <a:latin typeface="Arial"/>
                <a:cs typeface="Arial"/>
              </a:rPr>
              <a:t> </a:t>
            </a:r>
            <a:r>
              <a:rPr sz="1000" spc="-10" dirty="0">
                <a:solidFill>
                  <a:srgbClr val="1D1D1B"/>
                </a:solidFill>
                <a:latin typeface="Arial"/>
                <a:cs typeface="Arial"/>
              </a:rPr>
              <a:t>performance.</a:t>
            </a:r>
            <a:endParaRPr sz="1000" dirty="0">
              <a:latin typeface="Arial"/>
              <a:cs typeface="Arial"/>
            </a:endParaRPr>
          </a:p>
          <a:p>
            <a:pPr marL="190500" marR="448309" indent="-178435">
              <a:lnSpc>
                <a:spcPct val="110000"/>
              </a:lnSpc>
              <a:spcBef>
                <a:spcPts val="300"/>
              </a:spcBef>
              <a:buFont typeface="Cambria"/>
              <a:buChar char="•"/>
              <a:tabLst>
                <a:tab pos="190500" algn="l"/>
                <a:tab pos="191770" algn="l"/>
              </a:tabLst>
            </a:pPr>
            <a:r>
              <a:rPr sz="1000" dirty="0">
                <a:solidFill>
                  <a:srgbClr val="E9473E"/>
                </a:solidFill>
                <a:latin typeface="Arial"/>
                <a:cs typeface="Arial"/>
              </a:rPr>
              <a:t>	</a:t>
            </a:r>
            <a:r>
              <a:rPr sz="1000" spc="-10" dirty="0">
                <a:solidFill>
                  <a:srgbClr val="1D1D1B"/>
                </a:solidFill>
                <a:latin typeface="Arial"/>
                <a:cs typeface="Arial"/>
              </a:rPr>
              <a:t>Take</a:t>
            </a:r>
            <a:r>
              <a:rPr sz="1000" spc="-30" dirty="0">
                <a:solidFill>
                  <a:srgbClr val="1D1D1B"/>
                </a:solidFill>
                <a:latin typeface="Arial"/>
                <a:cs typeface="Arial"/>
              </a:rPr>
              <a:t> </a:t>
            </a:r>
            <a:r>
              <a:rPr sz="1000" dirty="0">
                <a:solidFill>
                  <a:srgbClr val="1D1D1B"/>
                </a:solidFill>
                <a:latin typeface="Arial"/>
                <a:cs typeface="Arial"/>
              </a:rPr>
              <a:t>a</a:t>
            </a:r>
            <a:r>
              <a:rPr sz="1000" spc="-25" dirty="0">
                <a:solidFill>
                  <a:srgbClr val="1D1D1B"/>
                </a:solidFill>
                <a:latin typeface="Arial"/>
                <a:cs typeface="Arial"/>
              </a:rPr>
              <a:t> </a:t>
            </a:r>
            <a:r>
              <a:rPr sz="1000" dirty="0">
                <a:solidFill>
                  <a:srgbClr val="1D1D1B"/>
                </a:solidFill>
                <a:latin typeface="Arial"/>
                <a:cs typeface="Arial"/>
              </a:rPr>
              <a:t>written</a:t>
            </a:r>
            <a:r>
              <a:rPr sz="1000" spc="-20" dirty="0">
                <a:solidFill>
                  <a:srgbClr val="1D1D1B"/>
                </a:solidFill>
                <a:latin typeface="Arial"/>
                <a:cs typeface="Arial"/>
              </a:rPr>
              <a:t> </a:t>
            </a:r>
            <a:r>
              <a:rPr sz="1000" dirty="0">
                <a:solidFill>
                  <a:srgbClr val="1D1D1B"/>
                </a:solidFill>
                <a:latin typeface="Arial"/>
                <a:cs typeface="Arial"/>
              </a:rPr>
              <a:t>exam</a:t>
            </a:r>
            <a:r>
              <a:rPr sz="1000" spc="-15" dirty="0">
                <a:solidFill>
                  <a:srgbClr val="1D1D1B"/>
                </a:solidFill>
                <a:latin typeface="Arial"/>
                <a:cs typeface="Arial"/>
              </a:rPr>
              <a:t> </a:t>
            </a:r>
            <a:r>
              <a:rPr sz="1000" dirty="0">
                <a:solidFill>
                  <a:srgbClr val="1D1D1B"/>
                </a:solidFill>
                <a:latin typeface="Arial"/>
                <a:cs typeface="Arial"/>
              </a:rPr>
              <a:t>based</a:t>
            </a:r>
            <a:r>
              <a:rPr sz="1000" spc="-15" dirty="0">
                <a:solidFill>
                  <a:srgbClr val="1D1D1B"/>
                </a:solidFill>
                <a:latin typeface="Arial"/>
                <a:cs typeface="Arial"/>
              </a:rPr>
              <a:t> </a:t>
            </a:r>
            <a:r>
              <a:rPr sz="1000" dirty="0">
                <a:solidFill>
                  <a:srgbClr val="1D1D1B"/>
                </a:solidFill>
                <a:latin typeface="Arial"/>
                <a:cs typeface="Arial"/>
              </a:rPr>
              <a:t>on</a:t>
            </a:r>
            <a:r>
              <a:rPr sz="1000" spc="-35" dirty="0">
                <a:solidFill>
                  <a:srgbClr val="1D1D1B"/>
                </a:solidFill>
                <a:latin typeface="Arial"/>
                <a:cs typeface="Arial"/>
              </a:rPr>
              <a:t> </a:t>
            </a:r>
            <a:r>
              <a:rPr sz="1000" dirty="0">
                <a:solidFill>
                  <a:srgbClr val="1D1D1B"/>
                </a:solidFill>
                <a:latin typeface="Arial"/>
                <a:cs typeface="Arial"/>
              </a:rPr>
              <a:t>their</a:t>
            </a:r>
            <a:r>
              <a:rPr sz="1000" spc="-15" dirty="0">
                <a:solidFill>
                  <a:srgbClr val="1D1D1B"/>
                </a:solidFill>
                <a:latin typeface="Arial"/>
                <a:cs typeface="Arial"/>
              </a:rPr>
              <a:t> </a:t>
            </a:r>
            <a:r>
              <a:rPr sz="1000" dirty="0">
                <a:solidFill>
                  <a:srgbClr val="1D1D1B"/>
                </a:solidFill>
                <a:latin typeface="Arial"/>
                <a:cs typeface="Arial"/>
              </a:rPr>
              <a:t>set</a:t>
            </a:r>
            <a:r>
              <a:rPr sz="1000" spc="-30" dirty="0">
                <a:solidFill>
                  <a:srgbClr val="1D1D1B"/>
                </a:solidFill>
                <a:latin typeface="Arial"/>
                <a:cs typeface="Arial"/>
              </a:rPr>
              <a:t> </a:t>
            </a:r>
            <a:r>
              <a:rPr sz="1000" dirty="0">
                <a:solidFill>
                  <a:srgbClr val="1D1D1B"/>
                </a:solidFill>
                <a:latin typeface="Arial"/>
                <a:cs typeface="Arial"/>
              </a:rPr>
              <a:t>text</a:t>
            </a:r>
            <a:r>
              <a:rPr sz="1000" spc="-30" dirty="0">
                <a:solidFill>
                  <a:srgbClr val="1D1D1B"/>
                </a:solidFill>
                <a:latin typeface="Arial"/>
                <a:cs typeface="Arial"/>
              </a:rPr>
              <a:t> </a:t>
            </a:r>
            <a:r>
              <a:rPr sz="1000" dirty="0">
                <a:solidFill>
                  <a:srgbClr val="1D1D1B"/>
                </a:solidFill>
                <a:latin typeface="Arial"/>
                <a:cs typeface="Arial"/>
              </a:rPr>
              <a:t>and</a:t>
            </a:r>
            <a:r>
              <a:rPr sz="1000" spc="-20" dirty="0">
                <a:solidFill>
                  <a:srgbClr val="1D1D1B"/>
                </a:solidFill>
                <a:latin typeface="Arial"/>
                <a:cs typeface="Arial"/>
              </a:rPr>
              <a:t> </a:t>
            </a:r>
            <a:r>
              <a:rPr sz="1000" dirty="0">
                <a:solidFill>
                  <a:srgbClr val="1D1D1B"/>
                </a:solidFill>
                <a:latin typeface="Arial"/>
                <a:cs typeface="Arial"/>
              </a:rPr>
              <a:t>a</a:t>
            </a:r>
            <a:r>
              <a:rPr sz="1000" spc="-35" dirty="0">
                <a:solidFill>
                  <a:srgbClr val="1D1D1B"/>
                </a:solidFill>
                <a:latin typeface="Arial"/>
                <a:cs typeface="Arial"/>
              </a:rPr>
              <a:t> </a:t>
            </a:r>
            <a:r>
              <a:rPr sz="1000" dirty="0">
                <a:solidFill>
                  <a:srgbClr val="1D1D1B"/>
                </a:solidFill>
                <a:latin typeface="Arial"/>
                <a:cs typeface="Arial"/>
              </a:rPr>
              <a:t>response</a:t>
            </a:r>
            <a:r>
              <a:rPr sz="1000" spc="-10" dirty="0">
                <a:solidFill>
                  <a:srgbClr val="1D1D1B"/>
                </a:solidFill>
                <a:latin typeface="Arial"/>
                <a:cs typeface="Arial"/>
              </a:rPr>
              <a:t> </a:t>
            </a:r>
            <a:r>
              <a:rPr sz="1000" spc="-25" dirty="0">
                <a:solidFill>
                  <a:srgbClr val="1D1D1B"/>
                </a:solidFill>
                <a:latin typeface="Arial"/>
                <a:cs typeface="Arial"/>
              </a:rPr>
              <a:t>to </a:t>
            </a:r>
            <a:r>
              <a:rPr sz="1000" dirty="0">
                <a:solidFill>
                  <a:srgbClr val="1D1D1B"/>
                </a:solidFill>
                <a:latin typeface="Arial"/>
                <a:cs typeface="Arial"/>
              </a:rPr>
              <a:t>live</a:t>
            </a:r>
            <a:r>
              <a:rPr sz="1000" spc="-45" dirty="0">
                <a:solidFill>
                  <a:srgbClr val="1D1D1B"/>
                </a:solidFill>
                <a:latin typeface="Arial"/>
                <a:cs typeface="Arial"/>
              </a:rPr>
              <a:t> </a:t>
            </a:r>
            <a:r>
              <a:rPr sz="1000" spc="-10" dirty="0">
                <a:solidFill>
                  <a:srgbClr val="1D1D1B"/>
                </a:solidFill>
                <a:latin typeface="Arial"/>
                <a:cs typeface="Arial"/>
              </a:rPr>
              <a:t>theatre.</a:t>
            </a:r>
            <a:endParaRPr sz="1000" dirty="0">
              <a:latin typeface="Arial"/>
              <a:cs typeface="Arial"/>
            </a:endParaRPr>
          </a:p>
          <a:p>
            <a:pPr>
              <a:lnSpc>
                <a:spcPct val="100000"/>
              </a:lnSpc>
              <a:spcBef>
                <a:spcPts val="890"/>
              </a:spcBef>
              <a:buClr>
                <a:srgbClr val="E9473E"/>
              </a:buClr>
              <a:buFont typeface="Cambria"/>
              <a:buChar char="•"/>
            </a:pPr>
            <a:endParaRPr sz="1000" dirty="0">
              <a:latin typeface="Arial"/>
              <a:cs typeface="Arial"/>
            </a:endParaRPr>
          </a:p>
          <a:p>
            <a:pPr marL="12700">
              <a:lnSpc>
                <a:spcPct val="100000"/>
              </a:lnSpc>
            </a:pPr>
            <a:r>
              <a:rPr sz="1400" spc="-10" dirty="0">
                <a:solidFill>
                  <a:srgbClr val="1D1D1B"/>
                </a:solidFill>
                <a:latin typeface="Arial"/>
                <a:cs typeface="Arial"/>
              </a:rPr>
              <a:t>Qualifications</a:t>
            </a:r>
            <a:r>
              <a:rPr sz="1400" spc="5" dirty="0">
                <a:solidFill>
                  <a:srgbClr val="1D1D1B"/>
                </a:solidFill>
                <a:latin typeface="Arial"/>
                <a:cs typeface="Arial"/>
              </a:rPr>
              <a:t> </a:t>
            </a:r>
            <a:r>
              <a:rPr sz="1400" spc="-10" dirty="0">
                <a:solidFill>
                  <a:srgbClr val="1D1D1B"/>
                </a:solidFill>
                <a:latin typeface="Arial"/>
                <a:cs typeface="Arial"/>
              </a:rPr>
              <a:t>available</a:t>
            </a:r>
            <a:endParaRPr sz="1400" dirty="0">
              <a:latin typeface="Arial"/>
              <a:cs typeface="Arial"/>
            </a:endParaRPr>
          </a:p>
          <a:p>
            <a:pPr marL="12700">
              <a:lnSpc>
                <a:spcPct val="100000"/>
              </a:lnSpc>
              <a:spcBef>
                <a:spcPts val="470"/>
              </a:spcBef>
            </a:pPr>
            <a:r>
              <a:rPr sz="1000" spc="-30" dirty="0">
                <a:solidFill>
                  <a:srgbClr val="1D1D1B"/>
                </a:solidFill>
                <a:latin typeface="Arial"/>
                <a:cs typeface="Arial"/>
              </a:rPr>
              <a:t>GCSE</a:t>
            </a:r>
            <a:r>
              <a:rPr sz="1000" spc="-20" dirty="0">
                <a:solidFill>
                  <a:srgbClr val="1D1D1B"/>
                </a:solidFill>
                <a:latin typeface="Arial"/>
                <a:cs typeface="Arial"/>
              </a:rPr>
              <a:t> </a:t>
            </a:r>
            <a:r>
              <a:rPr sz="1000" dirty="0">
                <a:solidFill>
                  <a:srgbClr val="1D1D1B"/>
                </a:solidFill>
                <a:latin typeface="Arial"/>
                <a:cs typeface="Arial"/>
              </a:rPr>
              <a:t>grade</a:t>
            </a:r>
            <a:r>
              <a:rPr sz="1000" spc="5" dirty="0">
                <a:solidFill>
                  <a:srgbClr val="1D1D1B"/>
                </a:solidFill>
                <a:latin typeface="Arial"/>
                <a:cs typeface="Arial"/>
              </a:rPr>
              <a:t> </a:t>
            </a:r>
            <a:r>
              <a:rPr sz="1000" spc="-20" dirty="0">
                <a:solidFill>
                  <a:srgbClr val="1D1D1B"/>
                </a:solidFill>
                <a:latin typeface="Arial"/>
                <a:cs typeface="Arial"/>
              </a:rPr>
              <a:t>9–1.</a:t>
            </a:r>
            <a:endParaRPr sz="1000" dirty="0">
              <a:latin typeface="Arial"/>
              <a:cs typeface="Arial"/>
            </a:endParaRPr>
          </a:p>
          <a:p>
            <a:pPr>
              <a:lnSpc>
                <a:spcPct val="100000"/>
              </a:lnSpc>
              <a:spcBef>
                <a:spcPts val="890"/>
              </a:spcBef>
            </a:pPr>
            <a:endParaRPr sz="1000" dirty="0">
              <a:latin typeface="Arial"/>
              <a:cs typeface="Arial"/>
            </a:endParaRPr>
          </a:p>
          <a:p>
            <a:pPr marL="12700">
              <a:lnSpc>
                <a:spcPct val="100000"/>
              </a:lnSpc>
            </a:pPr>
            <a:r>
              <a:rPr sz="1400" spc="-10" dirty="0">
                <a:solidFill>
                  <a:srgbClr val="1D1D1B"/>
                </a:solidFill>
                <a:latin typeface="Arial"/>
                <a:cs typeface="Arial"/>
              </a:rPr>
              <a:t>Assessment</a:t>
            </a:r>
            <a:endParaRPr sz="1400" dirty="0">
              <a:latin typeface="Arial"/>
              <a:cs typeface="Arial"/>
            </a:endParaRPr>
          </a:p>
          <a:p>
            <a:pPr marL="192405" indent="-179705">
              <a:lnSpc>
                <a:spcPct val="100000"/>
              </a:lnSpc>
              <a:spcBef>
                <a:spcPts val="470"/>
              </a:spcBef>
              <a:buClr>
                <a:srgbClr val="E9473E"/>
              </a:buClr>
              <a:buFont typeface="Cambria"/>
              <a:buChar char="•"/>
              <a:tabLst>
                <a:tab pos="192405" algn="l"/>
              </a:tabLst>
            </a:pPr>
            <a:r>
              <a:rPr sz="1000" dirty="0">
                <a:solidFill>
                  <a:srgbClr val="1D1D1B"/>
                </a:solidFill>
                <a:latin typeface="Arial"/>
                <a:cs typeface="Arial"/>
              </a:rPr>
              <a:t>Component</a:t>
            </a:r>
            <a:r>
              <a:rPr sz="1000" spc="-5" dirty="0">
                <a:solidFill>
                  <a:srgbClr val="1D1D1B"/>
                </a:solidFill>
                <a:latin typeface="Arial"/>
                <a:cs typeface="Arial"/>
              </a:rPr>
              <a:t> </a:t>
            </a:r>
            <a:r>
              <a:rPr sz="1000" dirty="0">
                <a:solidFill>
                  <a:srgbClr val="1D1D1B"/>
                </a:solidFill>
                <a:latin typeface="Arial"/>
                <a:cs typeface="Arial"/>
              </a:rPr>
              <a:t>1:</a:t>
            </a:r>
            <a:r>
              <a:rPr sz="1000" spc="-15" dirty="0">
                <a:solidFill>
                  <a:srgbClr val="1D1D1B"/>
                </a:solidFill>
                <a:latin typeface="Arial"/>
                <a:cs typeface="Arial"/>
              </a:rPr>
              <a:t> </a:t>
            </a:r>
            <a:r>
              <a:rPr sz="1000" spc="-10" dirty="0">
                <a:solidFill>
                  <a:srgbClr val="1D1D1B"/>
                </a:solidFill>
                <a:latin typeface="Arial"/>
                <a:cs typeface="Arial"/>
              </a:rPr>
              <a:t>Devised</a:t>
            </a:r>
            <a:r>
              <a:rPr sz="1000" spc="-5" dirty="0">
                <a:solidFill>
                  <a:srgbClr val="1D1D1B"/>
                </a:solidFill>
                <a:latin typeface="Arial"/>
                <a:cs typeface="Arial"/>
              </a:rPr>
              <a:t> </a:t>
            </a:r>
            <a:r>
              <a:rPr sz="1000" dirty="0">
                <a:solidFill>
                  <a:srgbClr val="1D1D1B"/>
                </a:solidFill>
                <a:latin typeface="Arial"/>
                <a:cs typeface="Arial"/>
              </a:rPr>
              <a:t>performance</a:t>
            </a:r>
            <a:r>
              <a:rPr sz="1000" spc="25" dirty="0">
                <a:solidFill>
                  <a:srgbClr val="1D1D1B"/>
                </a:solidFill>
                <a:latin typeface="Arial"/>
                <a:cs typeface="Arial"/>
              </a:rPr>
              <a:t> </a:t>
            </a:r>
            <a:r>
              <a:rPr sz="1000" dirty="0">
                <a:solidFill>
                  <a:srgbClr val="1D1D1B"/>
                </a:solidFill>
                <a:latin typeface="Arial"/>
                <a:cs typeface="Arial"/>
              </a:rPr>
              <a:t>and portfolio</a:t>
            </a:r>
            <a:r>
              <a:rPr sz="1000" spc="-15" dirty="0">
                <a:solidFill>
                  <a:srgbClr val="1D1D1B"/>
                </a:solidFill>
                <a:latin typeface="Arial"/>
                <a:cs typeface="Arial"/>
              </a:rPr>
              <a:t> </a:t>
            </a:r>
            <a:r>
              <a:rPr sz="1000" spc="-20" dirty="0">
                <a:solidFill>
                  <a:srgbClr val="1D1D1B"/>
                </a:solidFill>
                <a:latin typeface="Arial"/>
                <a:cs typeface="Arial"/>
              </a:rPr>
              <a:t>(40%)</a:t>
            </a:r>
            <a:endParaRPr sz="1000" dirty="0">
              <a:latin typeface="Arial"/>
              <a:cs typeface="Arial"/>
            </a:endParaRPr>
          </a:p>
          <a:p>
            <a:pPr marL="192405" indent="-179705">
              <a:lnSpc>
                <a:spcPct val="100000"/>
              </a:lnSpc>
              <a:spcBef>
                <a:spcPts val="420"/>
              </a:spcBef>
              <a:buClr>
                <a:srgbClr val="E9473E"/>
              </a:buClr>
              <a:buFont typeface="Cambria"/>
              <a:buChar char="•"/>
              <a:tabLst>
                <a:tab pos="192405" algn="l"/>
              </a:tabLst>
            </a:pPr>
            <a:r>
              <a:rPr sz="1000" dirty="0">
                <a:solidFill>
                  <a:srgbClr val="1D1D1B"/>
                </a:solidFill>
                <a:latin typeface="Arial"/>
                <a:cs typeface="Arial"/>
              </a:rPr>
              <a:t>Component</a:t>
            </a:r>
            <a:r>
              <a:rPr sz="1000" spc="-15" dirty="0">
                <a:solidFill>
                  <a:srgbClr val="1D1D1B"/>
                </a:solidFill>
                <a:latin typeface="Arial"/>
                <a:cs typeface="Arial"/>
              </a:rPr>
              <a:t> </a:t>
            </a:r>
            <a:r>
              <a:rPr sz="1000" dirty="0">
                <a:solidFill>
                  <a:srgbClr val="1D1D1B"/>
                </a:solidFill>
                <a:latin typeface="Arial"/>
                <a:cs typeface="Arial"/>
              </a:rPr>
              <a:t>2:</a:t>
            </a:r>
            <a:r>
              <a:rPr sz="1000" spc="-20" dirty="0">
                <a:solidFill>
                  <a:srgbClr val="1D1D1B"/>
                </a:solidFill>
                <a:latin typeface="Arial"/>
                <a:cs typeface="Arial"/>
              </a:rPr>
              <a:t> </a:t>
            </a:r>
            <a:r>
              <a:rPr sz="1000" dirty="0">
                <a:solidFill>
                  <a:srgbClr val="1D1D1B"/>
                </a:solidFill>
                <a:latin typeface="Arial"/>
                <a:cs typeface="Arial"/>
              </a:rPr>
              <a:t>Performing</a:t>
            </a:r>
            <a:r>
              <a:rPr sz="1000" spc="-20" dirty="0">
                <a:solidFill>
                  <a:srgbClr val="1D1D1B"/>
                </a:solidFill>
                <a:latin typeface="Arial"/>
                <a:cs typeface="Arial"/>
              </a:rPr>
              <a:t> </a:t>
            </a:r>
            <a:r>
              <a:rPr sz="1000" dirty="0">
                <a:solidFill>
                  <a:srgbClr val="1D1D1B"/>
                </a:solidFill>
                <a:latin typeface="Arial"/>
                <a:cs typeface="Arial"/>
              </a:rPr>
              <a:t>from</a:t>
            </a:r>
            <a:r>
              <a:rPr sz="1000" spc="-20" dirty="0">
                <a:solidFill>
                  <a:srgbClr val="1D1D1B"/>
                </a:solidFill>
                <a:latin typeface="Arial"/>
                <a:cs typeface="Arial"/>
              </a:rPr>
              <a:t> </a:t>
            </a:r>
            <a:r>
              <a:rPr sz="1000" dirty="0">
                <a:solidFill>
                  <a:srgbClr val="1D1D1B"/>
                </a:solidFill>
                <a:latin typeface="Arial"/>
                <a:cs typeface="Arial"/>
              </a:rPr>
              <a:t>a</a:t>
            </a:r>
            <a:r>
              <a:rPr sz="1000" spc="-20" dirty="0">
                <a:solidFill>
                  <a:srgbClr val="1D1D1B"/>
                </a:solidFill>
                <a:latin typeface="Arial"/>
                <a:cs typeface="Arial"/>
              </a:rPr>
              <a:t> </a:t>
            </a:r>
            <a:r>
              <a:rPr sz="1000" dirty="0">
                <a:solidFill>
                  <a:srgbClr val="1D1D1B"/>
                </a:solidFill>
                <a:latin typeface="Arial"/>
                <a:cs typeface="Arial"/>
              </a:rPr>
              <a:t>text</a:t>
            </a:r>
            <a:r>
              <a:rPr sz="1000" spc="-10" dirty="0">
                <a:solidFill>
                  <a:srgbClr val="1D1D1B"/>
                </a:solidFill>
                <a:latin typeface="Arial"/>
                <a:cs typeface="Arial"/>
              </a:rPr>
              <a:t> </a:t>
            </a:r>
            <a:r>
              <a:rPr sz="1000" spc="-20" dirty="0">
                <a:solidFill>
                  <a:srgbClr val="1D1D1B"/>
                </a:solidFill>
                <a:latin typeface="Arial"/>
                <a:cs typeface="Arial"/>
              </a:rPr>
              <a:t>(20%)</a:t>
            </a:r>
            <a:endParaRPr sz="1000" dirty="0">
              <a:latin typeface="Arial"/>
              <a:cs typeface="Arial"/>
            </a:endParaRPr>
          </a:p>
          <a:p>
            <a:pPr marL="192405" indent="-179705">
              <a:lnSpc>
                <a:spcPct val="100000"/>
              </a:lnSpc>
              <a:spcBef>
                <a:spcPts val="420"/>
              </a:spcBef>
              <a:buClr>
                <a:srgbClr val="E9473E"/>
              </a:buClr>
              <a:buFont typeface="Cambria"/>
              <a:buChar char="•"/>
              <a:tabLst>
                <a:tab pos="192405" algn="l"/>
              </a:tabLst>
            </a:pPr>
            <a:r>
              <a:rPr sz="1000" dirty="0">
                <a:solidFill>
                  <a:srgbClr val="1D1D1B"/>
                </a:solidFill>
                <a:latin typeface="Arial"/>
                <a:cs typeface="Arial"/>
              </a:rPr>
              <a:t>Component</a:t>
            </a:r>
            <a:r>
              <a:rPr sz="1000" spc="-25" dirty="0">
                <a:solidFill>
                  <a:srgbClr val="1D1D1B"/>
                </a:solidFill>
                <a:latin typeface="Arial"/>
                <a:cs typeface="Arial"/>
              </a:rPr>
              <a:t> </a:t>
            </a:r>
            <a:r>
              <a:rPr sz="1000" dirty="0">
                <a:solidFill>
                  <a:srgbClr val="1D1D1B"/>
                </a:solidFill>
                <a:latin typeface="Arial"/>
                <a:cs typeface="Arial"/>
              </a:rPr>
              <a:t>3:</a:t>
            </a:r>
            <a:r>
              <a:rPr sz="1000" spc="-30" dirty="0">
                <a:solidFill>
                  <a:srgbClr val="1D1D1B"/>
                </a:solidFill>
                <a:latin typeface="Arial"/>
                <a:cs typeface="Arial"/>
              </a:rPr>
              <a:t> </a:t>
            </a:r>
            <a:r>
              <a:rPr sz="1000" dirty="0">
                <a:solidFill>
                  <a:srgbClr val="1D1D1B"/>
                </a:solidFill>
                <a:latin typeface="Arial"/>
                <a:cs typeface="Arial"/>
              </a:rPr>
              <a:t>Written</a:t>
            </a:r>
            <a:r>
              <a:rPr sz="1000" spc="-30" dirty="0">
                <a:solidFill>
                  <a:srgbClr val="1D1D1B"/>
                </a:solidFill>
                <a:latin typeface="Arial"/>
                <a:cs typeface="Arial"/>
              </a:rPr>
              <a:t> </a:t>
            </a:r>
            <a:r>
              <a:rPr sz="1000" spc="-25" dirty="0">
                <a:solidFill>
                  <a:srgbClr val="1D1D1B"/>
                </a:solidFill>
                <a:latin typeface="Arial"/>
                <a:cs typeface="Arial"/>
              </a:rPr>
              <a:t>Exam </a:t>
            </a:r>
            <a:r>
              <a:rPr sz="1000" spc="-10" dirty="0">
                <a:solidFill>
                  <a:srgbClr val="1D1D1B"/>
                </a:solidFill>
                <a:latin typeface="Arial"/>
                <a:cs typeface="Arial"/>
              </a:rPr>
              <a:t>(40%)</a:t>
            </a:r>
            <a:endParaRPr sz="1000" dirty="0">
              <a:latin typeface="Arial"/>
              <a:cs typeface="Arial"/>
            </a:endParaRPr>
          </a:p>
        </p:txBody>
      </p:sp>
      <p:sp>
        <p:nvSpPr>
          <p:cNvPr id="5" name="object 5"/>
          <p:cNvSpPr txBox="1">
            <a:spLocks noGrp="1"/>
          </p:cNvSpPr>
          <p:nvPr>
            <p:ph type="title"/>
          </p:nvPr>
        </p:nvSpPr>
        <p:spPr>
          <a:xfrm>
            <a:off x="705104" y="2145918"/>
            <a:ext cx="1151890" cy="482600"/>
          </a:xfrm>
          <a:prstGeom prst="rect">
            <a:avLst/>
          </a:prstGeom>
        </p:spPr>
        <p:txBody>
          <a:bodyPr vert="horz" wrap="square" lIns="0" tIns="12700" rIns="0" bIns="0" rtlCol="0">
            <a:spAutoFit/>
          </a:bodyPr>
          <a:lstStyle/>
          <a:p>
            <a:pPr marL="12700">
              <a:lnSpc>
                <a:spcPct val="100000"/>
              </a:lnSpc>
              <a:spcBef>
                <a:spcPts val="100"/>
              </a:spcBef>
            </a:pPr>
            <a:r>
              <a:rPr spc="-20" dirty="0"/>
              <a:t>Drama</a:t>
            </a:r>
          </a:p>
        </p:txBody>
      </p:sp>
      <p:pic>
        <p:nvPicPr>
          <p:cNvPr id="6" name="object 6"/>
          <p:cNvPicPr/>
          <p:nvPr/>
        </p:nvPicPr>
        <p:blipFill>
          <a:blip r:embed="rId2" cstate="print"/>
          <a:stretch>
            <a:fillRect/>
          </a:stretch>
        </p:blipFill>
        <p:spPr>
          <a:xfrm>
            <a:off x="5486400" y="3869435"/>
            <a:ext cx="1676400" cy="2148840"/>
          </a:xfrm>
          <a:prstGeom prst="rect">
            <a:avLst/>
          </a:prstGeom>
        </p:spPr>
      </p:pic>
      <p:sp>
        <p:nvSpPr>
          <p:cNvPr id="9" name="object 9"/>
          <p:cNvSpPr txBox="1">
            <a:spLocks noGrp="1"/>
          </p:cNvSpPr>
          <p:nvPr>
            <p:ph type="sldNum" sz="quarter" idx="7"/>
          </p:nvPr>
        </p:nvSpPr>
        <p:spPr>
          <a:prstGeom prst="rect">
            <a:avLst/>
          </a:prstGeom>
        </p:spPr>
        <p:txBody>
          <a:bodyPr vert="horz" wrap="square" lIns="0" tIns="8255" rIns="0" bIns="0" rtlCol="0">
            <a:spAutoFit/>
          </a:bodyPr>
          <a:lstStyle/>
          <a:p>
            <a:pPr marL="38100">
              <a:lnSpc>
                <a:spcPct val="100000"/>
              </a:lnSpc>
              <a:spcBef>
                <a:spcPts val="65"/>
              </a:spcBef>
            </a:pPr>
            <a:fld id="{81D60167-4931-47E6-BA6A-407CBD079E47}" type="slidenum">
              <a:rPr spc="-25" dirty="0"/>
              <a:t>23</a:t>
            </a:fld>
            <a:endParaRPr spc="-25"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705104" y="2807859"/>
            <a:ext cx="3800475" cy="6013450"/>
          </a:xfrm>
          <a:prstGeom prst="rect">
            <a:avLst/>
          </a:prstGeom>
        </p:spPr>
        <p:txBody>
          <a:bodyPr vert="horz" wrap="square" lIns="0" tIns="97790" rIns="0" bIns="0" rtlCol="0">
            <a:spAutoFit/>
          </a:bodyPr>
          <a:lstStyle/>
          <a:p>
            <a:pPr marL="12700">
              <a:lnSpc>
                <a:spcPct val="100000"/>
              </a:lnSpc>
              <a:spcBef>
                <a:spcPts val="770"/>
              </a:spcBef>
            </a:pPr>
            <a:r>
              <a:rPr sz="1400" spc="-20" dirty="0">
                <a:solidFill>
                  <a:srgbClr val="1D1D1B"/>
                </a:solidFill>
                <a:latin typeface="Arial"/>
                <a:cs typeface="Arial"/>
              </a:rPr>
              <a:t>What</a:t>
            </a:r>
            <a:r>
              <a:rPr sz="1400" spc="-60" dirty="0">
                <a:solidFill>
                  <a:srgbClr val="1D1D1B"/>
                </a:solidFill>
                <a:latin typeface="Arial"/>
                <a:cs typeface="Arial"/>
              </a:rPr>
              <a:t> </a:t>
            </a:r>
            <a:r>
              <a:rPr sz="1400" dirty="0">
                <a:solidFill>
                  <a:srgbClr val="1D1D1B"/>
                </a:solidFill>
                <a:latin typeface="Arial"/>
                <a:cs typeface="Arial"/>
              </a:rPr>
              <a:t>is</a:t>
            </a:r>
            <a:r>
              <a:rPr sz="1400" spc="-65" dirty="0">
                <a:solidFill>
                  <a:srgbClr val="1D1D1B"/>
                </a:solidFill>
                <a:latin typeface="Arial"/>
                <a:cs typeface="Arial"/>
              </a:rPr>
              <a:t> </a:t>
            </a:r>
            <a:r>
              <a:rPr sz="1400" spc="-10" dirty="0">
                <a:solidFill>
                  <a:srgbClr val="1D1D1B"/>
                </a:solidFill>
                <a:latin typeface="Arial"/>
                <a:cs typeface="Arial"/>
              </a:rPr>
              <a:t>involved?</a:t>
            </a:r>
            <a:endParaRPr sz="1400">
              <a:latin typeface="Arial"/>
              <a:cs typeface="Arial"/>
            </a:endParaRPr>
          </a:p>
          <a:p>
            <a:pPr marL="12700" marR="209550">
              <a:lnSpc>
                <a:spcPct val="110100"/>
              </a:lnSpc>
              <a:spcBef>
                <a:spcPts val="355"/>
              </a:spcBef>
            </a:pPr>
            <a:r>
              <a:rPr sz="1000" dirty="0">
                <a:solidFill>
                  <a:srgbClr val="1D1D1B"/>
                </a:solidFill>
                <a:latin typeface="Arial"/>
                <a:cs typeface="Arial"/>
              </a:rPr>
              <a:t>Food</a:t>
            </a:r>
            <a:r>
              <a:rPr sz="1000" spc="-35" dirty="0">
                <a:solidFill>
                  <a:srgbClr val="1D1D1B"/>
                </a:solidFill>
                <a:latin typeface="Arial"/>
                <a:cs typeface="Arial"/>
              </a:rPr>
              <a:t> </a:t>
            </a:r>
            <a:r>
              <a:rPr sz="1000" dirty="0">
                <a:solidFill>
                  <a:srgbClr val="1D1D1B"/>
                </a:solidFill>
                <a:latin typeface="Arial"/>
                <a:cs typeface="Arial"/>
              </a:rPr>
              <a:t>Preparation</a:t>
            </a:r>
            <a:r>
              <a:rPr sz="1000" spc="-5" dirty="0">
                <a:solidFill>
                  <a:srgbClr val="1D1D1B"/>
                </a:solidFill>
                <a:latin typeface="Arial"/>
                <a:cs typeface="Arial"/>
              </a:rPr>
              <a:t> </a:t>
            </a:r>
            <a:r>
              <a:rPr sz="1000" dirty="0">
                <a:solidFill>
                  <a:srgbClr val="1D1D1B"/>
                </a:solidFill>
                <a:latin typeface="Arial"/>
                <a:cs typeface="Arial"/>
              </a:rPr>
              <a:t>&amp;</a:t>
            </a:r>
            <a:r>
              <a:rPr sz="1000" spc="-10" dirty="0">
                <a:solidFill>
                  <a:srgbClr val="1D1D1B"/>
                </a:solidFill>
                <a:latin typeface="Arial"/>
                <a:cs typeface="Arial"/>
              </a:rPr>
              <a:t> </a:t>
            </a:r>
            <a:r>
              <a:rPr sz="1000" dirty="0">
                <a:solidFill>
                  <a:srgbClr val="1D1D1B"/>
                </a:solidFill>
                <a:latin typeface="Arial"/>
                <a:cs typeface="Arial"/>
              </a:rPr>
              <a:t>Nutrition</a:t>
            </a:r>
            <a:r>
              <a:rPr sz="1000" spc="-55" dirty="0">
                <a:solidFill>
                  <a:srgbClr val="1D1D1B"/>
                </a:solidFill>
                <a:latin typeface="Arial"/>
                <a:cs typeface="Arial"/>
              </a:rPr>
              <a:t> </a:t>
            </a:r>
            <a:r>
              <a:rPr sz="1000" spc="-30" dirty="0">
                <a:solidFill>
                  <a:srgbClr val="1D1D1B"/>
                </a:solidFill>
                <a:latin typeface="Arial"/>
                <a:cs typeface="Arial"/>
              </a:rPr>
              <a:t>GCSE</a:t>
            </a:r>
            <a:r>
              <a:rPr sz="1000" spc="-25" dirty="0">
                <a:solidFill>
                  <a:srgbClr val="1D1D1B"/>
                </a:solidFill>
                <a:latin typeface="Arial"/>
                <a:cs typeface="Arial"/>
              </a:rPr>
              <a:t> </a:t>
            </a:r>
            <a:r>
              <a:rPr sz="1000" dirty="0">
                <a:solidFill>
                  <a:srgbClr val="1D1D1B"/>
                </a:solidFill>
                <a:latin typeface="Arial"/>
                <a:cs typeface="Arial"/>
              </a:rPr>
              <a:t>is</a:t>
            </a:r>
            <a:r>
              <a:rPr sz="1000" spc="-35" dirty="0">
                <a:solidFill>
                  <a:srgbClr val="1D1D1B"/>
                </a:solidFill>
                <a:latin typeface="Arial"/>
                <a:cs typeface="Arial"/>
              </a:rPr>
              <a:t> </a:t>
            </a:r>
            <a:r>
              <a:rPr sz="1000" dirty="0">
                <a:solidFill>
                  <a:srgbClr val="1D1D1B"/>
                </a:solidFill>
                <a:latin typeface="Arial"/>
                <a:cs typeface="Arial"/>
              </a:rPr>
              <a:t>an</a:t>
            </a:r>
            <a:r>
              <a:rPr sz="1000" spc="-20" dirty="0">
                <a:solidFill>
                  <a:srgbClr val="1D1D1B"/>
                </a:solidFill>
                <a:latin typeface="Arial"/>
                <a:cs typeface="Arial"/>
              </a:rPr>
              <a:t> </a:t>
            </a:r>
            <a:r>
              <a:rPr sz="1000" dirty="0">
                <a:solidFill>
                  <a:srgbClr val="1D1D1B"/>
                </a:solidFill>
                <a:latin typeface="Arial"/>
                <a:cs typeface="Arial"/>
              </a:rPr>
              <a:t>exciting</a:t>
            </a:r>
            <a:r>
              <a:rPr sz="1000" spc="-30" dirty="0">
                <a:solidFill>
                  <a:srgbClr val="1D1D1B"/>
                </a:solidFill>
                <a:latin typeface="Arial"/>
                <a:cs typeface="Arial"/>
              </a:rPr>
              <a:t> </a:t>
            </a:r>
            <a:r>
              <a:rPr sz="1000" dirty="0">
                <a:solidFill>
                  <a:srgbClr val="1D1D1B"/>
                </a:solidFill>
                <a:latin typeface="Arial"/>
                <a:cs typeface="Arial"/>
              </a:rPr>
              <a:t>and</a:t>
            </a:r>
            <a:r>
              <a:rPr sz="1000" spc="-20" dirty="0">
                <a:solidFill>
                  <a:srgbClr val="1D1D1B"/>
                </a:solidFill>
                <a:latin typeface="Arial"/>
                <a:cs typeface="Arial"/>
              </a:rPr>
              <a:t> </a:t>
            </a:r>
            <a:r>
              <a:rPr sz="1000" spc="-10" dirty="0">
                <a:solidFill>
                  <a:srgbClr val="1D1D1B"/>
                </a:solidFill>
                <a:latin typeface="Arial"/>
                <a:cs typeface="Arial"/>
              </a:rPr>
              <a:t>creative </a:t>
            </a:r>
            <a:r>
              <a:rPr sz="1000" dirty="0">
                <a:solidFill>
                  <a:srgbClr val="1D1D1B"/>
                </a:solidFill>
                <a:latin typeface="Arial"/>
                <a:cs typeface="Arial"/>
              </a:rPr>
              <a:t>course</a:t>
            </a:r>
            <a:r>
              <a:rPr sz="1000" spc="-20" dirty="0">
                <a:solidFill>
                  <a:srgbClr val="1D1D1B"/>
                </a:solidFill>
                <a:latin typeface="Arial"/>
                <a:cs typeface="Arial"/>
              </a:rPr>
              <a:t> </a:t>
            </a:r>
            <a:r>
              <a:rPr sz="1000" dirty="0">
                <a:solidFill>
                  <a:srgbClr val="1D1D1B"/>
                </a:solidFill>
                <a:latin typeface="Arial"/>
                <a:cs typeface="Arial"/>
              </a:rPr>
              <a:t>which</a:t>
            </a:r>
            <a:r>
              <a:rPr sz="1000" spc="-20" dirty="0">
                <a:solidFill>
                  <a:srgbClr val="1D1D1B"/>
                </a:solidFill>
                <a:latin typeface="Arial"/>
                <a:cs typeface="Arial"/>
              </a:rPr>
              <a:t> </a:t>
            </a:r>
            <a:r>
              <a:rPr sz="1000" dirty="0">
                <a:solidFill>
                  <a:srgbClr val="1D1D1B"/>
                </a:solidFill>
                <a:latin typeface="Arial"/>
                <a:cs typeface="Arial"/>
              </a:rPr>
              <a:t>focuses</a:t>
            </a:r>
            <a:r>
              <a:rPr sz="1000" spc="-10" dirty="0">
                <a:solidFill>
                  <a:srgbClr val="1D1D1B"/>
                </a:solidFill>
                <a:latin typeface="Arial"/>
                <a:cs typeface="Arial"/>
              </a:rPr>
              <a:t> </a:t>
            </a:r>
            <a:r>
              <a:rPr sz="1000" dirty="0">
                <a:solidFill>
                  <a:srgbClr val="1D1D1B"/>
                </a:solidFill>
                <a:latin typeface="Arial"/>
                <a:cs typeface="Arial"/>
              </a:rPr>
              <a:t>on</a:t>
            </a:r>
            <a:r>
              <a:rPr sz="1000" spc="-35" dirty="0">
                <a:solidFill>
                  <a:srgbClr val="1D1D1B"/>
                </a:solidFill>
                <a:latin typeface="Arial"/>
                <a:cs typeface="Arial"/>
              </a:rPr>
              <a:t> </a:t>
            </a:r>
            <a:r>
              <a:rPr sz="1000" dirty="0">
                <a:solidFill>
                  <a:srgbClr val="1D1D1B"/>
                </a:solidFill>
                <a:latin typeface="Arial"/>
                <a:cs typeface="Arial"/>
              </a:rPr>
              <a:t>practical</a:t>
            </a:r>
            <a:r>
              <a:rPr sz="1000" spc="25" dirty="0">
                <a:solidFill>
                  <a:srgbClr val="1D1D1B"/>
                </a:solidFill>
                <a:latin typeface="Arial"/>
                <a:cs typeface="Arial"/>
              </a:rPr>
              <a:t> </a:t>
            </a:r>
            <a:r>
              <a:rPr sz="1000" dirty="0">
                <a:solidFill>
                  <a:srgbClr val="1D1D1B"/>
                </a:solidFill>
                <a:latin typeface="Arial"/>
                <a:cs typeface="Arial"/>
              </a:rPr>
              <a:t>cooking</a:t>
            </a:r>
            <a:r>
              <a:rPr sz="1000" spc="-30" dirty="0">
                <a:solidFill>
                  <a:srgbClr val="1D1D1B"/>
                </a:solidFill>
                <a:latin typeface="Arial"/>
                <a:cs typeface="Arial"/>
              </a:rPr>
              <a:t> </a:t>
            </a:r>
            <a:r>
              <a:rPr sz="1000" spc="-10" dirty="0">
                <a:solidFill>
                  <a:srgbClr val="1D1D1B"/>
                </a:solidFill>
                <a:latin typeface="Arial"/>
                <a:cs typeface="Arial"/>
              </a:rPr>
              <a:t>skills</a:t>
            </a:r>
            <a:r>
              <a:rPr sz="1000" spc="-40" dirty="0">
                <a:solidFill>
                  <a:srgbClr val="1D1D1B"/>
                </a:solidFill>
                <a:latin typeface="Arial"/>
                <a:cs typeface="Arial"/>
              </a:rPr>
              <a:t> </a:t>
            </a:r>
            <a:r>
              <a:rPr sz="1000" dirty="0">
                <a:solidFill>
                  <a:srgbClr val="1D1D1B"/>
                </a:solidFill>
                <a:latin typeface="Arial"/>
                <a:cs typeface="Arial"/>
              </a:rPr>
              <a:t>and</a:t>
            </a:r>
            <a:r>
              <a:rPr sz="1000" spc="-10" dirty="0">
                <a:solidFill>
                  <a:srgbClr val="1D1D1B"/>
                </a:solidFill>
                <a:latin typeface="Arial"/>
                <a:cs typeface="Arial"/>
              </a:rPr>
              <a:t> developing </a:t>
            </a:r>
            <a:r>
              <a:rPr sz="1000" dirty="0">
                <a:solidFill>
                  <a:srgbClr val="1D1D1B"/>
                </a:solidFill>
                <a:latin typeface="Arial"/>
                <a:cs typeface="Arial"/>
              </a:rPr>
              <a:t>a</a:t>
            </a:r>
            <a:r>
              <a:rPr sz="1000" spc="-25" dirty="0">
                <a:solidFill>
                  <a:srgbClr val="1D1D1B"/>
                </a:solidFill>
                <a:latin typeface="Arial"/>
                <a:cs typeface="Arial"/>
              </a:rPr>
              <a:t> </a:t>
            </a:r>
            <a:r>
              <a:rPr sz="1000" dirty="0">
                <a:solidFill>
                  <a:srgbClr val="1D1D1B"/>
                </a:solidFill>
                <a:latin typeface="Arial"/>
                <a:cs typeface="Arial"/>
              </a:rPr>
              <a:t>greater</a:t>
            </a:r>
            <a:r>
              <a:rPr sz="1000" spc="-5" dirty="0">
                <a:solidFill>
                  <a:srgbClr val="1D1D1B"/>
                </a:solidFill>
                <a:latin typeface="Arial"/>
                <a:cs typeface="Arial"/>
              </a:rPr>
              <a:t> </a:t>
            </a:r>
            <a:r>
              <a:rPr sz="1000" dirty="0">
                <a:solidFill>
                  <a:srgbClr val="1D1D1B"/>
                </a:solidFill>
                <a:latin typeface="Arial"/>
                <a:cs typeface="Arial"/>
              </a:rPr>
              <a:t>understanding</a:t>
            </a:r>
            <a:r>
              <a:rPr sz="1000" spc="-10" dirty="0">
                <a:solidFill>
                  <a:srgbClr val="1D1D1B"/>
                </a:solidFill>
                <a:latin typeface="Arial"/>
                <a:cs typeface="Arial"/>
              </a:rPr>
              <a:t> </a:t>
            </a:r>
            <a:r>
              <a:rPr sz="1000" dirty="0">
                <a:solidFill>
                  <a:srgbClr val="1D1D1B"/>
                </a:solidFill>
                <a:latin typeface="Arial"/>
                <a:cs typeface="Arial"/>
              </a:rPr>
              <a:t>of</a:t>
            </a:r>
            <a:r>
              <a:rPr sz="1000" spc="-30" dirty="0">
                <a:solidFill>
                  <a:srgbClr val="1D1D1B"/>
                </a:solidFill>
                <a:latin typeface="Arial"/>
                <a:cs typeface="Arial"/>
              </a:rPr>
              <a:t> </a:t>
            </a:r>
            <a:r>
              <a:rPr sz="1000" dirty="0">
                <a:solidFill>
                  <a:srgbClr val="1D1D1B"/>
                </a:solidFill>
                <a:latin typeface="Arial"/>
                <a:cs typeface="Arial"/>
              </a:rPr>
              <a:t>nutrition,</a:t>
            </a:r>
            <a:r>
              <a:rPr sz="1000" spc="-35" dirty="0">
                <a:solidFill>
                  <a:srgbClr val="1D1D1B"/>
                </a:solidFill>
                <a:latin typeface="Arial"/>
                <a:cs typeface="Arial"/>
              </a:rPr>
              <a:t> </a:t>
            </a:r>
            <a:r>
              <a:rPr sz="1000" dirty="0">
                <a:solidFill>
                  <a:srgbClr val="1D1D1B"/>
                </a:solidFill>
                <a:latin typeface="Arial"/>
                <a:cs typeface="Arial"/>
              </a:rPr>
              <a:t>food</a:t>
            </a:r>
            <a:r>
              <a:rPr sz="1000" spc="-35" dirty="0">
                <a:solidFill>
                  <a:srgbClr val="1D1D1B"/>
                </a:solidFill>
                <a:latin typeface="Arial"/>
                <a:cs typeface="Arial"/>
              </a:rPr>
              <a:t> </a:t>
            </a:r>
            <a:r>
              <a:rPr sz="1000" dirty="0">
                <a:solidFill>
                  <a:srgbClr val="1D1D1B"/>
                </a:solidFill>
                <a:latin typeface="Arial"/>
                <a:cs typeface="Arial"/>
              </a:rPr>
              <a:t>provenance and</a:t>
            </a:r>
            <a:r>
              <a:rPr sz="1000" spc="-15" dirty="0">
                <a:solidFill>
                  <a:srgbClr val="1D1D1B"/>
                </a:solidFill>
                <a:latin typeface="Arial"/>
                <a:cs typeface="Arial"/>
              </a:rPr>
              <a:t> </a:t>
            </a:r>
            <a:r>
              <a:rPr sz="1000" spc="-25" dirty="0">
                <a:solidFill>
                  <a:srgbClr val="1D1D1B"/>
                </a:solidFill>
                <a:latin typeface="Arial"/>
                <a:cs typeface="Arial"/>
              </a:rPr>
              <a:t>the </a:t>
            </a:r>
            <a:r>
              <a:rPr sz="1000" dirty="0">
                <a:solidFill>
                  <a:srgbClr val="1D1D1B"/>
                </a:solidFill>
                <a:latin typeface="Arial"/>
                <a:cs typeface="Arial"/>
              </a:rPr>
              <a:t>working</a:t>
            </a:r>
            <a:r>
              <a:rPr sz="1000" spc="-40" dirty="0">
                <a:solidFill>
                  <a:srgbClr val="1D1D1B"/>
                </a:solidFill>
                <a:latin typeface="Arial"/>
                <a:cs typeface="Arial"/>
              </a:rPr>
              <a:t> </a:t>
            </a:r>
            <a:r>
              <a:rPr sz="1000" dirty="0">
                <a:solidFill>
                  <a:srgbClr val="1D1D1B"/>
                </a:solidFill>
                <a:latin typeface="Arial"/>
                <a:cs typeface="Arial"/>
              </a:rPr>
              <a:t>characteristics</a:t>
            </a:r>
            <a:r>
              <a:rPr sz="1000" spc="20" dirty="0">
                <a:solidFill>
                  <a:srgbClr val="1D1D1B"/>
                </a:solidFill>
                <a:latin typeface="Arial"/>
                <a:cs typeface="Arial"/>
              </a:rPr>
              <a:t> </a:t>
            </a:r>
            <a:r>
              <a:rPr sz="1000" dirty="0">
                <a:solidFill>
                  <a:srgbClr val="1D1D1B"/>
                </a:solidFill>
                <a:latin typeface="Arial"/>
                <a:cs typeface="Arial"/>
              </a:rPr>
              <a:t>of</a:t>
            </a:r>
            <a:r>
              <a:rPr sz="1000" spc="-40" dirty="0">
                <a:solidFill>
                  <a:srgbClr val="1D1D1B"/>
                </a:solidFill>
                <a:latin typeface="Arial"/>
                <a:cs typeface="Arial"/>
              </a:rPr>
              <a:t> </a:t>
            </a:r>
            <a:r>
              <a:rPr sz="1000" dirty="0">
                <a:solidFill>
                  <a:srgbClr val="1D1D1B"/>
                </a:solidFill>
                <a:latin typeface="Arial"/>
                <a:cs typeface="Arial"/>
              </a:rPr>
              <a:t>food</a:t>
            </a:r>
            <a:r>
              <a:rPr sz="1000" spc="-20" dirty="0">
                <a:solidFill>
                  <a:srgbClr val="1D1D1B"/>
                </a:solidFill>
                <a:latin typeface="Arial"/>
                <a:cs typeface="Arial"/>
              </a:rPr>
              <a:t> </a:t>
            </a:r>
            <a:r>
              <a:rPr sz="1000" spc="-10" dirty="0">
                <a:solidFill>
                  <a:srgbClr val="1D1D1B"/>
                </a:solidFill>
                <a:latin typeface="Arial"/>
                <a:cs typeface="Arial"/>
              </a:rPr>
              <a:t>materials. </a:t>
            </a:r>
            <a:r>
              <a:rPr sz="1000" dirty="0">
                <a:solidFill>
                  <a:srgbClr val="1D1D1B"/>
                </a:solidFill>
                <a:latin typeface="Arial"/>
                <a:cs typeface="Arial"/>
              </a:rPr>
              <a:t>You</a:t>
            </a:r>
            <a:r>
              <a:rPr sz="1000" spc="-25" dirty="0">
                <a:solidFill>
                  <a:srgbClr val="1D1D1B"/>
                </a:solidFill>
                <a:latin typeface="Arial"/>
                <a:cs typeface="Arial"/>
              </a:rPr>
              <a:t> </a:t>
            </a:r>
            <a:r>
              <a:rPr sz="1000" dirty="0">
                <a:solidFill>
                  <a:srgbClr val="1D1D1B"/>
                </a:solidFill>
                <a:latin typeface="Arial"/>
                <a:cs typeface="Arial"/>
              </a:rPr>
              <a:t>will</a:t>
            </a:r>
            <a:r>
              <a:rPr sz="1000" spc="-35" dirty="0">
                <a:solidFill>
                  <a:srgbClr val="1D1D1B"/>
                </a:solidFill>
                <a:latin typeface="Arial"/>
                <a:cs typeface="Arial"/>
              </a:rPr>
              <a:t> </a:t>
            </a:r>
            <a:r>
              <a:rPr sz="1000" dirty="0">
                <a:solidFill>
                  <a:srgbClr val="1D1D1B"/>
                </a:solidFill>
                <a:latin typeface="Arial"/>
                <a:cs typeface="Arial"/>
              </a:rPr>
              <a:t>learn</a:t>
            </a:r>
            <a:r>
              <a:rPr sz="1000" spc="-5" dirty="0">
                <a:solidFill>
                  <a:srgbClr val="1D1D1B"/>
                </a:solidFill>
                <a:latin typeface="Arial"/>
                <a:cs typeface="Arial"/>
              </a:rPr>
              <a:t> </a:t>
            </a:r>
            <a:r>
              <a:rPr sz="1000" spc="-10" dirty="0">
                <a:solidFill>
                  <a:srgbClr val="1D1D1B"/>
                </a:solidFill>
                <a:latin typeface="Arial"/>
                <a:cs typeface="Arial"/>
              </a:rPr>
              <a:t>about</a:t>
            </a:r>
            <a:endParaRPr sz="1000">
              <a:latin typeface="Arial"/>
              <a:cs typeface="Arial"/>
            </a:endParaRPr>
          </a:p>
          <a:p>
            <a:pPr marL="12700">
              <a:lnSpc>
                <a:spcPct val="100000"/>
              </a:lnSpc>
              <a:spcBef>
                <a:spcPts val="120"/>
              </a:spcBef>
            </a:pPr>
            <a:r>
              <a:rPr sz="1000" dirty="0">
                <a:solidFill>
                  <a:srgbClr val="1D1D1B"/>
                </a:solidFill>
                <a:latin typeface="Arial"/>
                <a:cs typeface="Arial"/>
              </a:rPr>
              <a:t>British</a:t>
            </a:r>
            <a:r>
              <a:rPr sz="1000" spc="-45" dirty="0">
                <a:solidFill>
                  <a:srgbClr val="1D1D1B"/>
                </a:solidFill>
                <a:latin typeface="Arial"/>
                <a:cs typeface="Arial"/>
              </a:rPr>
              <a:t> </a:t>
            </a:r>
            <a:r>
              <a:rPr sz="1000" dirty="0">
                <a:solidFill>
                  <a:srgbClr val="1D1D1B"/>
                </a:solidFill>
                <a:latin typeface="Arial"/>
                <a:cs typeface="Arial"/>
              </a:rPr>
              <a:t>and</a:t>
            </a:r>
            <a:r>
              <a:rPr sz="1000" spc="-20" dirty="0">
                <a:solidFill>
                  <a:srgbClr val="1D1D1B"/>
                </a:solidFill>
                <a:latin typeface="Arial"/>
                <a:cs typeface="Arial"/>
              </a:rPr>
              <a:t> </a:t>
            </a:r>
            <a:r>
              <a:rPr sz="1000" dirty="0">
                <a:solidFill>
                  <a:srgbClr val="1D1D1B"/>
                </a:solidFill>
                <a:latin typeface="Arial"/>
                <a:cs typeface="Arial"/>
              </a:rPr>
              <a:t>international</a:t>
            </a:r>
            <a:r>
              <a:rPr sz="1000" spc="-15" dirty="0">
                <a:solidFill>
                  <a:srgbClr val="1D1D1B"/>
                </a:solidFill>
                <a:latin typeface="Arial"/>
                <a:cs typeface="Arial"/>
              </a:rPr>
              <a:t> </a:t>
            </a:r>
            <a:r>
              <a:rPr sz="1000" dirty="0">
                <a:solidFill>
                  <a:srgbClr val="1D1D1B"/>
                </a:solidFill>
                <a:latin typeface="Arial"/>
                <a:cs typeface="Arial"/>
              </a:rPr>
              <a:t>culinary</a:t>
            </a:r>
            <a:r>
              <a:rPr sz="1000" spc="-30" dirty="0">
                <a:solidFill>
                  <a:srgbClr val="1D1D1B"/>
                </a:solidFill>
                <a:latin typeface="Arial"/>
                <a:cs typeface="Arial"/>
              </a:rPr>
              <a:t> </a:t>
            </a:r>
            <a:r>
              <a:rPr sz="1000" dirty="0">
                <a:solidFill>
                  <a:srgbClr val="1D1D1B"/>
                </a:solidFill>
                <a:latin typeface="Arial"/>
                <a:cs typeface="Arial"/>
              </a:rPr>
              <a:t>traditions,</a:t>
            </a:r>
            <a:r>
              <a:rPr sz="1000" spc="-30" dirty="0">
                <a:solidFill>
                  <a:srgbClr val="1D1D1B"/>
                </a:solidFill>
                <a:latin typeface="Arial"/>
                <a:cs typeface="Arial"/>
              </a:rPr>
              <a:t> </a:t>
            </a:r>
            <a:r>
              <a:rPr sz="1000" dirty="0">
                <a:solidFill>
                  <a:srgbClr val="1D1D1B"/>
                </a:solidFill>
                <a:latin typeface="Arial"/>
                <a:cs typeface="Arial"/>
              </a:rPr>
              <a:t>food</a:t>
            </a:r>
            <a:r>
              <a:rPr sz="1000" spc="-25" dirty="0">
                <a:solidFill>
                  <a:srgbClr val="1D1D1B"/>
                </a:solidFill>
                <a:latin typeface="Arial"/>
                <a:cs typeface="Arial"/>
              </a:rPr>
              <a:t> </a:t>
            </a:r>
            <a:r>
              <a:rPr sz="1000" dirty="0">
                <a:solidFill>
                  <a:srgbClr val="1D1D1B"/>
                </a:solidFill>
                <a:latin typeface="Arial"/>
                <a:cs typeface="Arial"/>
              </a:rPr>
              <a:t>security</a:t>
            </a:r>
            <a:r>
              <a:rPr sz="1000" spc="-30" dirty="0">
                <a:solidFill>
                  <a:srgbClr val="1D1D1B"/>
                </a:solidFill>
                <a:latin typeface="Arial"/>
                <a:cs typeface="Arial"/>
              </a:rPr>
              <a:t> </a:t>
            </a:r>
            <a:r>
              <a:rPr sz="1000" dirty="0">
                <a:solidFill>
                  <a:srgbClr val="1D1D1B"/>
                </a:solidFill>
                <a:latin typeface="Arial"/>
                <a:cs typeface="Arial"/>
              </a:rPr>
              <a:t>and</a:t>
            </a:r>
            <a:r>
              <a:rPr sz="1000" spc="-15" dirty="0">
                <a:solidFill>
                  <a:srgbClr val="1D1D1B"/>
                </a:solidFill>
                <a:latin typeface="Arial"/>
                <a:cs typeface="Arial"/>
              </a:rPr>
              <a:t> </a:t>
            </a:r>
            <a:r>
              <a:rPr sz="1000" spc="-10" dirty="0">
                <a:solidFill>
                  <a:srgbClr val="1D1D1B"/>
                </a:solidFill>
                <a:latin typeface="Arial"/>
                <a:cs typeface="Arial"/>
              </a:rPr>
              <a:t>safety.</a:t>
            </a:r>
            <a:endParaRPr sz="1000">
              <a:latin typeface="Arial"/>
              <a:cs typeface="Arial"/>
            </a:endParaRPr>
          </a:p>
          <a:p>
            <a:pPr>
              <a:lnSpc>
                <a:spcPct val="100000"/>
              </a:lnSpc>
              <a:spcBef>
                <a:spcPts val="885"/>
              </a:spcBef>
            </a:pPr>
            <a:endParaRPr sz="1000">
              <a:latin typeface="Arial"/>
              <a:cs typeface="Arial"/>
            </a:endParaRPr>
          </a:p>
          <a:p>
            <a:pPr marL="12700">
              <a:lnSpc>
                <a:spcPct val="100000"/>
              </a:lnSpc>
              <a:spcBef>
                <a:spcPts val="5"/>
              </a:spcBef>
            </a:pPr>
            <a:r>
              <a:rPr sz="1000" dirty="0">
                <a:solidFill>
                  <a:srgbClr val="1D1D1B"/>
                </a:solidFill>
                <a:latin typeface="Arial"/>
                <a:cs typeface="Arial"/>
              </a:rPr>
              <a:t>Food</a:t>
            </a:r>
            <a:r>
              <a:rPr sz="1000" spc="-15" dirty="0">
                <a:solidFill>
                  <a:srgbClr val="1D1D1B"/>
                </a:solidFill>
                <a:latin typeface="Arial"/>
                <a:cs typeface="Arial"/>
              </a:rPr>
              <a:t> </a:t>
            </a:r>
            <a:r>
              <a:rPr sz="1000" dirty="0">
                <a:solidFill>
                  <a:srgbClr val="1D1D1B"/>
                </a:solidFill>
                <a:latin typeface="Arial"/>
                <a:cs typeface="Arial"/>
              </a:rPr>
              <a:t>preparation</a:t>
            </a:r>
            <a:r>
              <a:rPr sz="1000" spc="25" dirty="0">
                <a:solidFill>
                  <a:srgbClr val="1D1D1B"/>
                </a:solidFill>
                <a:latin typeface="Arial"/>
                <a:cs typeface="Arial"/>
              </a:rPr>
              <a:t> </a:t>
            </a:r>
            <a:r>
              <a:rPr sz="1000" spc="-10" dirty="0">
                <a:solidFill>
                  <a:srgbClr val="1D1D1B"/>
                </a:solidFill>
                <a:latin typeface="Arial"/>
                <a:cs typeface="Arial"/>
              </a:rPr>
              <a:t>skills</a:t>
            </a:r>
            <a:r>
              <a:rPr sz="1000" spc="-35" dirty="0">
                <a:solidFill>
                  <a:srgbClr val="1D1D1B"/>
                </a:solidFill>
                <a:latin typeface="Arial"/>
                <a:cs typeface="Arial"/>
              </a:rPr>
              <a:t> </a:t>
            </a:r>
            <a:r>
              <a:rPr sz="1000" dirty="0">
                <a:solidFill>
                  <a:srgbClr val="1D1D1B"/>
                </a:solidFill>
                <a:latin typeface="Arial"/>
                <a:cs typeface="Arial"/>
              </a:rPr>
              <a:t>are integrated</a:t>
            </a:r>
            <a:r>
              <a:rPr sz="1000" spc="10" dirty="0">
                <a:solidFill>
                  <a:srgbClr val="1D1D1B"/>
                </a:solidFill>
                <a:latin typeface="Arial"/>
                <a:cs typeface="Arial"/>
              </a:rPr>
              <a:t> </a:t>
            </a:r>
            <a:r>
              <a:rPr sz="1000" dirty="0">
                <a:solidFill>
                  <a:srgbClr val="1D1D1B"/>
                </a:solidFill>
                <a:latin typeface="Arial"/>
                <a:cs typeface="Arial"/>
              </a:rPr>
              <a:t>into</a:t>
            </a:r>
            <a:r>
              <a:rPr sz="1000" spc="-30" dirty="0">
                <a:solidFill>
                  <a:srgbClr val="1D1D1B"/>
                </a:solidFill>
                <a:latin typeface="Arial"/>
                <a:cs typeface="Arial"/>
              </a:rPr>
              <a:t> </a:t>
            </a:r>
            <a:r>
              <a:rPr sz="1000" dirty="0">
                <a:solidFill>
                  <a:srgbClr val="1D1D1B"/>
                </a:solidFill>
                <a:latin typeface="Arial"/>
                <a:cs typeface="Arial"/>
              </a:rPr>
              <a:t>five</a:t>
            </a:r>
            <a:r>
              <a:rPr sz="1000" spc="-20" dirty="0">
                <a:solidFill>
                  <a:srgbClr val="1D1D1B"/>
                </a:solidFill>
                <a:latin typeface="Arial"/>
                <a:cs typeface="Arial"/>
              </a:rPr>
              <a:t> </a:t>
            </a:r>
            <a:r>
              <a:rPr sz="1000" dirty="0">
                <a:solidFill>
                  <a:srgbClr val="1D1D1B"/>
                </a:solidFill>
                <a:latin typeface="Arial"/>
                <a:cs typeface="Arial"/>
              </a:rPr>
              <a:t>core</a:t>
            </a:r>
            <a:r>
              <a:rPr sz="1000" spc="-5" dirty="0">
                <a:solidFill>
                  <a:srgbClr val="1D1D1B"/>
                </a:solidFill>
                <a:latin typeface="Arial"/>
                <a:cs typeface="Arial"/>
              </a:rPr>
              <a:t> </a:t>
            </a:r>
            <a:r>
              <a:rPr sz="1000" spc="-10" dirty="0">
                <a:solidFill>
                  <a:srgbClr val="1D1D1B"/>
                </a:solidFill>
                <a:latin typeface="Arial"/>
                <a:cs typeface="Arial"/>
              </a:rPr>
              <a:t>topics:</a:t>
            </a:r>
            <a:endParaRPr sz="1000">
              <a:latin typeface="Arial"/>
              <a:cs typeface="Arial"/>
            </a:endParaRPr>
          </a:p>
          <a:p>
            <a:pPr marL="192405" indent="-179705">
              <a:lnSpc>
                <a:spcPct val="100000"/>
              </a:lnSpc>
              <a:spcBef>
                <a:spcPts val="420"/>
              </a:spcBef>
              <a:buClr>
                <a:srgbClr val="E9473E"/>
              </a:buClr>
              <a:buFont typeface="Cambria"/>
              <a:buChar char="•"/>
              <a:tabLst>
                <a:tab pos="192405" algn="l"/>
              </a:tabLst>
            </a:pPr>
            <a:r>
              <a:rPr sz="1000" dirty="0">
                <a:solidFill>
                  <a:srgbClr val="1D1D1B"/>
                </a:solidFill>
                <a:latin typeface="Arial"/>
                <a:cs typeface="Arial"/>
              </a:rPr>
              <a:t>Food,</a:t>
            </a:r>
            <a:r>
              <a:rPr sz="1000" spc="-15" dirty="0">
                <a:solidFill>
                  <a:srgbClr val="1D1D1B"/>
                </a:solidFill>
                <a:latin typeface="Arial"/>
                <a:cs typeface="Arial"/>
              </a:rPr>
              <a:t> </a:t>
            </a:r>
            <a:r>
              <a:rPr sz="1000" dirty="0">
                <a:solidFill>
                  <a:srgbClr val="1D1D1B"/>
                </a:solidFill>
                <a:latin typeface="Arial"/>
                <a:cs typeface="Arial"/>
              </a:rPr>
              <a:t>nutrition</a:t>
            </a:r>
            <a:r>
              <a:rPr sz="1000" spc="-40" dirty="0">
                <a:solidFill>
                  <a:srgbClr val="1D1D1B"/>
                </a:solidFill>
                <a:latin typeface="Arial"/>
                <a:cs typeface="Arial"/>
              </a:rPr>
              <a:t> </a:t>
            </a:r>
            <a:r>
              <a:rPr sz="1000" dirty="0">
                <a:solidFill>
                  <a:srgbClr val="1D1D1B"/>
                </a:solidFill>
                <a:latin typeface="Arial"/>
                <a:cs typeface="Arial"/>
              </a:rPr>
              <a:t>and</a:t>
            </a:r>
            <a:r>
              <a:rPr sz="1000" spc="-10" dirty="0">
                <a:solidFill>
                  <a:srgbClr val="1D1D1B"/>
                </a:solidFill>
                <a:latin typeface="Arial"/>
                <a:cs typeface="Arial"/>
              </a:rPr>
              <a:t> health</a:t>
            </a:r>
            <a:endParaRPr sz="1000">
              <a:latin typeface="Arial"/>
              <a:cs typeface="Arial"/>
            </a:endParaRPr>
          </a:p>
          <a:p>
            <a:pPr marL="192405" indent="-179705">
              <a:lnSpc>
                <a:spcPct val="100000"/>
              </a:lnSpc>
              <a:spcBef>
                <a:spcPts val="420"/>
              </a:spcBef>
              <a:buClr>
                <a:srgbClr val="E9473E"/>
              </a:buClr>
              <a:buFont typeface="Cambria"/>
              <a:buChar char="•"/>
              <a:tabLst>
                <a:tab pos="192405" algn="l"/>
              </a:tabLst>
            </a:pPr>
            <a:r>
              <a:rPr sz="1000" dirty="0">
                <a:solidFill>
                  <a:srgbClr val="1D1D1B"/>
                </a:solidFill>
                <a:latin typeface="Arial"/>
                <a:cs typeface="Arial"/>
              </a:rPr>
              <a:t>Food</a:t>
            </a:r>
            <a:r>
              <a:rPr sz="1000" spc="-40" dirty="0">
                <a:solidFill>
                  <a:srgbClr val="1D1D1B"/>
                </a:solidFill>
                <a:latin typeface="Arial"/>
                <a:cs typeface="Arial"/>
              </a:rPr>
              <a:t> </a:t>
            </a:r>
            <a:r>
              <a:rPr sz="1000" spc="-10" dirty="0">
                <a:solidFill>
                  <a:srgbClr val="1D1D1B"/>
                </a:solidFill>
                <a:latin typeface="Arial"/>
                <a:cs typeface="Arial"/>
              </a:rPr>
              <a:t>science</a:t>
            </a:r>
            <a:endParaRPr sz="1000">
              <a:latin typeface="Arial"/>
              <a:cs typeface="Arial"/>
            </a:endParaRPr>
          </a:p>
          <a:p>
            <a:pPr marL="192405" indent="-179705">
              <a:lnSpc>
                <a:spcPct val="100000"/>
              </a:lnSpc>
              <a:spcBef>
                <a:spcPts val="420"/>
              </a:spcBef>
              <a:buClr>
                <a:srgbClr val="E9473E"/>
              </a:buClr>
              <a:buFont typeface="Cambria"/>
              <a:buChar char="•"/>
              <a:tabLst>
                <a:tab pos="192405" algn="l"/>
              </a:tabLst>
            </a:pPr>
            <a:r>
              <a:rPr sz="1000" dirty="0">
                <a:solidFill>
                  <a:srgbClr val="1D1D1B"/>
                </a:solidFill>
                <a:latin typeface="Arial"/>
                <a:cs typeface="Arial"/>
              </a:rPr>
              <a:t>Food</a:t>
            </a:r>
            <a:r>
              <a:rPr sz="1000" spc="-40" dirty="0">
                <a:solidFill>
                  <a:srgbClr val="1D1D1B"/>
                </a:solidFill>
                <a:latin typeface="Arial"/>
                <a:cs typeface="Arial"/>
              </a:rPr>
              <a:t> </a:t>
            </a:r>
            <a:r>
              <a:rPr sz="1000" spc="-10" dirty="0">
                <a:solidFill>
                  <a:srgbClr val="1D1D1B"/>
                </a:solidFill>
                <a:latin typeface="Arial"/>
                <a:cs typeface="Arial"/>
              </a:rPr>
              <a:t>safety</a:t>
            </a:r>
            <a:endParaRPr sz="1000">
              <a:latin typeface="Arial"/>
              <a:cs typeface="Arial"/>
            </a:endParaRPr>
          </a:p>
          <a:p>
            <a:pPr marL="192405" indent="-179705">
              <a:lnSpc>
                <a:spcPct val="100000"/>
              </a:lnSpc>
              <a:spcBef>
                <a:spcPts val="420"/>
              </a:spcBef>
              <a:buClr>
                <a:srgbClr val="E9473E"/>
              </a:buClr>
              <a:buFont typeface="Cambria"/>
              <a:buChar char="•"/>
              <a:tabLst>
                <a:tab pos="192405" algn="l"/>
              </a:tabLst>
            </a:pPr>
            <a:r>
              <a:rPr sz="1000" dirty="0">
                <a:solidFill>
                  <a:srgbClr val="1D1D1B"/>
                </a:solidFill>
                <a:latin typeface="Arial"/>
                <a:cs typeface="Arial"/>
              </a:rPr>
              <a:t>Food</a:t>
            </a:r>
            <a:r>
              <a:rPr sz="1000" spc="-40" dirty="0">
                <a:solidFill>
                  <a:srgbClr val="1D1D1B"/>
                </a:solidFill>
                <a:latin typeface="Arial"/>
                <a:cs typeface="Arial"/>
              </a:rPr>
              <a:t> </a:t>
            </a:r>
            <a:r>
              <a:rPr sz="1000" spc="-10" dirty="0">
                <a:solidFill>
                  <a:srgbClr val="1D1D1B"/>
                </a:solidFill>
                <a:latin typeface="Arial"/>
                <a:cs typeface="Arial"/>
              </a:rPr>
              <a:t>choice</a:t>
            </a:r>
            <a:endParaRPr sz="1000">
              <a:latin typeface="Arial"/>
              <a:cs typeface="Arial"/>
            </a:endParaRPr>
          </a:p>
          <a:p>
            <a:pPr marL="192405" indent="-179705">
              <a:lnSpc>
                <a:spcPct val="100000"/>
              </a:lnSpc>
              <a:spcBef>
                <a:spcPts val="420"/>
              </a:spcBef>
              <a:buClr>
                <a:srgbClr val="E9473E"/>
              </a:buClr>
              <a:buFont typeface="Cambria"/>
              <a:buChar char="•"/>
              <a:tabLst>
                <a:tab pos="192405" algn="l"/>
              </a:tabLst>
            </a:pPr>
            <a:r>
              <a:rPr sz="1000" dirty="0">
                <a:solidFill>
                  <a:srgbClr val="1D1D1B"/>
                </a:solidFill>
                <a:latin typeface="Arial"/>
                <a:cs typeface="Arial"/>
              </a:rPr>
              <a:t>Food</a:t>
            </a:r>
            <a:r>
              <a:rPr sz="1000" spc="-40" dirty="0">
                <a:solidFill>
                  <a:srgbClr val="1D1D1B"/>
                </a:solidFill>
                <a:latin typeface="Arial"/>
                <a:cs typeface="Arial"/>
              </a:rPr>
              <a:t> </a:t>
            </a:r>
            <a:r>
              <a:rPr sz="1000" spc="-10" dirty="0">
                <a:solidFill>
                  <a:srgbClr val="1D1D1B"/>
                </a:solidFill>
                <a:latin typeface="Arial"/>
                <a:cs typeface="Arial"/>
              </a:rPr>
              <a:t>provenance</a:t>
            </a:r>
            <a:endParaRPr sz="1000">
              <a:latin typeface="Arial"/>
              <a:cs typeface="Arial"/>
            </a:endParaRPr>
          </a:p>
          <a:p>
            <a:pPr>
              <a:lnSpc>
                <a:spcPct val="100000"/>
              </a:lnSpc>
              <a:spcBef>
                <a:spcPts val="885"/>
              </a:spcBef>
              <a:buClr>
                <a:srgbClr val="E9473E"/>
              </a:buClr>
              <a:buFont typeface="Cambria"/>
              <a:buChar char="•"/>
            </a:pPr>
            <a:endParaRPr sz="1000">
              <a:latin typeface="Arial"/>
              <a:cs typeface="Arial"/>
            </a:endParaRPr>
          </a:p>
          <a:p>
            <a:pPr marL="12700">
              <a:lnSpc>
                <a:spcPct val="100000"/>
              </a:lnSpc>
            </a:pPr>
            <a:r>
              <a:rPr sz="1400" spc="-10" dirty="0">
                <a:solidFill>
                  <a:srgbClr val="1D1D1B"/>
                </a:solidFill>
                <a:latin typeface="Arial"/>
                <a:cs typeface="Arial"/>
              </a:rPr>
              <a:t>Qualifications</a:t>
            </a:r>
            <a:r>
              <a:rPr sz="1400" spc="-5" dirty="0">
                <a:solidFill>
                  <a:srgbClr val="1D1D1B"/>
                </a:solidFill>
                <a:latin typeface="Arial"/>
                <a:cs typeface="Arial"/>
              </a:rPr>
              <a:t> </a:t>
            </a:r>
            <a:r>
              <a:rPr sz="1400" spc="-10" dirty="0">
                <a:solidFill>
                  <a:srgbClr val="1D1D1B"/>
                </a:solidFill>
                <a:latin typeface="Arial"/>
                <a:cs typeface="Arial"/>
              </a:rPr>
              <a:t>available</a:t>
            </a:r>
            <a:endParaRPr sz="1400">
              <a:latin typeface="Arial"/>
              <a:cs typeface="Arial"/>
            </a:endParaRPr>
          </a:p>
          <a:p>
            <a:pPr marL="12700">
              <a:lnSpc>
                <a:spcPct val="100000"/>
              </a:lnSpc>
              <a:spcBef>
                <a:spcPts val="475"/>
              </a:spcBef>
            </a:pPr>
            <a:r>
              <a:rPr sz="1000" spc="-30" dirty="0">
                <a:solidFill>
                  <a:srgbClr val="1D1D1B"/>
                </a:solidFill>
                <a:latin typeface="Arial"/>
                <a:cs typeface="Arial"/>
              </a:rPr>
              <a:t>GCSE</a:t>
            </a:r>
            <a:r>
              <a:rPr sz="1000" spc="-50" dirty="0">
                <a:solidFill>
                  <a:srgbClr val="1D1D1B"/>
                </a:solidFill>
                <a:latin typeface="Arial"/>
                <a:cs typeface="Arial"/>
              </a:rPr>
              <a:t> </a:t>
            </a:r>
            <a:r>
              <a:rPr sz="1000" dirty="0">
                <a:solidFill>
                  <a:srgbClr val="1D1D1B"/>
                </a:solidFill>
                <a:latin typeface="Arial"/>
                <a:cs typeface="Arial"/>
              </a:rPr>
              <a:t>grades</a:t>
            </a:r>
            <a:r>
              <a:rPr sz="1000" spc="-5" dirty="0">
                <a:solidFill>
                  <a:srgbClr val="1D1D1B"/>
                </a:solidFill>
                <a:latin typeface="Arial"/>
                <a:cs typeface="Arial"/>
              </a:rPr>
              <a:t> </a:t>
            </a:r>
            <a:r>
              <a:rPr sz="1000" spc="-20" dirty="0">
                <a:solidFill>
                  <a:srgbClr val="1D1D1B"/>
                </a:solidFill>
                <a:latin typeface="Arial"/>
                <a:cs typeface="Arial"/>
              </a:rPr>
              <a:t>9–1.</a:t>
            </a:r>
            <a:endParaRPr sz="1000">
              <a:latin typeface="Arial"/>
              <a:cs typeface="Arial"/>
            </a:endParaRPr>
          </a:p>
          <a:p>
            <a:pPr>
              <a:lnSpc>
                <a:spcPct val="100000"/>
              </a:lnSpc>
              <a:spcBef>
                <a:spcPts val="885"/>
              </a:spcBef>
            </a:pPr>
            <a:endParaRPr sz="1000">
              <a:latin typeface="Arial"/>
              <a:cs typeface="Arial"/>
            </a:endParaRPr>
          </a:p>
          <a:p>
            <a:pPr marL="12700">
              <a:lnSpc>
                <a:spcPct val="100000"/>
              </a:lnSpc>
            </a:pPr>
            <a:r>
              <a:rPr sz="1400" spc="-10" dirty="0">
                <a:solidFill>
                  <a:srgbClr val="1D1D1B"/>
                </a:solidFill>
                <a:latin typeface="Arial"/>
                <a:cs typeface="Arial"/>
              </a:rPr>
              <a:t>Assessment</a:t>
            </a:r>
            <a:endParaRPr sz="1400">
              <a:latin typeface="Arial"/>
              <a:cs typeface="Arial"/>
            </a:endParaRPr>
          </a:p>
          <a:p>
            <a:pPr marL="12700" marR="38735">
              <a:lnSpc>
                <a:spcPct val="110000"/>
              </a:lnSpc>
              <a:spcBef>
                <a:spcPts val="350"/>
              </a:spcBef>
            </a:pPr>
            <a:r>
              <a:rPr sz="1000" dirty="0">
                <a:solidFill>
                  <a:srgbClr val="1D1D1B"/>
                </a:solidFill>
                <a:latin typeface="Arial"/>
                <a:cs typeface="Arial"/>
              </a:rPr>
              <a:t>Written</a:t>
            </a:r>
            <a:r>
              <a:rPr sz="1000" spc="-30" dirty="0">
                <a:solidFill>
                  <a:srgbClr val="1D1D1B"/>
                </a:solidFill>
                <a:latin typeface="Arial"/>
                <a:cs typeface="Arial"/>
              </a:rPr>
              <a:t> </a:t>
            </a:r>
            <a:r>
              <a:rPr sz="1000" spc="-10" dirty="0">
                <a:solidFill>
                  <a:srgbClr val="1D1D1B"/>
                </a:solidFill>
                <a:latin typeface="Arial"/>
                <a:cs typeface="Arial"/>
              </a:rPr>
              <a:t>exam: </a:t>
            </a:r>
            <a:r>
              <a:rPr sz="1000" dirty="0">
                <a:solidFill>
                  <a:srgbClr val="1D1D1B"/>
                </a:solidFill>
                <a:latin typeface="Arial"/>
                <a:cs typeface="Arial"/>
              </a:rPr>
              <a:t>Food</a:t>
            </a:r>
            <a:r>
              <a:rPr sz="1000" spc="-15" dirty="0">
                <a:solidFill>
                  <a:srgbClr val="1D1D1B"/>
                </a:solidFill>
                <a:latin typeface="Arial"/>
                <a:cs typeface="Arial"/>
              </a:rPr>
              <a:t> </a:t>
            </a:r>
            <a:r>
              <a:rPr sz="1000" dirty="0">
                <a:solidFill>
                  <a:srgbClr val="1D1D1B"/>
                </a:solidFill>
                <a:latin typeface="Arial"/>
                <a:cs typeface="Arial"/>
              </a:rPr>
              <a:t>preparation</a:t>
            </a:r>
            <a:r>
              <a:rPr sz="1000" spc="15" dirty="0">
                <a:solidFill>
                  <a:srgbClr val="1D1D1B"/>
                </a:solidFill>
                <a:latin typeface="Arial"/>
                <a:cs typeface="Arial"/>
              </a:rPr>
              <a:t> </a:t>
            </a:r>
            <a:r>
              <a:rPr sz="1000" dirty="0">
                <a:solidFill>
                  <a:srgbClr val="1D1D1B"/>
                </a:solidFill>
                <a:latin typeface="Arial"/>
                <a:cs typeface="Arial"/>
              </a:rPr>
              <a:t>and</a:t>
            </a:r>
            <a:r>
              <a:rPr sz="1000" spc="-20" dirty="0">
                <a:solidFill>
                  <a:srgbClr val="1D1D1B"/>
                </a:solidFill>
                <a:latin typeface="Arial"/>
                <a:cs typeface="Arial"/>
              </a:rPr>
              <a:t> </a:t>
            </a:r>
            <a:r>
              <a:rPr sz="1000" dirty="0">
                <a:solidFill>
                  <a:srgbClr val="1D1D1B"/>
                </a:solidFill>
                <a:latin typeface="Arial"/>
                <a:cs typeface="Arial"/>
              </a:rPr>
              <a:t>nutrition</a:t>
            </a:r>
            <a:r>
              <a:rPr sz="1000" spc="-40" dirty="0">
                <a:solidFill>
                  <a:srgbClr val="1D1D1B"/>
                </a:solidFill>
                <a:latin typeface="Arial"/>
                <a:cs typeface="Arial"/>
              </a:rPr>
              <a:t> </a:t>
            </a:r>
            <a:r>
              <a:rPr sz="1000" spc="-10" dirty="0">
                <a:solidFill>
                  <a:srgbClr val="1D1D1B"/>
                </a:solidFill>
                <a:latin typeface="Arial"/>
                <a:cs typeface="Arial"/>
              </a:rPr>
              <a:t>(50%)</a:t>
            </a:r>
            <a:r>
              <a:rPr sz="1000" spc="-35" dirty="0">
                <a:solidFill>
                  <a:srgbClr val="1D1D1B"/>
                </a:solidFill>
                <a:latin typeface="Arial"/>
                <a:cs typeface="Arial"/>
              </a:rPr>
              <a:t> </a:t>
            </a:r>
            <a:r>
              <a:rPr sz="1000" spc="-10" dirty="0">
                <a:solidFill>
                  <a:srgbClr val="1D1D1B"/>
                </a:solidFill>
                <a:latin typeface="Arial"/>
                <a:cs typeface="Arial"/>
              </a:rPr>
              <a:t>Theoretical </a:t>
            </a:r>
            <a:r>
              <a:rPr sz="1000" dirty="0">
                <a:solidFill>
                  <a:srgbClr val="1D1D1B"/>
                </a:solidFill>
                <a:latin typeface="Arial"/>
                <a:cs typeface="Arial"/>
              </a:rPr>
              <a:t>knowledge</a:t>
            </a:r>
            <a:r>
              <a:rPr sz="1000" spc="15" dirty="0">
                <a:solidFill>
                  <a:srgbClr val="1D1D1B"/>
                </a:solidFill>
                <a:latin typeface="Arial"/>
                <a:cs typeface="Arial"/>
              </a:rPr>
              <a:t> </a:t>
            </a:r>
            <a:r>
              <a:rPr sz="1000" dirty="0">
                <a:solidFill>
                  <a:srgbClr val="1D1D1B"/>
                </a:solidFill>
                <a:latin typeface="Arial"/>
                <a:cs typeface="Arial"/>
              </a:rPr>
              <a:t>of food</a:t>
            </a:r>
            <a:r>
              <a:rPr sz="1000" spc="-10" dirty="0">
                <a:solidFill>
                  <a:srgbClr val="1D1D1B"/>
                </a:solidFill>
                <a:latin typeface="Arial"/>
                <a:cs typeface="Arial"/>
              </a:rPr>
              <a:t> </a:t>
            </a:r>
            <a:r>
              <a:rPr sz="1000" dirty="0">
                <a:solidFill>
                  <a:srgbClr val="1D1D1B"/>
                </a:solidFill>
                <a:latin typeface="Arial"/>
                <a:cs typeface="Arial"/>
              </a:rPr>
              <a:t>preparation</a:t>
            </a:r>
            <a:r>
              <a:rPr sz="1000" spc="45" dirty="0">
                <a:solidFill>
                  <a:srgbClr val="1D1D1B"/>
                </a:solidFill>
                <a:latin typeface="Arial"/>
                <a:cs typeface="Arial"/>
              </a:rPr>
              <a:t> </a:t>
            </a:r>
            <a:r>
              <a:rPr sz="1000" dirty="0">
                <a:solidFill>
                  <a:srgbClr val="1D1D1B"/>
                </a:solidFill>
                <a:latin typeface="Arial"/>
                <a:cs typeface="Arial"/>
              </a:rPr>
              <a:t>and</a:t>
            </a:r>
            <a:r>
              <a:rPr sz="1000" spc="5" dirty="0">
                <a:solidFill>
                  <a:srgbClr val="1D1D1B"/>
                </a:solidFill>
                <a:latin typeface="Arial"/>
                <a:cs typeface="Arial"/>
              </a:rPr>
              <a:t> </a:t>
            </a:r>
            <a:r>
              <a:rPr sz="1000" dirty="0">
                <a:solidFill>
                  <a:srgbClr val="1D1D1B"/>
                </a:solidFill>
                <a:latin typeface="Arial"/>
                <a:cs typeface="Arial"/>
              </a:rPr>
              <a:t>nutrition</a:t>
            </a:r>
            <a:r>
              <a:rPr sz="1000" spc="-20" dirty="0">
                <a:solidFill>
                  <a:srgbClr val="1D1D1B"/>
                </a:solidFill>
                <a:latin typeface="Arial"/>
                <a:cs typeface="Arial"/>
              </a:rPr>
              <a:t> </a:t>
            </a:r>
            <a:r>
              <a:rPr sz="1000" dirty="0">
                <a:solidFill>
                  <a:srgbClr val="1D1D1B"/>
                </a:solidFill>
                <a:latin typeface="Arial"/>
                <a:cs typeface="Arial"/>
              </a:rPr>
              <a:t>from the</a:t>
            </a:r>
            <a:r>
              <a:rPr sz="1000" spc="-10" dirty="0">
                <a:solidFill>
                  <a:srgbClr val="1D1D1B"/>
                </a:solidFill>
                <a:latin typeface="Arial"/>
                <a:cs typeface="Arial"/>
              </a:rPr>
              <a:t> </a:t>
            </a:r>
            <a:r>
              <a:rPr sz="1000" dirty="0">
                <a:solidFill>
                  <a:srgbClr val="1D1D1B"/>
                </a:solidFill>
                <a:latin typeface="Arial"/>
                <a:cs typeface="Arial"/>
              </a:rPr>
              <a:t>5 core</a:t>
            </a:r>
            <a:r>
              <a:rPr sz="1000" spc="10" dirty="0">
                <a:solidFill>
                  <a:srgbClr val="1D1D1B"/>
                </a:solidFill>
                <a:latin typeface="Arial"/>
                <a:cs typeface="Arial"/>
              </a:rPr>
              <a:t> </a:t>
            </a:r>
            <a:r>
              <a:rPr sz="1000" spc="-10" dirty="0">
                <a:solidFill>
                  <a:srgbClr val="1D1D1B"/>
                </a:solidFill>
                <a:latin typeface="Arial"/>
                <a:cs typeface="Arial"/>
              </a:rPr>
              <a:t>topics.</a:t>
            </a:r>
            <a:endParaRPr sz="1000">
              <a:latin typeface="Arial"/>
              <a:cs typeface="Arial"/>
            </a:endParaRPr>
          </a:p>
          <a:p>
            <a:pPr>
              <a:lnSpc>
                <a:spcPct val="100000"/>
              </a:lnSpc>
              <a:spcBef>
                <a:spcPts val="770"/>
              </a:spcBef>
            </a:pPr>
            <a:endParaRPr sz="1000">
              <a:latin typeface="Arial"/>
              <a:cs typeface="Arial"/>
            </a:endParaRPr>
          </a:p>
          <a:p>
            <a:pPr marL="12700" marR="107950">
              <a:lnSpc>
                <a:spcPct val="110000"/>
              </a:lnSpc>
            </a:pPr>
            <a:r>
              <a:rPr sz="1000" spc="-20" dirty="0">
                <a:solidFill>
                  <a:srgbClr val="1D1D1B"/>
                </a:solidFill>
                <a:latin typeface="Arial"/>
                <a:cs typeface="Arial"/>
              </a:rPr>
              <a:t>Non-</a:t>
            </a:r>
            <a:r>
              <a:rPr sz="1000" spc="-10" dirty="0">
                <a:solidFill>
                  <a:srgbClr val="1D1D1B"/>
                </a:solidFill>
                <a:latin typeface="Arial"/>
                <a:cs typeface="Arial"/>
              </a:rPr>
              <a:t>exam</a:t>
            </a:r>
            <a:r>
              <a:rPr sz="1000" spc="-20" dirty="0">
                <a:solidFill>
                  <a:srgbClr val="1D1D1B"/>
                </a:solidFill>
                <a:latin typeface="Arial"/>
                <a:cs typeface="Arial"/>
              </a:rPr>
              <a:t> assessment</a:t>
            </a:r>
            <a:r>
              <a:rPr sz="1000" spc="-30" dirty="0">
                <a:solidFill>
                  <a:srgbClr val="1D1D1B"/>
                </a:solidFill>
                <a:latin typeface="Arial"/>
                <a:cs typeface="Arial"/>
              </a:rPr>
              <a:t> </a:t>
            </a:r>
            <a:r>
              <a:rPr sz="1000" spc="-20" dirty="0">
                <a:solidFill>
                  <a:srgbClr val="1D1D1B"/>
                </a:solidFill>
                <a:latin typeface="Arial"/>
                <a:cs typeface="Arial"/>
              </a:rPr>
              <a:t>(NEA): </a:t>
            </a:r>
            <a:r>
              <a:rPr sz="1000" dirty="0">
                <a:solidFill>
                  <a:srgbClr val="1D1D1B"/>
                </a:solidFill>
                <a:latin typeface="Arial"/>
                <a:cs typeface="Arial"/>
              </a:rPr>
              <a:t>(50%)</a:t>
            </a:r>
            <a:r>
              <a:rPr sz="1000" spc="-25" dirty="0">
                <a:solidFill>
                  <a:srgbClr val="1D1D1B"/>
                </a:solidFill>
                <a:latin typeface="Arial"/>
                <a:cs typeface="Arial"/>
              </a:rPr>
              <a:t> </a:t>
            </a:r>
            <a:r>
              <a:rPr sz="1000" dirty="0">
                <a:solidFill>
                  <a:srgbClr val="1D1D1B"/>
                </a:solidFill>
                <a:latin typeface="Arial"/>
                <a:cs typeface="Arial"/>
              </a:rPr>
              <a:t>Practical</a:t>
            </a:r>
            <a:r>
              <a:rPr sz="1000" spc="5" dirty="0">
                <a:solidFill>
                  <a:srgbClr val="1D1D1B"/>
                </a:solidFill>
                <a:latin typeface="Arial"/>
                <a:cs typeface="Arial"/>
              </a:rPr>
              <a:t> </a:t>
            </a:r>
            <a:r>
              <a:rPr sz="1000" spc="-10" dirty="0">
                <a:solidFill>
                  <a:srgbClr val="1D1D1B"/>
                </a:solidFill>
                <a:latin typeface="Arial"/>
                <a:cs typeface="Arial"/>
              </a:rPr>
              <a:t>investigations</a:t>
            </a:r>
            <a:r>
              <a:rPr sz="1000" spc="-25" dirty="0">
                <a:solidFill>
                  <a:srgbClr val="1D1D1B"/>
                </a:solidFill>
                <a:latin typeface="Arial"/>
                <a:cs typeface="Arial"/>
              </a:rPr>
              <a:t> </a:t>
            </a:r>
            <a:r>
              <a:rPr sz="1000" dirty="0">
                <a:solidFill>
                  <a:srgbClr val="1D1D1B"/>
                </a:solidFill>
                <a:latin typeface="Arial"/>
                <a:cs typeface="Arial"/>
              </a:rPr>
              <a:t>are</a:t>
            </a:r>
            <a:r>
              <a:rPr sz="1000" spc="-5" dirty="0">
                <a:solidFill>
                  <a:srgbClr val="1D1D1B"/>
                </a:solidFill>
                <a:latin typeface="Arial"/>
                <a:cs typeface="Arial"/>
              </a:rPr>
              <a:t> </a:t>
            </a:r>
            <a:r>
              <a:rPr sz="1000" spc="-50" dirty="0">
                <a:solidFill>
                  <a:srgbClr val="1D1D1B"/>
                </a:solidFill>
                <a:latin typeface="Arial"/>
                <a:cs typeface="Arial"/>
              </a:rPr>
              <a:t>a </a:t>
            </a:r>
            <a:r>
              <a:rPr sz="1000" dirty="0">
                <a:solidFill>
                  <a:srgbClr val="1D1D1B"/>
                </a:solidFill>
                <a:latin typeface="Arial"/>
                <a:cs typeface="Arial"/>
              </a:rPr>
              <a:t>compulsory</a:t>
            </a:r>
            <a:r>
              <a:rPr sz="1000" spc="-20" dirty="0">
                <a:solidFill>
                  <a:srgbClr val="1D1D1B"/>
                </a:solidFill>
                <a:latin typeface="Arial"/>
                <a:cs typeface="Arial"/>
              </a:rPr>
              <a:t> </a:t>
            </a:r>
            <a:r>
              <a:rPr sz="1000" dirty="0">
                <a:solidFill>
                  <a:srgbClr val="1D1D1B"/>
                </a:solidFill>
                <a:latin typeface="Arial"/>
                <a:cs typeface="Arial"/>
              </a:rPr>
              <a:t>element</a:t>
            </a:r>
            <a:r>
              <a:rPr sz="1000" spc="-5" dirty="0">
                <a:solidFill>
                  <a:srgbClr val="1D1D1B"/>
                </a:solidFill>
                <a:latin typeface="Arial"/>
                <a:cs typeface="Arial"/>
              </a:rPr>
              <a:t> </a:t>
            </a:r>
            <a:r>
              <a:rPr sz="1000" dirty="0">
                <a:solidFill>
                  <a:srgbClr val="1D1D1B"/>
                </a:solidFill>
                <a:latin typeface="Arial"/>
                <a:cs typeface="Arial"/>
              </a:rPr>
              <a:t>of</a:t>
            </a:r>
            <a:r>
              <a:rPr sz="1000" spc="-35" dirty="0">
                <a:solidFill>
                  <a:srgbClr val="1D1D1B"/>
                </a:solidFill>
                <a:latin typeface="Arial"/>
                <a:cs typeface="Arial"/>
              </a:rPr>
              <a:t> </a:t>
            </a:r>
            <a:r>
              <a:rPr sz="1000" dirty="0">
                <a:solidFill>
                  <a:srgbClr val="1D1D1B"/>
                </a:solidFill>
                <a:latin typeface="Arial"/>
                <a:cs typeface="Arial"/>
              </a:rPr>
              <a:t>this</a:t>
            </a:r>
            <a:r>
              <a:rPr sz="1000" spc="-20" dirty="0">
                <a:solidFill>
                  <a:srgbClr val="1D1D1B"/>
                </a:solidFill>
                <a:latin typeface="Arial"/>
                <a:cs typeface="Arial"/>
              </a:rPr>
              <a:t> </a:t>
            </a:r>
            <a:r>
              <a:rPr sz="1000" spc="-25" dirty="0">
                <a:solidFill>
                  <a:srgbClr val="1D1D1B"/>
                </a:solidFill>
                <a:latin typeface="Arial"/>
                <a:cs typeface="Arial"/>
              </a:rPr>
              <a:t>NEA</a:t>
            </a:r>
            <a:r>
              <a:rPr sz="1000" spc="-35" dirty="0">
                <a:solidFill>
                  <a:srgbClr val="1D1D1B"/>
                </a:solidFill>
                <a:latin typeface="Arial"/>
                <a:cs typeface="Arial"/>
              </a:rPr>
              <a:t> </a:t>
            </a:r>
            <a:r>
              <a:rPr sz="1000" spc="-20" dirty="0">
                <a:solidFill>
                  <a:srgbClr val="1D1D1B"/>
                </a:solidFill>
                <a:latin typeface="Arial"/>
                <a:cs typeface="Arial"/>
              </a:rPr>
              <a:t>task.</a:t>
            </a:r>
            <a:endParaRPr sz="1000">
              <a:latin typeface="Arial"/>
              <a:cs typeface="Arial"/>
            </a:endParaRPr>
          </a:p>
          <a:p>
            <a:pPr marL="192405" indent="-179705">
              <a:lnSpc>
                <a:spcPct val="100000"/>
              </a:lnSpc>
              <a:spcBef>
                <a:spcPts val="420"/>
              </a:spcBef>
              <a:buClr>
                <a:srgbClr val="E9473E"/>
              </a:buClr>
              <a:buFont typeface="Cambria"/>
              <a:buChar char="•"/>
              <a:tabLst>
                <a:tab pos="192405" algn="l"/>
              </a:tabLst>
            </a:pPr>
            <a:r>
              <a:rPr sz="1000" spc="-20" dirty="0">
                <a:solidFill>
                  <a:srgbClr val="1D1D1B"/>
                </a:solidFill>
                <a:latin typeface="Arial"/>
                <a:cs typeface="Arial"/>
              </a:rPr>
              <a:t>Task </a:t>
            </a:r>
            <a:r>
              <a:rPr sz="1000" dirty="0">
                <a:solidFill>
                  <a:srgbClr val="1D1D1B"/>
                </a:solidFill>
                <a:latin typeface="Arial"/>
                <a:cs typeface="Arial"/>
              </a:rPr>
              <a:t>1:</a:t>
            </a:r>
            <a:r>
              <a:rPr sz="1000" spc="-30" dirty="0">
                <a:solidFill>
                  <a:srgbClr val="1D1D1B"/>
                </a:solidFill>
                <a:latin typeface="Arial"/>
                <a:cs typeface="Arial"/>
              </a:rPr>
              <a:t> </a:t>
            </a:r>
            <a:r>
              <a:rPr sz="1000" dirty="0">
                <a:solidFill>
                  <a:srgbClr val="1D1D1B"/>
                </a:solidFill>
                <a:latin typeface="Arial"/>
                <a:cs typeface="Arial"/>
              </a:rPr>
              <a:t>Food</a:t>
            </a:r>
            <a:r>
              <a:rPr sz="1000" spc="-5" dirty="0">
                <a:solidFill>
                  <a:srgbClr val="1D1D1B"/>
                </a:solidFill>
                <a:latin typeface="Arial"/>
                <a:cs typeface="Arial"/>
              </a:rPr>
              <a:t> </a:t>
            </a:r>
            <a:r>
              <a:rPr sz="1000" spc="-10" dirty="0">
                <a:solidFill>
                  <a:srgbClr val="1D1D1B"/>
                </a:solidFill>
                <a:latin typeface="Arial"/>
                <a:cs typeface="Arial"/>
              </a:rPr>
              <a:t>investigation</a:t>
            </a:r>
            <a:r>
              <a:rPr sz="1000" spc="-35" dirty="0">
                <a:solidFill>
                  <a:srgbClr val="1D1D1B"/>
                </a:solidFill>
                <a:latin typeface="Arial"/>
                <a:cs typeface="Arial"/>
              </a:rPr>
              <a:t> </a:t>
            </a:r>
            <a:r>
              <a:rPr sz="1000" dirty="0">
                <a:solidFill>
                  <a:srgbClr val="1D1D1B"/>
                </a:solidFill>
                <a:latin typeface="Arial"/>
                <a:cs typeface="Arial"/>
              </a:rPr>
              <a:t>You</a:t>
            </a:r>
            <a:r>
              <a:rPr sz="1000" spc="-20" dirty="0">
                <a:solidFill>
                  <a:srgbClr val="1D1D1B"/>
                </a:solidFill>
                <a:latin typeface="Arial"/>
                <a:cs typeface="Arial"/>
              </a:rPr>
              <a:t> </a:t>
            </a:r>
            <a:r>
              <a:rPr sz="1000" dirty="0">
                <a:solidFill>
                  <a:srgbClr val="1D1D1B"/>
                </a:solidFill>
                <a:latin typeface="Arial"/>
                <a:cs typeface="Arial"/>
              </a:rPr>
              <a:t>will</a:t>
            </a:r>
            <a:r>
              <a:rPr sz="1000" spc="-25" dirty="0">
                <a:solidFill>
                  <a:srgbClr val="1D1D1B"/>
                </a:solidFill>
                <a:latin typeface="Arial"/>
                <a:cs typeface="Arial"/>
              </a:rPr>
              <a:t> </a:t>
            </a:r>
            <a:r>
              <a:rPr sz="1000" dirty="0">
                <a:solidFill>
                  <a:srgbClr val="1D1D1B"/>
                </a:solidFill>
                <a:latin typeface="Arial"/>
                <a:cs typeface="Arial"/>
              </a:rPr>
              <a:t>understand</a:t>
            </a:r>
            <a:r>
              <a:rPr sz="1000" spc="10" dirty="0">
                <a:solidFill>
                  <a:srgbClr val="1D1D1B"/>
                </a:solidFill>
                <a:latin typeface="Arial"/>
                <a:cs typeface="Arial"/>
              </a:rPr>
              <a:t> </a:t>
            </a:r>
            <a:r>
              <a:rPr sz="1000" spc="-25" dirty="0">
                <a:solidFill>
                  <a:srgbClr val="1D1D1B"/>
                </a:solidFill>
                <a:latin typeface="Arial"/>
                <a:cs typeface="Arial"/>
              </a:rPr>
              <a:t>the</a:t>
            </a:r>
            <a:endParaRPr sz="1000">
              <a:latin typeface="Arial"/>
              <a:cs typeface="Arial"/>
            </a:endParaRPr>
          </a:p>
          <a:p>
            <a:pPr marL="190500">
              <a:lnSpc>
                <a:spcPct val="100000"/>
              </a:lnSpc>
              <a:spcBef>
                <a:spcPts val="120"/>
              </a:spcBef>
            </a:pPr>
            <a:r>
              <a:rPr sz="1000" dirty="0">
                <a:solidFill>
                  <a:srgbClr val="1D1D1B"/>
                </a:solidFill>
                <a:latin typeface="Arial"/>
                <a:cs typeface="Arial"/>
              </a:rPr>
              <a:t>working</a:t>
            </a:r>
            <a:r>
              <a:rPr sz="1000" spc="-55" dirty="0">
                <a:solidFill>
                  <a:srgbClr val="1D1D1B"/>
                </a:solidFill>
                <a:latin typeface="Arial"/>
                <a:cs typeface="Arial"/>
              </a:rPr>
              <a:t> </a:t>
            </a:r>
            <a:r>
              <a:rPr sz="1000" dirty="0">
                <a:solidFill>
                  <a:srgbClr val="1D1D1B"/>
                </a:solidFill>
                <a:latin typeface="Arial"/>
                <a:cs typeface="Arial"/>
              </a:rPr>
              <a:t>characteristics,</a:t>
            </a:r>
            <a:r>
              <a:rPr sz="1000" spc="-5" dirty="0">
                <a:solidFill>
                  <a:srgbClr val="1D1D1B"/>
                </a:solidFill>
                <a:latin typeface="Arial"/>
                <a:cs typeface="Arial"/>
              </a:rPr>
              <a:t> </a:t>
            </a:r>
            <a:r>
              <a:rPr sz="1000" dirty="0">
                <a:solidFill>
                  <a:srgbClr val="1D1D1B"/>
                </a:solidFill>
                <a:latin typeface="Arial"/>
                <a:cs typeface="Arial"/>
              </a:rPr>
              <a:t>functional</a:t>
            </a:r>
            <a:r>
              <a:rPr sz="1000" spc="-40" dirty="0">
                <a:solidFill>
                  <a:srgbClr val="1D1D1B"/>
                </a:solidFill>
                <a:latin typeface="Arial"/>
                <a:cs typeface="Arial"/>
              </a:rPr>
              <a:t> </a:t>
            </a:r>
            <a:r>
              <a:rPr sz="1000" dirty="0">
                <a:solidFill>
                  <a:srgbClr val="1D1D1B"/>
                </a:solidFill>
                <a:latin typeface="Arial"/>
                <a:cs typeface="Arial"/>
              </a:rPr>
              <a:t>and</a:t>
            </a:r>
            <a:r>
              <a:rPr sz="1000" spc="-40" dirty="0">
                <a:solidFill>
                  <a:srgbClr val="1D1D1B"/>
                </a:solidFill>
                <a:latin typeface="Arial"/>
                <a:cs typeface="Arial"/>
              </a:rPr>
              <a:t> </a:t>
            </a:r>
            <a:r>
              <a:rPr sz="1000" dirty="0">
                <a:solidFill>
                  <a:srgbClr val="1D1D1B"/>
                </a:solidFill>
                <a:latin typeface="Arial"/>
                <a:cs typeface="Arial"/>
              </a:rPr>
              <a:t>chemical</a:t>
            </a:r>
            <a:r>
              <a:rPr sz="1000" spc="-20" dirty="0">
                <a:solidFill>
                  <a:srgbClr val="1D1D1B"/>
                </a:solidFill>
                <a:latin typeface="Arial"/>
                <a:cs typeface="Arial"/>
              </a:rPr>
              <a:t> </a:t>
            </a:r>
            <a:r>
              <a:rPr sz="1000" spc="-10" dirty="0">
                <a:solidFill>
                  <a:srgbClr val="1D1D1B"/>
                </a:solidFill>
                <a:latin typeface="Arial"/>
                <a:cs typeface="Arial"/>
              </a:rPr>
              <a:t>properties</a:t>
            </a:r>
            <a:endParaRPr sz="1000">
              <a:latin typeface="Arial"/>
              <a:cs typeface="Arial"/>
            </a:endParaRPr>
          </a:p>
          <a:p>
            <a:pPr marL="190500">
              <a:lnSpc>
                <a:spcPct val="100000"/>
              </a:lnSpc>
              <a:spcBef>
                <a:spcPts val="120"/>
              </a:spcBef>
            </a:pPr>
            <a:r>
              <a:rPr sz="1000" dirty="0">
                <a:solidFill>
                  <a:srgbClr val="1D1D1B"/>
                </a:solidFill>
                <a:latin typeface="Arial"/>
                <a:cs typeface="Arial"/>
              </a:rPr>
              <a:t>of</a:t>
            </a:r>
            <a:r>
              <a:rPr sz="1000" spc="-10" dirty="0">
                <a:solidFill>
                  <a:srgbClr val="1D1D1B"/>
                </a:solidFill>
                <a:latin typeface="Arial"/>
                <a:cs typeface="Arial"/>
              </a:rPr>
              <a:t> ingredients.</a:t>
            </a:r>
            <a:endParaRPr sz="1000">
              <a:latin typeface="Arial"/>
              <a:cs typeface="Arial"/>
            </a:endParaRPr>
          </a:p>
          <a:p>
            <a:pPr marL="190500" marR="135890" indent="-178435">
              <a:lnSpc>
                <a:spcPct val="110000"/>
              </a:lnSpc>
              <a:spcBef>
                <a:spcPts val="305"/>
              </a:spcBef>
              <a:buFont typeface="Cambria"/>
              <a:buChar char="•"/>
              <a:tabLst>
                <a:tab pos="190500" algn="l"/>
                <a:tab pos="191770" algn="l"/>
              </a:tabLst>
            </a:pPr>
            <a:r>
              <a:rPr sz="1000" dirty="0">
                <a:solidFill>
                  <a:srgbClr val="E9473E"/>
                </a:solidFill>
                <a:latin typeface="Arial"/>
                <a:cs typeface="Arial"/>
              </a:rPr>
              <a:t>	</a:t>
            </a:r>
            <a:r>
              <a:rPr sz="1000" spc="-20" dirty="0">
                <a:solidFill>
                  <a:srgbClr val="1D1D1B"/>
                </a:solidFill>
                <a:latin typeface="Arial"/>
                <a:cs typeface="Arial"/>
              </a:rPr>
              <a:t>Task</a:t>
            </a:r>
            <a:r>
              <a:rPr sz="1000" spc="-25" dirty="0">
                <a:solidFill>
                  <a:srgbClr val="1D1D1B"/>
                </a:solidFill>
                <a:latin typeface="Arial"/>
                <a:cs typeface="Arial"/>
              </a:rPr>
              <a:t> </a:t>
            </a:r>
            <a:r>
              <a:rPr sz="1000" dirty="0">
                <a:solidFill>
                  <a:srgbClr val="1D1D1B"/>
                </a:solidFill>
                <a:latin typeface="Arial"/>
                <a:cs typeface="Arial"/>
              </a:rPr>
              <a:t>2:</a:t>
            </a:r>
            <a:r>
              <a:rPr sz="1000" spc="-35" dirty="0">
                <a:solidFill>
                  <a:srgbClr val="1D1D1B"/>
                </a:solidFill>
                <a:latin typeface="Arial"/>
                <a:cs typeface="Arial"/>
              </a:rPr>
              <a:t> </a:t>
            </a:r>
            <a:r>
              <a:rPr sz="1000" dirty="0">
                <a:solidFill>
                  <a:srgbClr val="1D1D1B"/>
                </a:solidFill>
                <a:latin typeface="Arial"/>
                <a:cs typeface="Arial"/>
              </a:rPr>
              <a:t>Food</a:t>
            </a:r>
            <a:r>
              <a:rPr sz="1000" spc="-15" dirty="0">
                <a:solidFill>
                  <a:srgbClr val="1D1D1B"/>
                </a:solidFill>
                <a:latin typeface="Arial"/>
                <a:cs typeface="Arial"/>
              </a:rPr>
              <a:t> </a:t>
            </a:r>
            <a:r>
              <a:rPr sz="1000" dirty="0">
                <a:solidFill>
                  <a:srgbClr val="1D1D1B"/>
                </a:solidFill>
                <a:latin typeface="Arial"/>
                <a:cs typeface="Arial"/>
              </a:rPr>
              <a:t>preparation</a:t>
            </a:r>
            <a:r>
              <a:rPr sz="1000" spc="15" dirty="0">
                <a:solidFill>
                  <a:srgbClr val="1D1D1B"/>
                </a:solidFill>
                <a:latin typeface="Arial"/>
                <a:cs typeface="Arial"/>
              </a:rPr>
              <a:t> </a:t>
            </a:r>
            <a:r>
              <a:rPr sz="1000" spc="-20" dirty="0">
                <a:solidFill>
                  <a:srgbClr val="1D1D1B"/>
                </a:solidFill>
                <a:latin typeface="Arial"/>
                <a:cs typeface="Arial"/>
              </a:rPr>
              <a:t>assessment</a:t>
            </a:r>
            <a:r>
              <a:rPr sz="1000" spc="-35" dirty="0">
                <a:solidFill>
                  <a:srgbClr val="1D1D1B"/>
                </a:solidFill>
                <a:latin typeface="Arial"/>
                <a:cs typeface="Arial"/>
              </a:rPr>
              <a:t> </a:t>
            </a:r>
            <a:r>
              <a:rPr sz="1000" dirty="0">
                <a:solidFill>
                  <a:srgbClr val="1D1D1B"/>
                </a:solidFill>
                <a:latin typeface="Arial"/>
                <a:cs typeface="Arial"/>
              </a:rPr>
              <a:t>You</a:t>
            </a:r>
            <a:r>
              <a:rPr sz="1000" spc="-25" dirty="0">
                <a:solidFill>
                  <a:srgbClr val="1D1D1B"/>
                </a:solidFill>
                <a:latin typeface="Arial"/>
                <a:cs typeface="Arial"/>
              </a:rPr>
              <a:t> </a:t>
            </a:r>
            <a:r>
              <a:rPr sz="1000" dirty="0">
                <a:solidFill>
                  <a:srgbClr val="1D1D1B"/>
                </a:solidFill>
                <a:latin typeface="Arial"/>
                <a:cs typeface="Arial"/>
              </a:rPr>
              <a:t>will</a:t>
            </a:r>
            <a:r>
              <a:rPr sz="1000" spc="-35" dirty="0">
                <a:solidFill>
                  <a:srgbClr val="1D1D1B"/>
                </a:solidFill>
                <a:latin typeface="Arial"/>
                <a:cs typeface="Arial"/>
              </a:rPr>
              <a:t> </a:t>
            </a:r>
            <a:r>
              <a:rPr sz="1000" dirty="0">
                <a:solidFill>
                  <a:srgbClr val="1D1D1B"/>
                </a:solidFill>
                <a:latin typeface="Arial"/>
                <a:cs typeface="Arial"/>
              </a:rPr>
              <a:t>prepare,</a:t>
            </a:r>
            <a:r>
              <a:rPr sz="1000" spc="30" dirty="0">
                <a:solidFill>
                  <a:srgbClr val="1D1D1B"/>
                </a:solidFill>
                <a:latin typeface="Arial"/>
                <a:cs typeface="Arial"/>
              </a:rPr>
              <a:t> </a:t>
            </a:r>
            <a:r>
              <a:rPr sz="1000" spc="-20" dirty="0">
                <a:solidFill>
                  <a:srgbClr val="1D1D1B"/>
                </a:solidFill>
                <a:latin typeface="Arial"/>
                <a:cs typeface="Arial"/>
              </a:rPr>
              <a:t>cook </a:t>
            </a:r>
            <a:r>
              <a:rPr sz="1000" dirty="0">
                <a:solidFill>
                  <a:srgbClr val="1D1D1B"/>
                </a:solidFill>
                <a:latin typeface="Arial"/>
                <a:cs typeface="Arial"/>
              </a:rPr>
              <a:t>and</a:t>
            </a:r>
            <a:r>
              <a:rPr sz="1000" spc="-20" dirty="0">
                <a:solidFill>
                  <a:srgbClr val="1D1D1B"/>
                </a:solidFill>
                <a:latin typeface="Arial"/>
                <a:cs typeface="Arial"/>
              </a:rPr>
              <a:t> </a:t>
            </a:r>
            <a:r>
              <a:rPr sz="1000" dirty="0">
                <a:solidFill>
                  <a:srgbClr val="1D1D1B"/>
                </a:solidFill>
                <a:latin typeface="Arial"/>
                <a:cs typeface="Arial"/>
              </a:rPr>
              <a:t>present</a:t>
            </a:r>
            <a:r>
              <a:rPr sz="1000" spc="-10" dirty="0">
                <a:solidFill>
                  <a:srgbClr val="1D1D1B"/>
                </a:solidFill>
                <a:latin typeface="Arial"/>
                <a:cs typeface="Arial"/>
              </a:rPr>
              <a:t> </a:t>
            </a:r>
            <a:r>
              <a:rPr sz="1000" dirty="0">
                <a:solidFill>
                  <a:srgbClr val="1D1D1B"/>
                </a:solidFill>
                <a:latin typeface="Arial"/>
                <a:cs typeface="Arial"/>
              </a:rPr>
              <a:t>a</a:t>
            </a:r>
            <a:r>
              <a:rPr sz="1000" spc="-15" dirty="0">
                <a:solidFill>
                  <a:srgbClr val="1D1D1B"/>
                </a:solidFill>
                <a:latin typeface="Arial"/>
                <a:cs typeface="Arial"/>
              </a:rPr>
              <a:t> </a:t>
            </a:r>
            <a:r>
              <a:rPr sz="1000" dirty="0">
                <a:solidFill>
                  <a:srgbClr val="1D1D1B"/>
                </a:solidFill>
                <a:latin typeface="Arial"/>
                <a:cs typeface="Arial"/>
              </a:rPr>
              <a:t>final</a:t>
            </a:r>
            <a:r>
              <a:rPr sz="1000" spc="-20" dirty="0">
                <a:solidFill>
                  <a:srgbClr val="1D1D1B"/>
                </a:solidFill>
                <a:latin typeface="Arial"/>
                <a:cs typeface="Arial"/>
              </a:rPr>
              <a:t> </a:t>
            </a:r>
            <a:r>
              <a:rPr sz="1000" dirty="0">
                <a:solidFill>
                  <a:srgbClr val="1D1D1B"/>
                </a:solidFill>
                <a:latin typeface="Arial"/>
                <a:cs typeface="Arial"/>
              </a:rPr>
              <a:t>menu</a:t>
            </a:r>
            <a:r>
              <a:rPr sz="1000" spc="-30" dirty="0">
                <a:solidFill>
                  <a:srgbClr val="1D1D1B"/>
                </a:solidFill>
                <a:latin typeface="Arial"/>
                <a:cs typeface="Arial"/>
              </a:rPr>
              <a:t> </a:t>
            </a:r>
            <a:r>
              <a:rPr sz="1000" dirty="0">
                <a:solidFill>
                  <a:srgbClr val="1D1D1B"/>
                </a:solidFill>
                <a:latin typeface="Arial"/>
                <a:cs typeface="Arial"/>
              </a:rPr>
              <a:t>of</a:t>
            </a:r>
            <a:r>
              <a:rPr sz="1000" spc="-25" dirty="0">
                <a:solidFill>
                  <a:srgbClr val="1D1D1B"/>
                </a:solidFill>
                <a:latin typeface="Arial"/>
                <a:cs typeface="Arial"/>
              </a:rPr>
              <a:t> </a:t>
            </a:r>
            <a:r>
              <a:rPr sz="1000" dirty="0">
                <a:solidFill>
                  <a:srgbClr val="1D1D1B"/>
                </a:solidFill>
                <a:latin typeface="Arial"/>
                <a:cs typeface="Arial"/>
              </a:rPr>
              <a:t>three</a:t>
            </a:r>
            <a:r>
              <a:rPr sz="1000" spc="-5" dirty="0">
                <a:solidFill>
                  <a:srgbClr val="1D1D1B"/>
                </a:solidFill>
                <a:latin typeface="Arial"/>
                <a:cs typeface="Arial"/>
              </a:rPr>
              <a:t> </a:t>
            </a:r>
            <a:r>
              <a:rPr sz="1000" spc="-10" dirty="0">
                <a:solidFill>
                  <a:srgbClr val="1D1D1B"/>
                </a:solidFill>
                <a:latin typeface="Arial"/>
                <a:cs typeface="Arial"/>
              </a:rPr>
              <a:t>dishes</a:t>
            </a:r>
            <a:r>
              <a:rPr sz="1000" spc="-20" dirty="0">
                <a:solidFill>
                  <a:srgbClr val="1D1D1B"/>
                </a:solidFill>
                <a:latin typeface="Arial"/>
                <a:cs typeface="Arial"/>
              </a:rPr>
              <a:t> </a:t>
            </a:r>
            <a:r>
              <a:rPr sz="1000" dirty="0">
                <a:solidFill>
                  <a:srgbClr val="1D1D1B"/>
                </a:solidFill>
                <a:latin typeface="Arial"/>
                <a:cs typeface="Arial"/>
              </a:rPr>
              <a:t>within</a:t>
            </a:r>
            <a:r>
              <a:rPr sz="1000" spc="-40" dirty="0">
                <a:solidFill>
                  <a:srgbClr val="1D1D1B"/>
                </a:solidFill>
                <a:latin typeface="Arial"/>
                <a:cs typeface="Arial"/>
              </a:rPr>
              <a:t> </a:t>
            </a:r>
            <a:r>
              <a:rPr sz="1000" dirty="0">
                <a:solidFill>
                  <a:srgbClr val="1D1D1B"/>
                </a:solidFill>
                <a:latin typeface="Arial"/>
                <a:cs typeface="Arial"/>
              </a:rPr>
              <a:t>a</a:t>
            </a:r>
            <a:r>
              <a:rPr sz="1000" spc="-15" dirty="0">
                <a:solidFill>
                  <a:srgbClr val="1D1D1B"/>
                </a:solidFill>
                <a:latin typeface="Arial"/>
                <a:cs typeface="Arial"/>
              </a:rPr>
              <a:t> </a:t>
            </a:r>
            <a:r>
              <a:rPr sz="1000" dirty="0">
                <a:solidFill>
                  <a:srgbClr val="1D1D1B"/>
                </a:solidFill>
                <a:latin typeface="Arial"/>
                <a:cs typeface="Arial"/>
              </a:rPr>
              <a:t>single</a:t>
            </a:r>
            <a:r>
              <a:rPr sz="1000" spc="-30" dirty="0">
                <a:solidFill>
                  <a:srgbClr val="1D1D1B"/>
                </a:solidFill>
                <a:latin typeface="Arial"/>
                <a:cs typeface="Arial"/>
              </a:rPr>
              <a:t> </a:t>
            </a:r>
            <a:r>
              <a:rPr sz="1000" spc="-10" dirty="0">
                <a:solidFill>
                  <a:srgbClr val="1D1D1B"/>
                </a:solidFill>
                <a:latin typeface="Arial"/>
                <a:cs typeface="Arial"/>
              </a:rPr>
              <a:t>period </a:t>
            </a:r>
            <a:r>
              <a:rPr sz="1000" dirty="0">
                <a:solidFill>
                  <a:srgbClr val="1D1D1B"/>
                </a:solidFill>
                <a:latin typeface="Arial"/>
                <a:cs typeface="Arial"/>
              </a:rPr>
              <a:t>of</a:t>
            </a:r>
            <a:r>
              <a:rPr sz="1000" spc="-30" dirty="0">
                <a:solidFill>
                  <a:srgbClr val="1D1D1B"/>
                </a:solidFill>
                <a:latin typeface="Arial"/>
                <a:cs typeface="Arial"/>
              </a:rPr>
              <a:t> </a:t>
            </a:r>
            <a:r>
              <a:rPr sz="1000" dirty="0">
                <a:solidFill>
                  <a:srgbClr val="1D1D1B"/>
                </a:solidFill>
                <a:latin typeface="Arial"/>
                <a:cs typeface="Arial"/>
              </a:rPr>
              <a:t>no</a:t>
            </a:r>
            <a:r>
              <a:rPr sz="1000" spc="-40" dirty="0">
                <a:solidFill>
                  <a:srgbClr val="1D1D1B"/>
                </a:solidFill>
                <a:latin typeface="Arial"/>
                <a:cs typeface="Arial"/>
              </a:rPr>
              <a:t> </a:t>
            </a:r>
            <a:r>
              <a:rPr sz="1000" dirty="0">
                <a:solidFill>
                  <a:srgbClr val="1D1D1B"/>
                </a:solidFill>
                <a:latin typeface="Arial"/>
                <a:cs typeface="Arial"/>
              </a:rPr>
              <a:t>more</a:t>
            </a:r>
            <a:r>
              <a:rPr sz="1000" spc="-25" dirty="0">
                <a:solidFill>
                  <a:srgbClr val="1D1D1B"/>
                </a:solidFill>
                <a:latin typeface="Arial"/>
                <a:cs typeface="Arial"/>
              </a:rPr>
              <a:t> </a:t>
            </a:r>
            <a:r>
              <a:rPr sz="1000" dirty="0">
                <a:solidFill>
                  <a:srgbClr val="1D1D1B"/>
                </a:solidFill>
                <a:latin typeface="Arial"/>
                <a:cs typeface="Arial"/>
              </a:rPr>
              <a:t>than</a:t>
            </a:r>
            <a:r>
              <a:rPr sz="1000" spc="-25" dirty="0">
                <a:solidFill>
                  <a:srgbClr val="1D1D1B"/>
                </a:solidFill>
                <a:latin typeface="Arial"/>
                <a:cs typeface="Arial"/>
              </a:rPr>
              <a:t> </a:t>
            </a:r>
            <a:r>
              <a:rPr sz="1000" dirty="0">
                <a:solidFill>
                  <a:srgbClr val="1D1D1B"/>
                </a:solidFill>
                <a:latin typeface="Arial"/>
                <a:cs typeface="Arial"/>
              </a:rPr>
              <a:t>three</a:t>
            </a:r>
            <a:r>
              <a:rPr sz="1000" spc="-10" dirty="0">
                <a:solidFill>
                  <a:srgbClr val="1D1D1B"/>
                </a:solidFill>
                <a:latin typeface="Arial"/>
                <a:cs typeface="Arial"/>
              </a:rPr>
              <a:t> </a:t>
            </a:r>
            <a:r>
              <a:rPr sz="1000" dirty="0">
                <a:solidFill>
                  <a:srgbClr val="1D1D1B"/>
                </a:solidFill>
                <a:latin typeface="Arial"/>
                <a:cs typeface="Arial"/>
              </a:rPr>
              <a:t>hours,</a:t>
            </a:r>
            <a:r>
              <a:rPr sz="1000" spc="-35" dirty="0">
                <a:solidFill>
                  <a:srgbClr val="1D1D1B"/>
                </a:solidFill>
                <a:latin typeface="Arial"/>
                <a:cs typeface="Arial"/>
              </a:rPr>
              <a:t> </a:t>
            </a:r>
            <a:r>
              <a:rPr sz="1000" dirty="0">
                <a:solidFill>
                  <a:srgbClr val="1D1D1B"/>
                </a:solidFill>
                <a:latin typeface="Arial"/>
                <a:cs typeface="Arial"/>
              </a:rPr>
              <a:t>planning</a:t>
            </a:r>
            <a:r>
              <a:rPr sz="1000" spc="-30" dirty="0">
                <a:solidFill>
                  <a:srgbClr val="1D1D1B"/>
                </a:solidFill>
                <a:latin typeface="Arial"/>
                <a:cs typeface="Arial"/>
              </a:rPr>
              <a:t> </a:t>
            </a:r>
            <a:r>
              <a:rPr sz="1000" dirty="0">
                <a:solidFill>
                  <a:srgbClr val="1D1D1B"/>
                </a:solidFill>
                <a:latin typeface="Arial"/>
                <a:cs typeface="Arial"/>
              </a:rPr>
              <a:t>in</a:t>
            </a:r>
            <a:r>
              <a:rPr sz="1000" spc="-25" dirty="0">
                <a:solidFill>
                  <a:srgbClr val="1D1D1B"/>
                </a:solidFill>
                <a:latin typeface="Arial"/>
                <a:cs typeface="Arial"/>
              </a:rPr>
              <a:t> </a:t>
            </a:r>
            <a:r>
              <a:rPr sz="1000" dirty="0">
                <a:solidFill>
                  <a:srgbClr val="1D1D1B"/>
                </a:solidFill>
                <a:latin typeface="Arial"/>
                <a:cs typeface="Arial"/>
              </a:rPr>
              <a:t>advance how</a:t>
            </a:r>
            <a:r>
              <a:rPr sz="1000" spc="-30" dirty="0">
                <a:solidFill>
                  <a:srgbClr val="1D1D1B"/>
                </a:solidFill>
                <a:latin typeface="Arial"/>
                <a:cs typeface="Arial"/>
              </a:rPr>
              <a:t> </a:t>
            </a:r>
            <a:r>
              <a:rPr sz="1000" dirty="0">
                <a:solidFill>
                  <a:srgbClr val="1D1D1B"/>
                </a:solidFill>
                <a:latin typeface="Arial"/>
                <a:cs typeface="Arial"/>
              </a:rPr>
              <a:t>this</a:t>
            </a:r>
            <a:r>
              <a:rPr sz="1000" spc="-30" dirty="0">
                <a:solidFill>
                  <a:srgbClr val="1D1D1B"/>
                </a:solidFill>
                <a:latin typeface="Arial"/>
                <a:cs typeface="Arial"/>
              </a:rPr>
              <a:t> </a:t>
            </a:r>
            <a:r>
              <a:rPr sz="1000" spc="-20" dirty="0">
                <a:solidFill>
                  <a:srgbClr val="1D1D1B"/>
                </a:solidFill>
                <a:latin typeface="Arial"/>
                <a:cs typeface="Arial"/>
              </a:rPr>
              <a:t>will </a:t>
            </a:r>
            <a:r>
              <a:rPr sz="1000" dirty="0">
                <a:solidFill>
                  <a:srgbClr val="1D1D1B"/>
                </a:solidFill>
                <a:latin typeface="Arial"/>
                <a:cs typeface="Arial"/>
              </a:rPr>
              <a:t>be</a:t>
            </a:r>
            <a:r>
              <a:rPr sz="1000" spc="15" dirty="0">
                <a:solidFill>
                  <a:srgbClr val="1D1D1B"/>
                </a:solidFill>
                <a:latin typeface="Arial"/>
                <a:cs typeface="Arial"/>
              </a:rPr>
              <a:t> </a:t>
            </a:r>
            <a:r>
              <a:rPr sz="1000" spc="-10" dirty="0">
                <a:solidFill>
                  <a:srgbClr val="1D1D1B"/>
                </a:solidFill>
                <a:latin typeface="Arial"/>
                <a:cs typeface="Arial"/>
              </a:rPr>
              <a:t>achieved.</a:t>
            </a:r>
            <a:endParaRPr sz="1000">
              <a:latin typeface="Arial"/>
              <a:cs typeface="Arial"/>
            </a:endParaRPr>
          </a:p>
        </p:txBody>
      </p:sp>
      <p:sp>
        <p:nvSpPr>
          <p:cNvPr id="5" name="object 5"/>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10" dirty="0"/>
              <a:t>Food</a:t>
            </a:r>
            <a:r>
              <a:rPr spc="-125" dirty="0"/>
              <a:t> </a:t>
            </a:r>
            <a:r>
              <a:rPr dirty="0"/>
              <a:t>Preparation</a:t>
            </a:r>
            <a:r>
              <a:rPr spc="-125" dirty="0"/>
              <a:t> </a:t>
            </a:r>
            <a:r>
              <a:rPr dirty="0"/>
              <a:t>&amp;</a:t>
            </a:r>
            <a:r>
              <a:rPr spc="-125" dirty="0"/>
              <a:t> </a:t>
            </a:r>
            <a:r>
              <a:rPr spc="-10" dirty="0"/>
              <a:t>Nutrition</a:t>
            </a:r>
          </a:p>
        </p:txBody>
      </p:sp>
      <p:pic>
        <p:nvPicPr>
          <p:cNvPr id="6" name="object 6"/>
          <p:cNvPicPr/>
          <p:nvPr/>
        </p:nvPicPr>
        <p:blipFill>
          <a:blip r:embed="rId2" cstate="print"/>
          <a:stretch>
            <a:fillRect/>
          </a:stretch>
        </p:blipFill>
        <p:spPr>
          <a:xfrm>
            <a:off x="5471159" y="3851147"/>
            <a:ext cx="1691639" cy="2167128"/>
          </a:xfrm>
          <a:prstGeom prst="rect">
            <a:avLst/>
          </a:prstGeom>
        </p:spPr>
      </p:pic>
      <p:sp>
        <p:nvSpPr>
          <p:cNvPr id="9" name="object 9"/>
          <p:cNvSpPr txBox="1">
            <a:spLocks noGrp="1"/>
          </p:cNvSpPr>
          <p:nvPr>
            <p:ph type="sldNum" sz="quarter" idx="7"/>
          </p:nvPr>
        </p:nvSpPr>
        <p:spPr>
          <a:prstGeom prst="rect">
            <a:avLst/>
          </a:prstGeom>
        </p:spPr>
        <p:txBody>
          <a:bodyPr vert="horz" wrap="square" lIns="0" tIns="8255" rIns="0" bIns="0" rtlCol="0">
            <a:spAutoFit/>
          </a:bodyPr>
          <a:lstStyle/>
          <a:p>
            <a:pPr marL="38100">
              <a:lnSpc>
                <a:spcPct val="100000"/>
              </a:lnSpc>
              <a:spcBef>
                <a:spcPts val="65"/>
              </a:spcBef>
            </a:pPr>
            <a:fld id="{81D60167-4931-47E6-BA6A-407CBD079E47}" type="slidenum">
              <a:rPr spc="-25" dirty="0"/>
              <a:t>24</a:t>
            </a:fld>
            <a:endParaRPr spc="-25"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705104" y="2807859"/>
            <a:ext cx="3757929" cy="4649470"/>
          </a:xfrm>
          <a:prstGeom prst="rect">
            <a:avLst/>
          </a:prstGeom>
        </p:spPr>
        <p:txBody>
          <a:bodyPr vert="horz" wrap="square" lIns="0" tIns="97790" rIns="0" bIns="0" rtlCol="0">
            <a:spAutoFit/>
          </a:bodyPr>
          <a:lstStyle/>
          <a:p>
            <a:pPr marL="12700">
              <a:lnSpc>
                <a:spcPct val="100000"/>
              </a:lnSpc>
              <a:spcBef>
                <a:spcPts val="770"/>
              </a:spcBef>
            </a:pPr>
            <a:r>
              <a:rPr sz="1400" spc="-20" dirty="0">
                <a:solidFill>
                  <a:srgbClr val="1D1D1B"/>
                </a:solidFill>
                <a:latin typeface="Arial"/>
                <a:cs typeface="Arial"/>
              </a:rPr>
              <a:t>What</a:t>
            </a:r>
            <a:r>
              <a:rPr sz="1400" spc="-60" dirty="0">
                <a:solidFill>
                  <a:srgbClr val="1D1D1B"/>
                </a:solidFill>
                <a:latin typeface="Arial"/>
                <a:cs typeface="Arial"/>
              </a:rPr>
              <a:t> </a:t>
            </a:r>
            <a:r>
              <a:rPr sz="1400" dirty="0">
                <a:solidFill>
                  <a:srgbClr val="1D1D1B"/>
                </a:solidFill>
                <a:latin typeface="Arial"/>
                <a:cs typeface="Arial"/>
              </a:rPr>
              <a:t>is</a:t>
            </a:r>
            <a:r>
              <a:rPr sz="1400" spc="-65" dirty="0">
                <a:solidFill>
                  <a:srgbClr val="1D1D1B"/>
                </a:solidFill>
                <a:latin typeface="Arial"/>
                <a:cs typeface="Arial"/>
              </a:rPr>
              <a:t> </a:t>
            </a:r>
            <a:r>
              <a:rPr sz="1400" spc="-10" dirty="0">
                <a:solidFill>
                  <a:srgbClr val="1D1D1B"/>
                </a:solidFill>
                <a:latin typeface="Arial"/>
                <a:cs typeface="Arial"/>
              </a:rPr>
              <a:t>involved?</a:t>
            </a:r>
            <a:endParaRPr sz="1400">
              <a:latin typeface="Arial"/>
              <a:cs typeface="Arial"/>
            </a:endParaRPr>
          </a:p>
          <a:p>
            <a:pPr marL="12700" marR="67945">
              <a:lnSpc>
                <a:spcPct val="110000"/>
              </a:lnSpc>
              <a:spcBef>
                <a:spcPts val="355"/>
              </a:spcBef>
            </a:pPr>
            <a:r>
              <a:rPr sz="1000" dirty="0">
                <a:solidFill>
                  <a:srgbClr val="1D1D1B"/>
                </a:solidFill>
                <a:latin typeface="Arial"/>
                <a:cs typeface="Arial"/>
              </a:rPr>
              <a:t>The</a:t>
            </a:r>
            <a:r>
              <a:rPr sz="1000" spc="-20" dirty="0">
                <a:solidFill>
                  <a:srgbClr val="1D1D1B"/>
                </a:solidFill>
                <a:latin typeface="Arial"/>
                <a:cs typeface="Arial"/>
              </a:rPr>
              <a:t> </a:t>
            </a:r>
            <a:r>
              <a:rPr sz="1000" spc="-10" dirty="0">
                <a:solidFill>
                  <a:srgbClr val="1D1D1B"/>
                </a:solidFill>
                <a:latin typeface="Arial"/>
                <a:cs typeface="Arial"/>
              </a:rPr>
              <a:t>Health</a:t>
            </a:r>
            <a:r>
              <a:rPr sz="1000" spc="-20" dirty="0">
                <a:solidFill>
                  <a:srgbClr val="1D1D1B"/>
                </a:solidFill>
                <a:latin typeface="Arial"/>
                <a:cs typeface="Arial"/>
              </a:rPr>
              <a:t> </a:t>
            </a:r>
            <a:r>
              <a:rPr sz="1000" dirty="0">
                <a:solidFill>
                  <a:srgbClr val="1D1D1B"/>
                </a:solidFill>
                <a:latin typeface="Arial"/>
                <a:cs typeface="Arial"/>
              </a:rPr>
              <a:t>&amp;</a:t>
            </a:r>
            <a:r>
              <a:rPr sz="1000" spc="-25" dirty="0">
                <a:solidFill>
                  <a:srgbClr val="1D1D1B"/>
                </a:solidFill>
                <a:latin typeface="Arial"/>
                <a:cs typeface="Arial"/>
              </a:rPr>
              <a:t> </a:t>
            </a:r>
            <a:r>
              <a:rPr sz="1000" dirty="0">
                <a:solidFill>
                  <a:srgbClr val="1D1D1B"/>
                </a:solidFill>
                <a:latin typeface="Arial"/>
                <a:cs typeface="Arial"/>
              </a:rPr>
              <a:t>Social</a:t>
            </a:r>
            <a:r>
              <a:rPr sz="1000" spc="-10" dirty="0">
                <a:solidFill>
                  <a:srgbClr val="1D1D1B"/>
                </a:solidFill>
                <a:latin typeface="Arial"/>
                <a:cs typeface="Arial"/>
              </a:rPr>
              <a:t> </a:t>
            </a:r>
            <a:r>
              <a:rPr sz="1000" dirty="0">
                <a:solidFill>
                  <a:srgbClr val="1D1D1B"/>
                </a:solidFill>
                <a:latin typeface="Arial"/>
                <a:cs typeface="Arial"/>
              </a:rPr>
              <a:t>Care</a:t>
            </a:r>
            <a:r>
              <a:rPr sz="1000" spc="-10" dirty="0">
                <a:solidFill>
                  <a:srgbClr val="1D1D1B"/>
                </a:solidFill>
                <a:latin typeface="Arial"/>
                <a:cs typeface="Arial"/>
              </a:rPr>
              <a:t> </a:t>
            </a:r>
            <a:r>
              <a:rPr sz="1000" dirty="0">
                <a:solidFill>
                  <a:srgbClr val="1D1D1B"/>
                </a:solidFill>
                <a:latin typeface="Arial"/>
                <a:cs typeface="Arial"/>
              </a:rPr>
              <a:t>course</a:t>
            </a:r>
            <a:r>
              <a:rPr sz="1000" spc="-20" dirty="0">
                <a:solidFill>
                  <a:srgbClr val="1D1D1B"/>
                </a:solidFill>
                <a:latin typeface="Arial"/>
                <a:cs typeface="Arial"/>
              </a:rPr>
              <a:t> </a:t>
            </a:r>
            <a:r>
              <a:rPr sz="1000" dirty="0">
                <a:solidFill>
                  <a:srgbClr val="1D1D1B"/>
                </a:solidFill>
                <a:latin typeface="Arial"/>
                <a:cs typeface="Arial"/>
              </a:rPr>
              <a:t>requires</a:t>
            </a:r>
            <a:r>
              <a:rPr sz="1000" spc="5" dirty="0">
                <a:solidFill>
                  <a:srgbClr val="1D1D1B"/>
                </a:solidFill>
                <a:latin typeface="Arial"/>
                <a:cs typeface="Arial"/>
              </a:rPr>
              <a:t> </a:t>
            </a:r>
            <a:r>
              <a:rPr sz="1000" dirty="0">
                <a:solidFill>
                  <a:srgbClr val="1D1D1B"/>
                </a:solidFill>
                <a:latin typeface="Arial"/>
                <a:cs typeface="Arial"/>
              </a:rPr>
              <a:t>students</a:t>
            </a:r>
            <a:r>
              <a:rPr sz="1000" spc="-10" dirty="0">
                <a:solidFill>
                  <a:srgbClr val="1D1D1B"/>
                </a:solidFill>
                <a:latin typeface="Arial"/>
                <a:cs typeface="Arial"/>
              </a:rPr>
              <a:t> </a:t>
            </a:r>
            <a:r>
              <a:rPr sz="1000" dirty="0">
                <a:solidFill>
                  <a:srgbClr val="1D1D1B"/>
                </a:solidFill>
                <a:latin typeface="Arial"/>
                <a:cs typeface="Arial"/>
              </a:rPr>
              <a:t>to</a:t>
            </a:r>
            <a:r>
              <a:rPr sz="1000" spc="-40" dirty="0">
                <a:solidFill>
                  <a:srgbClr val="1D1D1B"/>
                </a:solidFill>
                <a:latin typeface="Arial"/>
                <a:cs typeface="Arial"/>
              </a:rPr>
              <a:t> </a:t>
            </a:r>
            <a:r>
              <a:rPr sz="1000" dirty="0">
                <a:solidFill>
                  <a:srgbClr val="1D1D1B"/>
                </a:solidFill>
                <a:latin typeface="Arial"/>
                <a:cs typeface="Arial"/>
              </a:rPr>
              <a:t>cover</a:t>
            </a:r>
            <a:r>
              <a:rPr sz="1000" spc="-10" dirty="0">
                <a:solidFill>
                  <a:srgbClr val="1D1D1B"/>
                </a:solidFill>
                <a:latin typeface="Arial"/>
                <a:cs typeface="Arial"/>
              </a:rPr>
              <a:t> </a:t>
            </a:r>
            <a:r>
              <a:rPr sz="1000" spc="-25" dirty="0">
                <a:solidFill>
                  <a:srgbClr val="1D1D1B"/>
                </a:solidFill>
                <a:latin typeface="Arial"/>
                <a:cs typeface="Arial"/>
              </a:rPr>
              <a:t>two </a:t>
            </a:r>
            <a:r>
              <a:rPr sz="1000" dirty="0">
                <a:solidFill>
                  <a:srgbClr val="1D1D1B"/>
                </a:solidFill>
                <a:latin typeface="Arial"/>
                <a:cs typeface="Arial"/>
              </a:rPr>
              <a:t>coursework</a:t>
            </a:r>
            <a:r>
              <a:rPr sz="1000" spc="-10" dirty="0">
                <a:solidFill>
                  <a:srgbClr val="1D1D1B"/>
                </a:solidFill>
                <a:latin typeface="Arial"/>
                <a:cs typeface="Arial"/>
              </a:rPr>
              <a:t> </a:t>
            </a:r>
            <a:r>
              <a:rPr sz="1000" dirty="0">
                <a:solidFill>
                  <a:srgbClr val="1D1D1B"/>
                </a:solidFill>
                <a:latin typeface="Arial"/>
                <a:cs typeface="Arial"/>
              </a:rPr>
              <a:t>units</a:t>
            </a:r>
            <a:r>
              <a:rPr sz="1000" spc="-35" dirty="0">
                <a:solidFill>
                  <a:srgbClr val="1D1D1B"/>
                </a:solidFill>
                <a:latin typeface="Arial"/>
                <a:cs typeface="Arial"/>
              </a:rPr>
              <a:t> </a:t>
            </a:r>
            <a:r>
              <a:rPr sz="1000" dirty="0">
                <a:solidFill>
                  <a:srgbClr val="1D1D1B"/>
                </a:solidFill>
                <a:latin typeface="Arial"/>
                <a:cs typeface="Arial"/>
              </a:rPr>
              <a:t>looking</a:t>
            </a:r>
            <a:r>
              <a:rPr sz="1000" spc="-45" dirty="0">
                <a:solidFill>
                  <a:srgbClr val="1D1D1B"/>
                </a:solidFill>
                <a:latin typeface="Arial"/>
                <a:cs typeface="Arial"/>
              </a:rPr>
              <a:t> </a:t>
            </a:r>
            <a:r>
              <a:rPr sz="1000" dirty="0">
                <a:solidFill>
                  <a:srgbClr val="1D1D1B"/>
                </a:solidFill>
                <a:latin typeface="Arial"/>
                <a:cs typeface="Arial"/>
              </a:rPr>
              <a:t>into</a:t>
            </a:r>
            <a:r>
              <a:rPr sz="1000" spc="-25" dirty="0">
                <a:solidFill>
                  <a:srgbClr val="1D1D1B"/>
                </a:solidFill>
                <a:latin typeface="Arial"/>
                <a:cs typeface="Arial"/>
              </a:rPr>
              <a:t> </a:t>
            </a:r>
            <a:r>
              <a:rPr sz="1000" dirty="0">
                <a:solidFill>
                  <a:srgbClr val="1D1D1B"/>
                </a:solidFill>
                <a:latin typeface="Arial"/>
                <a:cs typeface="Arial"/>
              </a:rPr>
              <a:t>care</a:t>
            </a:r>
            <a:r>
              <a:rPr sz="1000" spc="-5" dirty="0">
                <a:solidFill>
                  <a:srgbClr val="1D1D1B"/>
                </a:solidFill>
                <a:latin typeface="Arial"/>
                <a:cs typeface="Arial"/>
              </a:rPr>
              <a:t> </a:t>
            </a:r>
            <a:r>
              <a:rPr sz="1000" spc="-10" dirty="0">
                <a:solidFill>
                  <a:srgbClr val="1D1D1B"/>
                </a:solidFill>
                <a:latin typeface="Arial"/>
                <a:cs typeface="Arial"/>
              </a:rPr>
              <a:t>values,</a:t>
            </a:r>
            <a:r>
              <a:rPr sz="1000" spc="-20" dirty="0">
                <a:solidFill>
                  <a:srgbClr val="1D1D1B"/>
                </a:solidFill>
                <a:latin typeface="Arial"/>
                <a:cs typeface="Arial"/>
              </a:rPr>
              <a:t> </a:t>
            </a:r>
            <a:r>
              <a:rPr sz="1000" dirty="0">
                <a:solidFill>
                  <a:srgbClr val="1D1D1B"/>
                </a:solidFill>
                <a:latin typeface="Arial"/>
                <a:cs typeface="Arial"/>
              </a:rPr>
              <a:t>types</a:t>
            </a:r>
            <a:r>
              <a:rPr sz="1000" spc="-10" dirty="0">
                <a:solidFill>
                  <a:srgbClr val="1D1D1B"/>
                </a:solidFill>
                <a:latin typeface="Arial"/>
                <a:cs typeface="Arial"/>
              </a:rPr>
              <a:t> </a:t>
            </a:r>
            <a:r>
              <a:rPr sz="1000" dirty="0">
                <a:solidFill>
                  <a:srgbClr val="1D1D1B"/>
                </a:solidFill>
                <a:latin typeface="Arial"/>
                <a:cs typeface="Arial"/>
              </a:rPr>
              <a:t>of</a:t>
            </a:r>
            <a:r>
              <a:rPr sz="1000" spc="-25" dirty="0">
                <a:solidFill>
                  <a:srgbClr val="1D1D1B"/>
                </a:solidFill>
                <a:latin typeface="Arial"/>
                <a:cs typeface="Arial"/>
              </a:rPr>
              <a:t> </a:t>
            </a:r>
            <a:r>
              <a:rPr sz="1000" dirty="0">
                <a:solidFill>
                  <a:srgbClr val="1D1D1B"/>
                </a:solidFill>
                <a:latin typeface="Arial"/>
                <a:cs typeface="Arial"/>
              </a:rPr>
              <a:t>care</a:t>
            </a:r>
            <a:r>
              <a:rPr sz="1000" spc="-5" dirty="0">
                <a:solidFill>
                  <a:srgbClr val="1D1D1B"/>
                </a:solidFill>
                <a:latin typeface="Arial"/>
                <a:cs typeface="Arial"/>
              </a:rPr>
              <a:t> </a:t>
            </a:r>
            <a:r>
              <a:rPr sz="1000" dirty="0">
                <a:solidFill>
                  <a:srgbClr val="1D1D1B"/>
                </a:solidFill>
                <a:latin typeface="Arial"/>
                <a:cs typeface="Arial"/>
              </a:rPr>
              <a:t>and</a:t>
            </a:r>
            <a:r>
              <a:rPr sz="1000" spc="-10" dirty="0">
                <a:solidFill>
                  <a:srgbClr val="1D1D1B"/>
                </a:solidFill>
                <a:latin typeface="Arial"/>
                <a:cs typeface="Arial"/>
              </a:rPr>
              <a:t> </a:t>
            </a:r>
            <a:r>
              <a:rPr sz="1000" spc="-20" dirty="0">
                <a:solidFill>
                  <a:srgbClr val="1D1D1B"/>
                </a:solidFill>
                <a:latin typeface="Arial"/>
                <a:cs typeface="Arial"/>
              </a:rPr>
              <a:t>care </a:t>
            </a:r>
            <a:r>
              <a:rPr sz="1000" spc="-10" dirty="0">
                <a:solidFill>
                  <a:srgbClr val="1D1D1B"/>
                </a:solidFill>
                <a:latin typeface="Arial"/>
                <a:cs typeface="Arial"/>
              </a:rPr>
              <a:t>systems</a:t>
            </a:r>
            <a:r>
              <a:rPr sz="1000" spc="-25" dirty="0">
                <a:solidFill>
                  <a:srgbClr val="1D1D1B"/>
                </a:solidFill>
                <a:latin typeface="Arial"/>
                <a:cs typeface="Arial"/>
              </a:rPr>
              <a:t> </a:t>
            </a:r>
            <a:r>
              <a:rPr sz="1000" dirty="0">
                <a:solidFill>
                  <a:srgbClr val="1D1D1B"/>
                </a:solidFill>
                <a:latin typeface="Arial"/>
                <a:cs typeface="Arial"/>
              </a:rPr>
              <a:t>provided</a:t>
            </a:r>
            <a:r>
              <a:rPr sz="1000" spc="20" dirty="0">
                <a:solidFill>
                  <a:srgbClr val="1D1D1B"/>
                </a:solidFill>
                <a:latin typeface="Arial"/>
                <a:cs typeface="Arial"/>
              </a:rPr>
              <a:t> </a:t>
            </a:r>
            <a:r>
              <a:rPr sz="1000" dirty="0">
                <a:solidFill>
                  <a:srgbClr val="1D1D1B"/>
                </a:solidFill>
                <a:latin typeface="Arial"/>
                <a:cs typeface="Arial"/>
              </a:rPr>
              <a:t>to</a:t>
            </a:r>
            <a:r>
              <a:rPr sz="1000" spc="-15" dirty="0">
                <a:solidFill>
                  <a:srgbClr val="1D1D1B"/>
                </a:solidFill>
                <a:latin typeface="Arial"/>
                <a:cs typeface="Arial"/>
              </a:rPr>
              <a:t> </a:t>
            </a:r>
            <a:r>
              <a:rPr sz="1000" dirty="0">
                <a:solidFill>
                  <a:srgbClr val="1D1D1B"/>
                </a:solidFill>
                <a:latin typeface="Arial"/>
                <a:cs typeface="Arial"/>
              </a:rPr>
              <a:t>a</a:t>
            </a:r>
            <a:r>
              <a:rPr sz="1000" spc="-15" dirty="0">
                <a:solidFill>
                  <a:srgbClr val="1D1D1B"/>
                </a:solidFill>
                <a:latin typeface="Arial"/>
                <a:cs typeface="Arial"/>
              </a:rPr>
              <a:t> </a:t>
            </a:r>
            <a:r>
              <a:rPr sz="1000" dirty="0">
                <a:solidFill>
                  <a:srgbClr val="1D1D1B"/>
                </a:solidFill>
                <a:latin typeface="Arial"/>
                <a:cs typeface="Arial"/>
              </a:rPr>
              <a:t>range</a:t>
            </a:r>
            <a:r>
              <a:rPr sz="1000" spc="5" dirty="0">
                <a:solidFill>
                  <a:srgbClr val="1D1D1B"/>
                </a:solidFill>
                <a:latin typeface="Arial"/>
                <a:cs typeface="Arial"/>
              </a:rPr>
              <a:t> </a:t>
            </a:r>
            <a:r>
              <a:rPr sz="1000" dirty="0">
                <a:solidFill>
                  <a:srgbClr val="1D1D1B"/>
                </a:solidFill>
                <a:latin typeface="Arial"/>
                <a:cs typeface="Arial"/>
              </a:rPr>
              <a:t>of</a:t>
            </a:r>
            <a:r>
              <a:rPr sz="1000" spc="-30" dirty="0">
                <a:solidFill>
                  <a:srgbClr val="1D1D1B"/>
                </a:solidFill>
                <a:latin typeface="Arial"/>
                <a:cs typeface="Arial"/>
              </a:rPr>
              <a:t> </a:t>
            </a:r>
            <a:r>
              <a:rPr sz="1000" dirty="0">
                <a:solidFill>
                  <a:srgbClr val="1D1D1B"/>
                </a:solidFill>
                <a:latin typeface="Arial"/>
                <a:cs typeface="Arial"/>
              </a:rPr>
              <a:t>different</a:t>
            </a:r>
            <a:r>
              <a:rPr sz="1000" spc="10" dirty="0">
                <a:solidFill>
                  <a:srgbClr val="1D1D1B"/>
                </a:solidFill>
                <a:latin typeface="Arial"/>
                <a:cs typeface="Arial"/>
              </a:rPr>
              <a:t> </a:t>
            </a:r>
            <a:r>
              <a:rPr sz="1000" dirty="0">
                <a:solidFill>
                  <a:srgbClr val="1D1D1B"/>
                </a:solidFill>
                <a:latin typeface="Arial"/>
                <a:cs typeface="Arial"/>
              </a:rPr>
              <a:t>people</a:t>
            </a:r>
            <a:r>
              <a:rPr sz="1000" spc="20" dirty="0">
                <a:solidFill>
                  <a:srgbClr val="1D1D1B"/>
                </a:solidFill>
                <a:latin typeface="Arial"/>
                <a:cs typeface="Arial"/>
              </a:rPr>
              <a:t> </a:t>
            </a:r>
            <a:r>
              <a:rPr sz="1000" spc="-25" dirty="0">
                <a:solidFill>
                  <a:srgbClr val="1D1D1B"/>
                </a:solidFill>
                <a:latin typeface="Arial"/>
                <a:cs typeface="Arial"/>
              </a:rPr>
              <a:t>and </a:t>
            </a:r>
            <a:r>
              <a:rPr sz="1000" dirty="0">
                <a:solidFill>
                  <a:srgbClr val="1D1D1B"/>
                </a:solidFill>
                <a:latin typeface="Arial"/>
                <a:cs typeface="Arial"/>
              </a:rPr>
              <a:t>circumstances.</a:t>
            </a:r>
            <a:r>
              <a:rPr sz="1000" spc="-20" dirty="0">
                <a:solidFill>
                  <a:srgbClr val="1D1D1B"/>
                </a:solidFill>
                <a:latin typeface="Arial"/>
                <a:cs typeface="Arial"/>
              </a:rPr>
              <a:t> </a:t>
            </a:r>
            <a:r>
              <a:rPr sz="1000" dirty="0">
                <a:solidFill>
                  <a:srgbClr val="1D1D1B"/>
                </a:solidFill>
                <a:latin typeface="Arial"/>
                <a:cs typeface="Arial"/>
              </a:rPr>
              <a:t>During</a:t>
            </a:r>
            <a:r>
              <a:rPr sz="1000" spc="-35" dirty="0">
                <a:solidFill>
                  <a:srgbClr val="1D1D1B"/>
                </a:solidFill>
                <a:latin typeface="Arial"/>
                <a:cs typeface="Arial"/>
              </a:rPr>
              <a:t> </a:t>
            </a:r>
            <a:r>
              <a:rPr sz="1000" dirty="0">
                <a:solidFill>
                  <a:srgbClr val="1D1D1B"/>
                </a:solidFill>
                <a:latin typeface="Arial"/>
                <a:cs typeface="Arial"/>
              </a:rPr>
              <a:t>these</a:t>
            </a:r>
            <a:r>
              <a:rPr sz="1000" spc="-35" dirty="0">
                <a:solidFill>
                  <a:srgbClr val="1D1D1B"/>
                </a:solidFill>
                <a:latin typeface="Arial"/>
                <a:cs typeface="Arial"/>
              </a:rPr>
              <a:t> </a:t>
            </a:r>
            <a:r>
              <a:rPr sz="1000" dirty="0">
                <a:solidFill>
                  <a:srgbClr val="1D1D1B"/>
                </a:solidFill>
                <a:latin typeface="Arial"/>
                <a:cs typeface="Arial"/>
              </a:rPr>
              <a:t>coursework</a:t>
            </a:r>
            <a:r>
              <a:rPr sz="1000" spc="-25" dirty="0">
                <a:solidFill>
                  <a:srgbClr val="1D1D1B"/>
                </a:solidFill>
                <a:latin typeface="Arial"/>
                <a:cs typeface="Arial"/>
              </a:rPr>
              <a:t> </a:t>
            </a:r>
            <a:r>
              <a:rPr sz="1000" spc="-10" dirty="0">
                <a:solidFill>
                  <a:srgbClr val="1D1D1B"/>
                </a:solidFill>
                <a:latin typeface="Arial"/>
                <a:cs typeface="Arial"/>
              </a:rPr>
              <a:t>units,</a:t>
            </a:r>
            <a:r>
              <a:rPr sz="1000" spc="-50" dirty="0">
                <a:solidFill>
                  <a:srgbClr val="1D1D1B"/>
                </a:solidFill>
                <a:latin typeface="Arial"/>
                <a:cs typeface="Arial"/>
              </a:rPr>
              <a:t> </a:t>
            </a:r>
            <a:r>
              <a:rPr sz="1000" dirty="0">
                <a:solidFill>
                  <a:srgbClr val="1D1D1B"/>
                </a:solidFill>
                <a:latin typeface="Arial"/>
                <a:cs typeface="Arial"/>
              </a:rPr>
              <a:t>students</a:t>
            </a:r>
            <a:r>
              <a:rPr sz="1000" spc="-35" dirty="0">
                <a:solidFill>
                  <a:srgbClr val="1D1D1B"/>
                </a:solidFill>
                <a:latin typeface="Arial"/>
                <a:cs typeface="Arial"/>
              </a:rPr>
              <a:t> </a:t>
            </a:r>
            <a:r>
              <a:rPr sz="1000" spc="-20" dirty="0">
                <a:solidFill>
                  <a:srgbClr val="1D1D1B"/>
                </a:solidFill>
                <a:latin typeface="Arial"/>
                <a:cs typeface="Arial"/>
              </a:rPr>
              <a:t>will </a:t>
            </a:r>
            <a:r>
              <a:rPr sz="1000" dirty="0">
                <a:solidFill>
                  <a:srgbClr val="1D1D1B"/>
                </a:solidFill>
                <a:latin typeface="Arial"/>
                <a:cs typeface="Arial"/>
              </a:rPr>
              <a:t>explore</a:t>
            </a:r>
            <a:r>
              <a:rPr sz="1000" spc="-15" dirty="0">
                <a:solidFill>
                  <a:srgbClr val="1D1D1B"/>
                </a:solidFill>
                <a:latin typeface="Arial"/>
                <a:cs typeface="Arial"/>
              </a:rPr>
              <a:t> </a:t>
            </a:r>
            <a:r>
              <a:rPr sz="1000" dirty="0">
                <a:solidFill>
                  <a:srgbClr val="1D1D1B"/>
                </a:solidFill>
                <a:latin typeface="Arial"/>
                <a:cs typeface="Arial"/>
              </a:rPr>
              <a:t>and</a:t>
            </a:r>
            <a:r>
              <a:rPr sz="1000" spc="-20" dirty="0">
                <a:solidFill>
                  <a:srgbClr val="1D1D1B"/>
                </a:solidFill>
                <a:latin typeface="Arial"/>
                <a:cs typeface="Arial"/>
              </a:rPr>
              <a:t> </a:t>
            </a:r>
            <a:r>
              <a:rPr sz="1000" dirty="0">
                <a:solidFill>
                  <a:srgbClr val="1D1D1B"/>
                </a:solidFill>
                <a:latin typeface="Arial"/>
                <a:cs typeface="Arial"/>
              </a:rPr>
              <a:t>model</a:t>
            </a:r>
            <a:r>
              <a:rPr sz="1000" spc="-15" dirty="0">
                <a:solidFill>
                  <a:srgbClr val="1D1D1B"/>
                </a:solidFill>
                <a:latin typeface="Arial"/>
                <a:cs typeface="Arial"/>
              </a:rPr>
              <a:t> </a:t>
            </a:r>
            <a:r>
              <a:rPr sz="1000" spc="-10" dirty="0">
                <a:solidFill>
                  <a:srgbClr val="1D1D1B"/>
                </a:solidFill>
                <a:latin typeface="Arial"/>
                <a:cs typeface="Arial"/>
              </a:rPr>
              <a:t>examples</a:t>
            </a:r>
            <a:r>
              <a:rPr sz="1000" spc="5" dirty="0">
                <a:solidFill>
                  <a:srgbClr val="1D1D1B"/>
                </a:solidFill>
                <a:latin typeface="Arial"/>
                <a:cs typeface="Arial"/>
              </a:rPr>
              <a:t> </a:t>
            </a:r>
            <a:r>
              <a:rPr sz="1000" dirty="0">
                <a:solidFill>
                  <a:srgbClr val="1D1D1B"/>
                </a:solidFill>
                <a:latin typeface="Arial"/>
                <a:cs typeface="Arial"/>
              </a:rPr>
              <a:t>of</a:t>
            </a:r>
            <a:r>
              <a:rPr sz="1000" spc="-30" dirty="0">
                <a:solidFill>
                  <a:srgbClr val="1D1D1B"/>
                </a:solidFill>
                <a:latin typeface="Arial"/>
                <a:cs typeface="Arial"/>
              </a:rPr>
              <a:t> </a:t>
            </a:r>
            <a:r>
              <a:rPr sz="1000" dirty="0">
                <a:solidFill>
                  <a:srgbClr val="1D1D1B"/>
                </a:solidFill>
                <a:latin typeface="Arial"/>
                <a:cs typeface="Arial"/>
              </a:rPr>
              <a:t>these</a:t>
            </a:r>
            <a:r>
              <a:rPr sz="1000" spc="-20" dirty="0">
                <a:solidFill>
                  <a:srgbClr val="1D1D1B"/>
                </a:solidFill>
                <a:latin typeface="Arial"/>
                <a:cs typeface="Arial"/>
              </a:rPr>
              <a:t> </a:t>
            </a:r>
            <a:r>
              <a:rPr sz="1000" dirty="0">
                <a:solidFill>
                  <a:srgbClr val="1D1D1B"/>
                </a:solidFill>
                <a:latin typeface="Arial"/>
                <a:cs typeface="Arial"/>
              </a:rPr>
              <a:t>care</a:t>
            </a:r>
            <a:r>
              <a:rPr sz="1000" spc="-5" dirty="0">
                <a:solidFill>
                  <a:srgbClr val="1D1D1B"/>
                </a:solidFill>
                <a:latin typeface="Arial"/>
                <a:cs typeface="Arial"/>
              </a:rPr>
              <a:t> </a:t>
            </a:r>
            <a:r>
              <a:rPr sz="1000" spc="-10" dirty="0">
                <a:solidFill>
                  <a:srgbClr val="1D1D1B"/>
                </a:solidFill>
                <a:latin typeface="Arial"/>
                <a:cs typeface="Arial"/>
              </a:rPr>
              <a:t>systems</a:t>
            </a:r>
            <a:r>
              <a:rPr sz="1000" spc="-35" dirty="0">
                <a:solidFill>
                  <a:srgbClr val="1D1D1B"/>
                </a:solidFill>
                <a:latin typeface="Arial"/>
                <a:cs typeface="Arial"/>
              </a:rPr>
              <a:t> </a:t>
            </a:r>
            <a:r>
              <a:rPr sz="1000" dirty="0">
                <a:solidFill>
                  <a:srgbClr val="1D1D1B"/>
                </a:solidFill>
                <a:latin typeface="Arial"/>
                <a:cs typeface="Arial"/>
              </a:rPr>
              <a:t>and</a:t>
            </a:r>
            <a:r>
              <a:rPr sz="1000" spc="-10" dirty="0">
                <a:solidFill>
                  <a:srgbClr val="1D1D1B"/>
                </a:solidFill>
                <a:latin typeface="Arial"/>
                <a:cs typeface="Arial"/>
              </a:rPr>
              <a:t> values</a:t>
            </a:r>
            <a:r>
              <a:rPr sz="1000" spc="-20" dirty="0">
                <a:solidFill>
                  <a:srgbClr val="1D1D1B"/>
                </a:solidFill>
                <a:latin typeface="Arial"/>
                <a:cs typeface="Arial"/>
              </a:rPr>
              <a:t> </a:t>
            </a:r>
            <a:r>
              <a:rPr sz="1000" spc="-25" dirty="0">
                <a:solidFill>
                  <a:srgbClr val="1D1D1B"/>
                </a:solidFill>
                <a:latin typeface="Arial"/>
                <a:cs typeface="Arial"/>
              </a:rPr>
              <a:t>as </a:t>
            </a:r>
            <a:r>
              <a:rPr sz="1000" dirty="0">
                <a:solidFill>
                  <a:srgbClr val="1D1D1B"/>
                </a:solidFill>
                <a:latin typeface="Arial"/>
                <a:cs typeface="Arial"/>
              </a:rPr>
              <a:t>well</a:t>
            </a:r>
            <a:r>
              <a:rPr sz="1000" spc="-35" dirty="0">
                <a:solidFill>
                  <a:srgbClr val="1D1D1B"/>
                </a:solidFill>
                <a:latin typeface="Arial"/>
                <a:cs typeface="Arial"/>
              </a:rPr>
              <a:t> </a:t>
            </a:r>
            <a:r>
              <a:rPr sz="1000" dirty="0">
                <a:solidFill>
                  <a:srgbClr val="1D1D1B"/>
                </a:solidFill>
                <a:latin typeface="Arial"/>
                <a:cs typeface="Arial"/>
              </a:rPr>
              <a:t>as</a:t>
            </a:r>
            <a:r>
              <a:rPr sz="1000" spc="-45" dirty="0">
                <a:solidFill>
                  <a:srgbClr val="1D1D1B"/>
                </a:solidFill>
                <a:latin typeface="Arial"/>
                <a:cs typeface="Arial"/>
              </a:rPr>
              <a:t> </a:t>
            </a:r>
            <a:r>
              <a:rPr sz="1000" dirty="0">
                <a:solidFill>
                  <a:srgbClr val="1D1D1B"/>
                </a:solidFill>
                <a:latin typeface="Arial"/>
                <a:cs typeface="Arial"/>
              </a:rPr>
              <a:t>produce</a:t>
            </a:r>
            <a:r>
              <a:rPr sz="1000" spc="-20" dirty="0">
                <a:solidFill>
                  <a:srgbClr val="1D1D1B"/>
                </a:solidFill>
                <a:latin typeface="Arial"/>
                <a:cs typeface="Arial"/>
              </a:rPr>
              <a:t> </a:t>
            </a:r>
            <a:r>
              <a:rPr sz="1000" dirty="0">
                <a:solidFill>
                  <a:srgbClr val="1D1D1B"/>
                </a:solidFill>
                <a:latin typeface="Arial"/>
                <a:cs typeface="Arial"/>
              </a:rPr>
              <a:t>posters,</a:t>
            </a:r>
            <a:r>
              <a:rPr sz="1000" spc="-35" dirty="0">
                <a:solidFill>
                  <a:srgbClr val="1D1D1B"/>
                </a:solidFill>
                <a:latin typeface="Arial"/>
                <a:cs typeface="Arial"/>
              </a:rPr>
              <a:t> </a:t>
            </a:r>
            <a:r>
              <a:rPr sz="1000" dirty="0">
                <a:solidFill>
                  <a:srgbClr val="1D1D1B"/>
                </a:solidFill>
                <a:latin typeface="Arial"/>
                <a:cs typeface="Arial"/>
              </a:rPr>
              <a:t>presentations</a:t>
            </a:r>
            <a:r>
              <a:rPr sz="1000" spc="-20" dirty="0">
                <a:solidFill>
                  <a:srgbClr val="1D1D1B"/>
                </a:solidFill>
                <a:latin typeface="Arial"/>
                <a:cs typeface="Arial"/>
              </a:rPr>
              <a:t> </a:t>
            </a:r>
            <a:r>
              <a:rPr sz="1000" dirty="0">
                <a:solidFill>
                  <a:srgbClr val="1D1D1B"/>
                </a:solidFill>
                <a:latin typeface="Arial"/>
                <a:cs typeface="Arial"/>
              </a:rPr>
              <a:t>and</a:t>
            </a:r>
            <a:r>
              <a:rPr sz="1000" spc="-45" dirty="0">
                <a:solidFill>
                  <a:srgbClr val="1D1D1B"/>
                </a:solidFill>
                <a:latin typeface="Arial"/>
                <a:cs typeface="Arial"/>
              </a:rPr>
              <a:t> </a:t>
            </a:r>
            <a:r>
              <a:rPr sz="1000" dirty="0">
                <a:solidFill>
                  <a:srgbClr val="1D1D1B"/>
                </a:solidFill>
                <a:latin typeface="Arial"/>
                <a:cs typeface="Arial"/>
              </a:rPr>
              <a:t>case</a:t>
            </a:r>
            <a:r>
              <a:rPr sz="1000" spc="-30" dirty="0">
                <a:solidFill>
                  <a:srgbClr val="1D1D1B"/>
                </a:solidFill>
                <a:latin typeface="Arial"/>
                <a:cs typeface="Arial"/>
              </a:rPr>
              <a:t> </a:t>
            </a:r>
            <a:r>
              <a:rPr sz="1000" dirty="0">
                <a:solidFill>
                  <a:srgbClr val="1D1D1B"/>
                </a:solidFill>
                <a:latin typeface="Arial"/>
                <a:cs typeface="Arial"/>
              </a:rPr>
              <a:t>studies</a:t>
            </a:r>
            <a:r>
              <a:rPr sz="1000" spc="-45" dirty="0">
                <a:solidFill>
                  <a:srgbClr val="1D1D1B"/>
                </a:solidFill>
                <a:latin typeface="Arial"/>
                <a:cs typeface="Arial"/>
              </a:rPr>
              <a:t> </a:t>
            </a:r>
            <a:r>
              <a:rPr sz="1000" spc="-35" dirty="0">
                <a:solidFill>
                  <a:srgbClr val="1D1D1B"/>
                </a:solidFill>
                <a:latin typeface="Arial"/>
                <a:cs typeface="Arial"/>
              </a:rPr>
              <a:t>to </a:t>
            </a:r>
            <a:r>
              <a:rPr sz="1000" dirty="0">
                <a:solidFill>
                  <a:srgbClr val="1D1D1B"/>
                </a:solidFill>
                <a:latin typeface="Arial"/>
                <a:cs typeface="Arial"/>
              </a:rPr>
              <a:t>demonstrate</a:t>
            </a:r>
            <a:r>
              <a:rPr sz="1000" spc="-20" dirty="0">
                <a:solidFill>
                  <a:srgbClr val="1D1D1B"/>
                </a:solidFill>
                <a:latin typeface="Arial"/>
                <a:cs typeface="Arial"/>
              </a:rPr>
              <a:t> </a:t>
            </a:r>
            <a:r>
              <a:rPr sz="1000" dirty="0">
                <a:solidFill>
                  <a:srgbClr val="1D1D1B"/>
                </a:solidFill>
                <a:latin typeface="Arial"/>
                <a:cs typeface="Arial"/>
              </a:rPr>
              <a:t>their</a:t>
            </a:r>
            <a:r>
              <a:rPr sz="1000" spc="-15" dirty="0">
                <a:solidFill>
                  <a:srgbClr val="1D1D1B"/>
                </a:solidFill>
                <a:latin typeface="Arial"/>
                <a:cs typeface="Arial"/>
              </a:rPr>
              <a:t> </a:t>
            </a:r>
            <a:r>
              <a:rPr sz="1000" spc="-10" dirty="0">
                <a:solidFill>
                  <a:srgbClr val="1D1D1B"/>
                </a:solidFill>
                <a:latin typeface="Arial"/>
                <a:cs typeface="Arial"/>
              </a:rPr>
              <a:t>knowledge.</a:t>
            </a:r>
            <a:endParaRPr sz="1000">
              <a:latin typeface="Arial"/>
              <a:cs typeface="Arial"/>
            </a:endParaRPr>
          </a:p>
          <a:p>
            <a:pPr>
              <a:lnSpc>
                <a:spcPct val="100000"/>
              </a:lnSpc>
              <a:spcBef>
                <a:spcPts val="770"/>
              </a:spcBef>
            </a:pPr>
            <a:endParaRPr sz="1000">
              <a:latin typeface="Arial"/>
              <a:cs typeface="Arial"/>
            </a:endParaRPr>
          </a:p>
          <a:p>
            <a:pPr marL="12700" marR="325755">
              <a:lnSpc>
                <a:spcPct val="110000"/>
              </a:lnSpc>
            </a:pPr>
            <a:r>
              <a:rPr sz="1000" dirty="0">
                <a:solidFill>
                  <a:srgbClr val="1D1D1B"/>
                </a:solidFill>
                <a:latin typeface="Arial"/>
                <a:cs typeface="Arial"/>
              </a:rPr>
              <a:t>The</a:t>
            </a:r>
            <a:r>
              <a:rPr sz="1000" spc="-35" dirty="0">
                <a:solidFill>
                  <a:srgbClr val="1D1D1B"/>
                </a:solidFill>
                <a:latin typeface="Arial"/>
                <a:cs typeface="Arial"/>
              </a:rPr>
              <a:t> </a:t>
            </a:r>
            <a:r>
              <a:rPr sz="1000" dirty="0">
                <a:solidFill>
                  <a:srgbClr val="1D1D1B"/>
                </a:solidFill>
                <a:latin typeface="Arial"/>
                <a:cs typeface="Arial"/>
              </a:rPr>
              <a:t>course</a:t>
            </a:r>
            <a:r>
              <a:rPr sz="1000" spc="-40" dirty="0">
                <a:solidFill>
                  <a:srgbClr val="1D1D1B"/>
                </a:solidFill>
                <a:latin typeface="Arial"/>
                <a:cs typeface="Arial"/>
              </a:rPr>
              <a:t> </a:t>
            </a:r>
            <a:r>
              <a:rPr sz="1000" spc="-10" dirty="0">
                <a:solidFill>
                  <a:srgbClr val="1D1D1B"/>
                </a:solidFill>
                <a:latin typeface="Arial"/>
                <a:cs typeface="Arial"/>
              </a:rPr>
              <a:t>also</a:t>
            </a:r>
            <a:r>
              <a:rPr sz="1000" spc="-40" dirty="0">
                <a:solidFill>
                  <a:srgbClr val="1D1D1B"/>
                </a:solidFill>
                <a:latin typeface="Arial"/>
                <a:cs typeface="Arial"/>
              </a:rPr>
              <a:t> </a:t>
            </a:r>
            <a:r>
              <a:rPr sz="1000" dirty="0">
                <a:solidFill>
                  <a:srgbClr val="1D1D1B"/>
                </a:solidFill>
                <a:latin typeface="Arial"/>
                <a:cs typeface="Arial"/>
              </a:rPr>
              <a:t>includes</a:t>
            </a:r>
            <a:r>
              <a:rPr sz="1000" spc="-25" dirty="0">
                <a:solidFill>
                  <a:srgbClr val="1D1D1B"/>
                </a:solidFill>
                <a:latin typeface="Arial"/>
                <a:cs typeface="Arial"/>
              </a:rPr>
              <a:t> </a:t>
            </a:r>
            <a:r>
              <a:rPr sz="1000" dirty="0">
                <a:solidFill>
                  <a:srgbClr val="1D1D1B"/>
                </a:solidFill>
                <a:latin typeface="Arial"/>
                <a:cs typeface="Arial"/>
              </a:rPr>
              <a:t>an</a:t>
            </a:r>
            <a:r>
              <a:rPr sz="1000" spc="-25" dirty="0">
                <a:solidFill>
                  <a:srgbClr val="1D1D1B"/>
                </a:solidFill>
                <a:latin typeface="Arial"/>
                <a:cs typeface="Arial"/>
              </a:rPr>
              <a:t> </a:t>
            </a:r>
            <a:r>
              <a:rPr sz="1000" dirty="0">
                <a:solidFill>
                  <a:srgbClr val="1D1D1B"/>
                </a:solidFill>
                <a:latin typeface="Arial"/>
                <a:cs typeface="Arial"/>
              </a:rPr>
              <a:t>externally</a:t>
            </a:r>
            <a:r>
              <a:rPr sz="1000" spc="-25" dirty="0">
                <a:solidFill>
                  <a:srgbClr val="1D1D1B"/>
                </a:solidFill>
                <a:latin typeface="Arial"/>
                <a:cs typeface="Arial"/>
              </a:rPr>
              <a:t> </a:t>
            </a:r>
            <a:r>
              <a:rPr sz="1000" dirty="0">
                <a:solidFill>
                  <a:srgbClr val="1D1D1B"/>
                </a:solidFill>
                <a:latin typeface="Arial"/>
                <a:cs typeface="Arial"/>
              </a:rPr>
              <a:t>set</a:t>
            </a:r>
            <a:r>
              <a:rPr sz="1000" spc="-40" dirty="0">
                <a:solidFill>
                  <a:srgbClr val="1D1D1B"/>
                </a:solidFill>
                <a:latin typeface="Arial"/>
                <a:cs typeface="Arial"/>
              </a:rPr>
              <a:t> </a:t>
            </a:r>
            <a:r>
              <a:rPr sz="1000" spc="-10" dirty="0">
                <a:solidFill>
                  <a:srgbClr val="1D1D1B"/>
                </a:solidFill>
                <a:latin typeface="Arial"/>
                <a:cs typeface="Arial"/>
              </a:rPr>
              <a:t>examination</a:t>
            </a:r>
            <a:r>
              <a:rPr sz="1000" spc="-30" dirty="0">
                <a:solidFill>
                  <a:srgbClr val="1D1D1B"/>
                </a:solidFill>
                <a:latin typeface="Arial"/>
                <a:cs typeface="Arial"/>
              </a:rPr>
              <a:t> </a:t>
            </a:r>
            <a:r>
              <a:rPr sz="1000" spc="-10" dirty="0">
                <a:solidFill>
                  <a:srgbClr val="1D1D1B"/>
                </a:solidFill>
                <a:latin typeface="Arial"/>
                <a:cs typeface="Arial"/>
              </a:rPr>
              <a:t>which </a:t>
            </a:r>
            <a:r>
              <a:rPr sz="1000" dirty="0">
                <a:solidFill>
                  <a:srgbClr val="1D1D1B"/>
                </a:solidFill>
                <a:latin typeface="Arial"/>
                <a:cs typeface="Arial"/>
              </a:rPr>
              <a:t>contributes</a:t>
            </a:r>
            <a:r>
              <a:rPr sz="1000" spc="5" dirty="0">
                <a:solidFill>
                  <a:srgbClr val="1D1D1B"/>
                </a:solidFill>
                <a:latin typeface="Arial"/>
                <a:cs typeface="Arial"/>
              </a:rPr>
              <a:t> </a:t>
            </a:r>
            <a:r>
              <a:rPr sz="1000" dirty="0">
                <a:solidFill>
                  <a:srgbClr val="1D1D1B"/>
                </a:solidFill>
                <a:latin typeface="Arial"/>
                <a:cs typeface="Arial"/>
              </a:rPr>
              <a:t>to</a:t>
            </a:r>
            <a:r>
              <a:rPr sz="1000" spc="-15" dirty="0">
                <a:solidFill>
                  <a:srgbClr val="1D1D1B"/>
                </a:solidFill>
                <a:latin typeface="Arial"/>
                <a:cs typeface="Arial"/>
              </a:rPr>
              <a:t> </a:t>
            </a:r>
            <a:r>
              <a:rPr sz="1000" dirty="0">
                <a:solidFill>
                  <a:srgbClr val="1D1D1B"/>
                </a:solidFill>
                <a:latin typeface="Arial"/>
                <a:cs typeface="Arial"/>
              </a:rPr>
              <a:t>the overall</a:t>
            </a:r>
            <a:r>
              <a:rPr sz="1000" spc="-5" dirty="0">
                <a:solidFill>
                  <a:srgbClr val="1D1D1B"/>
                </a:solidFill>
                <a:latin typeface="Arial"/>
                <a:cs typeface="Arial"/>
              </a:rPr>
              <a:t> </a:t>
            </a:r>
            <a:r>
              <a:rPr sz="1000" spc="-10" dirty="0">
                <a:solidFill>
                  <a:srgbClr val="1D1D1B"/>
                </a:solidFill>
                <a:latin typeface="Arial"/>
                <a:cs typeface="Arial"/>
              </a:rPr>
              <a:t>qualification.</a:t>
            </a:r>
            <a:endParaRPr sz="1000">
              <a:latin typeface="Arial"/>
              <a:cs typeface="Arial"/>
            </a:endParaRPr>
          </a:p>
          <a:p>
            <a:pPr>
              <a:lnSpc>
                <a:spcPct val="100000"/>
              </a:lnSpc>
              <a:spcBef>
                <a:spcPts val="885"/>
              </a:spcBef>
            </a:pPr>
            <a:endParaRPr sz="1000">
              <a:latin typeface="Arial"/>
              <a:cs typeface="Arial"/>
            </a:endParaRPr>
          </a:p>
          <a:p>
            <a:pPr marL="12700">
              <a:lnSpc>
                <a:spcPct val="100000"/>
              </a:lnSpc>
            </a:pPr>
            <a:r>
              <a:rPr sz="1400" spc="-10" dirty="0">
                <a:solidFill>
                  <a:srgbClr val="1D1D1B"/>
                </a:solidFill>
                <a:latin typeface="Arial"/>
                <a:cs typeface="Arial"/>
              </a:rPr>
              <a:t>Qualifications</a:t>
            </a:r>
            <a:r>
              <a:rPr sz="1400" spc="5" dirty="0">
                <a:solidFill>
                  <a:srgbClr val="1D1D1B"/>
                </a:solidFill>
                <a:latin typeface="Arial"/>
                <a:cs typeface="Arial"/>
              </a:rPr>
              <a:t> </a:t>
            </a:r>
            <a:r>
              <a:rPr sz="1400" spc="-10" dirty="0">
                <a:solidFill>
                  <a:srgbClr val="1D1D1B"/>
                </a:solidFill>
                <a:latin typeface="Arial"/>
                <a:cs typeface="Arial"/>
              </a:rPr>
              <a:t>available</a:t>
            </a:r>
            <a:endParaRPr sz="1400">
              <a:latin typeface="Arial"/>
              <a:cs typeface="Arial"/>
            </a:endParaRPr>
          </a:p>
          <a:p>
            <a:pPr marL="12700" marR="5080">
              <a:lnSpc>
                <a:spcPct val="110000"/>
              </a:lnSpc>
              <a:spcBef>
                <a:spcPts val="355"/>
              </a:spcBef>
            </a:pPr>
            <a:r>
              <a:rPr sz="1000" spc="-30" dirty="0">
                <a:solidFill>
                  <a:srgbClr val="1D1D1B"/>
                </a:solidFill>
                <a:latin typeface="Arial"/>
                <a:cs typeface="Arial"/>
              </a:rPr>
              <a:t>BTEC </a:t>
            </a:r>
            <a:r>
              <a:rPr sz="1000" dirty="0">
                <a:solidFill>
                  <a:srgbClr val="1D1D1B"/>
                </a:solidFill>
                <a:latin typeface="Arial"/>
                <a:cs typeface="Arial"/>
              </a:rPr>
              <a:t>qualification Level</a:t>
            </a:r>
            <a:r>
              <a:rPr sz="1000" spc="-5" dirty="0">
                <a:solidFill>
                  <a:srgbClr val="1D1D1B"/>
                </a:solidFill>
                <a:latin typeface="Arial"/>
                <a:cs typeface="Arial"/>
              </a:rPr>
              <a:t> </a:t>
            </a:r>
            <a:r>
              <a:rPr sz="1000" dirty="0">
                <a:solidFill>
                  <a:srgbClr val="1D1D1B"/>
                </a:solidFill>
                <a:latin typeface="Arial"/>
                <a:cs typeface="Arial"/>
              </a:rPr>
              <a:t>1/2</a:t>
            </a:r>
            <a:r>
              <a:rPr sz="1000" spc="-30" dirty="0">
                <a:solidFill>
                  <a:srgbClr val="1D1D1B"/>
                </a:solidFill>
                <a:latin typeface="Arial"/>
                <a:cs typeface="Arial"/>
              </a:rPr>
              <a:t> </a:t>
            </a:r>
            <a:r>
              <a:rPr sz="1000" spc="-25" dirty="0">
                <a:solidFill>
                  <a:srgbClr val="1D1D1B"/>
                </a:solidFill>
                <a:latin typeface="Arial"/>
                <a:cs typeface="Arial"/>
              </a:rPr>
              <a:t>(Pass,</a:t>
            </a:r>
            <a:r>
              <a:rPr sz="1000" spc="-20" dirty="0">
                <a:solidFill>
                  <a:srgbClr val="1D1D1B"/>
                </a:solidFill>
                <a:latin typeface="Arial"/>
                <a:cs typeface="Arial"/>
              </a:rPr>
              <a:t> </a:t>
            </a:r>
            <a:r>
              <a:rPr sz="1000" dirty="0">
                <a:solidFill>
                  <a:srgbClr val="1D1D1B"/>
                </a:solidFill>
                <a:latin typeface="Arial"/>
                <a:cs typeface="Arial"/>
              </a:rPr>
              <a:t>Merit or</a:t>
            </a:r>
            <a:r>
              <a:rPr sz="1000" spc="-20" dirty="0">
                <a:solidFill>
                  <a:srgbClr val="1D1D1B"/>
                </a:solidFill>
                <a:latin typeface="Arial"/>
                <a:cs typeface="Arial"/>
              </a:rPr>
              <a:t> </a:t>
            </a:r>
            <a:r>
              <a:rPr sz="1000" spc="-10" dirty="0">
                <a:solidFill>
                  <a:srgbClr val="1D1D1B"/>
                </a:solidFill>
                <a:latin typeface="Arial"/>
                <a:cs typeface="Arial"/>
              </a:rPr>
              <a:t>Distinction)</a:t>
            </a:r>
            <a:r>
              <a:rPr sz="1000" spc="-30" dirty="0">
                <a:solidFill>
                  <a:srgbClr val="1D1D1B"/>
                </a:solidFill>
                <a:latin typeface="Arial"/>
                <a:cs typeface="Arial"/>
              </a:rPr>
              <a:t> </a:t>
            </a:r>
            <a:r>
              <a:rPr sz="1000" dirty="0">
                <a:solidFill>
                  <a:srgbClr val="1D1D1B"/>
                </a:solidFill>
                <a:latin typeface="Arial"/>
                <a:cs typeface="Arial"/>
              </a:rPr>
              <a:t>in</a:t>
            </a:r>
            <a:r>
              <a:rPr sz="1000" spc="-35" dirty="0">
                <a:solidFill>
                  <a:srgbClr val="1D1D1B"/>
                </a:solidFill>
                <a:latin typeface="Arial"/>
                <a:cs typeface="Arial"/>
              </a:rPr>
              <a:t> </a:t>
            </a:r>
            <a:r>
              <a:rPr sz="1000" dirty="0">
                <a:solidFill>
                  <a:srgbClr val="1D1D1B"/>
                </a:solidFill>
                <a:latin typeface="Arial"/>
                <a:cs typeface="Arial"/>
              </a:rPr>
              <a:t>Health</a:t>
            </a:r>
            <a:r>
              <a:rPr sz="1000" spc="-5" dirty="0">
                <a:solidFill>
                  <a:srgbClr val="1D1D1B"/>
                </a:solidFill>
                <a:latin typeface="Arial"/>
                <a:cs typeface="Arial"/>
              </a:rPr>
              <a:t> </a:t>
            </a:r>
            <a:r>
              <a:rPr sz="1000" spc="-50" dirty="0">
                <a:solidFill>
                  <a:srgbClr val="1D1D1B"/>
                </a:solidFill>
                <a:latin typeface="Arial"/>
                <a:cs typeface="Arial"/>
              </a:rPr>
              <a:t>&amp; </a:t>
            </a:r>
            <a:r>
              <a:rPr sz="1000" dirty="0">
                <a:solidFill>
                  <a:srgbClr val="1D1D1B"/>
                </a:solidFill>
                <a:latin typeface="Arial"/>
                <a:cs typeface="Arial"/>
              </a:rPr>
              <a:t>Social</a:t>
            </a:r>
            <a:r>
              <a:rPr sz="1000" spc="-45" dirty="0">
                <a:solidFill>
                  <a:srgbClr val="1D1D1B"/>
                </a:solidFill>
                <a:latin typeface="Arial"/>
                <a:cs typeface="Arial"/>
              </a:rPr>
              <a:t> </a:t>
            </a:r>
            <a:r>
              <a:rPr sz="1000" spc="-10" dirty="0">
                <a:solidFill>
                  <a:srgbClr val="1D1D1B"/>
                </a:solidFill>
                <a:latin typeface="Arial"/>
                <a:cs typeface="Arial"/>
              </a:rPr>
              <a:t>Care.</a:t>
            </a:r>
            <a:endParaRPr sz="1000">
              <a:latin typeface="Arial"/>
              <a:cs typeface="Arial"/>
            </a:endParaRPr>
          </a:p>
          <a:p>
            <a:pPr>
              <a:lnSpc>
                <a:spcPct val="100000"/>
              </a:lnSpc>
              <a:spcBef>
                <a:spcPts val="885"/>
              </a:spcBef>
            </a:pPr>
            <a:endParaRPr sz="1000">
              <a:latin typeface="Arial"/>
              <a:cs typeface="Arial"/>
            </a:endParaRPr>
          </a:p>
          <a:p>
            <a:pPr marL="12700">
              <a:lnSpc>
                <a:spcPct val="100000"/>
              </a:lnSpc>
            </a:pPr>
            <a:r>
              <a:rPr sz="1400" spc="-10" dirty="0">
                <a:solidFill>
                  <a:srgbClr val="1D1D1B"/>
                </a:solidFill>
                <a:latin typeface="Arial"/>
                <a:cs typeface="Arial"/>
              </a:rPr>
              <a:t>Assessment</a:t>
            </a:r>
            <a:endParaRPr sz="1400">
              <a:latin typeface="Arial"/>
              <a:cs typeface="Arial"/>
            </a:endParaRPr>
          </a:p>
          <a:p>
            <a:pPr marL="192405" indent="-179705">
              <a:lnSpc>
                <a:spcPct val="100000"/>
              </a:lnSpc>
              <a:spcBef>
                <a:spcPts val="475"/>
              </a:spcBef>
              <a:buClr>
                <a:srgbClr val="E9473E"/>
              </a:buClr>
              <a:buFont typeface="Cambria"/>
              <a:buChar char="•"/>
              <a:tabLst>
                <a:tab pos="192405" algn="l"/>
              </a:tabLst>
            </a:pPr>
            <a:r>
              <a:rPr sz="1000" dirty="0">
                <a:solidFill>
                  <a:srgbClr val="1D1D1B"/>
                </a:solidFill>
                <a:latin typeface="Arial"/>
                <a:cs typeface="Arial"/>
              </a:rPr>
              <a:t>Component</a:t>
            </a:r>
            <a:r>
              <a:rPr sz="1000" spc="-5" dirty="0">
                <a:solidFill>
                  <a:srgbClr val="1D1D1B"/>
                </a:solidFill>
                <a:latin typeface="Arial"/>
                <a:cs typeface="Arial"/>
              </a:rPr>
              <a:t> </a:t>
            </a:r>
            <a:r>
              <a:rPr sz="1000" dirty="0">
                <a:solidFill>
                  <a:srgbClr val="1D1D1B"/>
                </a:solidFill>
                <a:latin typeface="Arial"/>
                <a:cs typeface="Arial"/>
              </a:rPr>
              <a:t>1:</a:t>
            </a:r>
            <a:r>
              <a:rPr sz="1000" spc="-15" dirty="0">
                <a:solidFill>
                  <a:srgbClr val="1D1D1B"/>
                </a:solidFill>
                <a:latin typeface="Arial"/>
                <a:cs typeface="Arial"/>
              </a:rPr>
              <a:t> </a:t>
            </a:r>
            <a:r>
              <a:rPr sz="1000" dirty="0">
                <a:solidFill>
                  <a:srgbClr val="1D1D1B"/>
                </a:solidFill>
                <a:latin typeface="Arial"/>
                <a:cs typeface="Arial"/>
              </a:rPr>
              <a:t>36</a:t>
            </a:r>
            <a:r>
              <a:rPr sz="1000" spc="-30" dirty="0">
                <a:solidFill>
                  <a:srgbClr val="1D1D1B"/>
                </a:solidFill>
                <a:latin typeface="Arial"/>
                <a:cs typeface="Arial"/>
              </a:rPr>
              <a:t> </a:t>
            </a:r>
            <a:r>
              <a:rPr sz="1000" dirty="0">
                <a:solidFill>
                  <a:srgbClr val="1D1D1B"/>
                </a:solidFill>
                <a:latin typeface="Arial"/>
                <a:cs typeface="Arial"/>
              </a:rPr>
              <a:t>guided</a:t>
            </a:r>
            <a:r>
              <a:rPr sz="1000" spc="5" dirty="0">
                <a:solidFill>
                  <a:srgbClr val="1D1D1B"/>
                </a:solidFill>
                <a:latin typeface="Arial"/>
                <a:cs typeface="Arial"/>
              </a:rPr>
              <a:t> </a:t>
            </a:r>
            <a:r>
              <a:rPr sz="1000" dirty="0">
                <a:solidFill>
                  <a:srgbClr val="1D1D1B"/>
                </a:solidFill>
                <a:latin typeface="Arial"/>
                <a:cs typeface="Arial"/>
              </a:rPr>
              <a:t>learning</a:t>
            </a:r>
            <a:r>
              <a:rPr sz="1000" spc="-5" dirty="0">
                <a:solidFill>
                  <a:srgbClr val="1D1D1B"/>
                </a:solidFill>
                <a:latin typeface="Arial"/>
                <a:cs typeface="Arial"/>
              </a:rPr>
              <a:t> </a:t>
            </a:r>
            <a:r>
              <a:rPr sz="1000" dirty="0">
                <a:solidFill>
                  <a:srgbClr val="1D1D1B"/>
                </a:solidFill>
                <a:latin typeface="Arial"/>
                <a:cs typeface="Arial"/>
              </a:rPr>
              <a:t>hours</a:t>
            </a:r>
            <a:r>
              <a:rPr sz="1000" spc="-15" dirty="0">
                <a:solidFill>
                  <a:srgbClr val="1D1D1B"/>
                </a:solidFill>
                <a:latin typeface="Arial"/>
                <a:cs typeface="Arial"/>
              </a:rPr>
              <a:t> </a:t>
            </a:r>
            <a:r>
              <a:rPr sz="1000" dirty="0">
                <a:solidFill>
                  <a:srgbClr val="1D1D1B"/>
                </a:solidFill>
                <a:latin typeface="Arial"/>
                <a:cs typeface="Arial"/>
              </a:rPr>
              <a:t>to</a:t>
            </a:r>
            <a:r>
              <a:rPr sz="1000" spc="-20" dirty="0">
                <a:solidFill>
                  <a:srgbClr val="1D1D1B"/>
                </a:solidFill>
                <a:latin typeface="Arial"/>
                <a:cs typeface="Arial"/>
              </a:rPr>
              <a:t> </a:t>
            </a:r>
            <a:r>
              <a:rPr sz="1000" dirty="0">
                <a:solidFill>
                  <a:srgbClr val="1D1D1B"/>
                </a:solidFill>
                <a:latin typeface="Arial"/>
                <a:cs typeface="Arial"/>
              </a:rPr>
              <a:t>complete</a:t>
            </a:r>
            <a:r>
              <a:rPr sz="1000" spc="15" dirty="0">
                <a:solidFill>
                  <a:srgbClr val="1D1D1B"/>
                </a:solidFill>
                <a:latin typeface="Arial"/>
                <a:cs typeface="Arial"/>
              </a:rPr>
              <a:t> </a:t>
            </a:r>
            <a:r>
              <a:rPr sz="1000" dirty="0">
                <a:solidFill>
                  <a:srgbClr val="1D1D1B"/>
                </a:solidFill>
                <a:latin typeface="Arial"/>
                <a:cs typeface="Arial"/>
              </a:rPr>
              <a:t>this</a:t>
            </a:r>
            <a:r>
              <a:rPr sz="1000" spc="-20" dirty="0">
                <a:solidFill>
                  <a:srgbClr val="1D1D1B"/>
                </a:solidFill>
                <a:latin typeface="Arial"/>
                <a:cs typeface="Arial"/>
              </a:rPr>
              <a:t> unit</a:t>
            </a:r>
            <a:endParaRPr sz="1000">
              <a:latin typeface="Arial"/>
              <a:cs typeface="Arial"/>
            </a:endParaRPr>
          </a:p>
          <a:p>
            <a:pPr marL="192405" indent="-179705">
              <a:lnSpc>
                <a:spcPct val="100000"/>
              </a:lnSpc>
              <a:spcBef>
                <a:spcPts val="420"/>
              </a:spcBef>
              <a:buClr>
                <a:srgbClr val="E9473E"/>
              </a:buClr>
              <a:buFont typeface="Cambria"/>
              <a:buChar char="•"/>
              <a:tabLst>
                <a:tab pos="192405" algn="l"/>
              </a:tabLst>
            </a:pPr>
            <a:r>
              <a:rPr sz="1000" dirty="0">
                <a:solidFill>
                  <a:srgbClr val="1D1D1B"/>
                </a:solidFill>
                <a:latin typeface="Arial"/>
                <a:cs typeface="Arial"/>
              </a:rPr>
              <a:t>Component</a:t>
            </a:r>
            <a:r>
              <a:rPr sz="1000" spc="-5" dirty="0">
                <a:solidFill>
                  <a:srgbClr val="1D1D1B"/>
                </a:solidFill>
                <a:latin typeface="Arial"/>
                <a:cs typeface="Arial"/>
              </a:rPr>
              <a:t> </a:t>
            </a:r>
            <a:r>
              <a:rPr sz="1000" dirty="0">
                <a:solidFill>
                  <a:srgbClr val="1D1D1B"/>
                </a:solidFill>
                <a:latin typeface="Arial"/>
                <a:cs typeface="Arial"/>
              </a:rPr>
              <a:t>2:</a:t>
            </a:r>
            <a:r>
              <a:rPr sz="1000" spc="-15" dirty="0">
                <a:solidFill>
                  <a:srgbClr val="1D1D1B"/>
                </a:solidFill>
                <a:latin typeface="Arial"/>
                <a:cs typeface="Arial"/>
              </a:rPr>
              <a:t> </a:t>
            </a:r>
            <a:r>
              <a:rPr sz="1000" dirty="0">
                <a:solidFill>
                  <a:srgbClr val="1D1D1B"/>
                </a:solidFill>
                <a:latin typeface="Arial"/>
                <a:cs typeface="Arial"/>
              </a:rPr>
              <a:t>36</a:t>
            </a:r>
            <a:r>
              <a:rPr sz="1000" spc="-30" dirty="0">
                <a:solidFill>
                  <a:srgbClr val="1D1D1B"/>
                </a:solidFill>
                <a:latin typeface="Arial"/>
                <a:cs typeface="Arial"/>
              </a:rPr>
              <a:t> </a:t>
            </a:r>
            <a:r>
              <a:rPr sz="1000" dirty="0">
                <a:solidFill>
                  <a:srgbClr val="1D1D1B"/>
                </a:solidFill>
                <a:latin typeface="Arial"/>
                <a:cs typeface="Arial"/>
              </a:rPr>
              <a:t>guided</a:t>
            </a:r>
            <a:r>
              <a:rPr sz="1000" spc="5" dirty="0">
                <a:solidFill>
                  <a:srgbClr val="1D1D1B"/>
                </a:solidFill>
                <a:latin typeface="Arial"/>
                <a:cs typeface="Arial"/>
              </a:rPr>
              <a:t> </a:t>
            </a:r>
            <a:r>
              <a:rPr sz="1000" dirty="0">
                <a:solidFill>
                  <a:srgbClr val="1D1D1B"/>
                </a:solidFill>
                <a:latin typeface="Arial"/>
                <a:cs typeface="Arial"/>
              </a:rPr>
              <a:t>learning</a:t>
            </a:r>
            <a:r>
              <a:rPr sz="1000" spc="-5" dirty="0">
                <a:solidFill>
                  <a:srgbClr val="1D1D1B"/>
                </a:solidFill>
                <a:latin typeface="Arial"/>
                <a:cs typeface="Arial"/>
              </a:rPr>
              <a:t> </a:t>
            </a:r>
            <a:r>
              <a:rPr sz="1000" dirty="0">
                <a:solidFill>
                  <a:srgbClr val="1D1D1B"/>
                </a:solidFill>
                <a:latin typeface="Arial"/>
                <a:cs typeface="Arial"/>
              </a:rPr>
              <a:t>hours</a:t>
            </a:r>
            <a:r>
              <a:rPr sz="1000" spc="-15" dirty="0">
                <a:solidFill>
                  <a:srgbClr val="1D1D1B"/>
                </a:solidFill>
                <a:latin typeface="Arial"/>
                <a:cs typeface="Arial"/>
              </a:rPr>
              <a:t> </a:t>
            </a:r>
            <a:r>
              <a:rPr sz="1000" dirty="0">
                <a:solidFill>
                  <a:srgbClr val="1D1D1B"/>
                </a:solidFill>
                <a:latin typeface="Arial"/>
                <a:cs typeface="Arial"/>
              </a:rPr>
              <a:t>to</a:t>
            </a:r>
            <a:r>
              <a:rPr sz="1000" spc="-20" dirty="0">
                <a:solidFill>
                  <a:srgbClr val="1D1D1B"/>
                </a:solidFill>
                <a:latin typeface="Arial"/>
                <a:cs typeface="Arial"/>
              </a:rPr>
              <a:t> </a:t>
            </a:r>
            <a:r>
              <a:rPr sz="1000" dirty="0">
                <a:solidFill>
                  <a:srgbClr val="1D1D1B"/>
                </a:solidFill>
                <a:latin typeface="Arial"/>
                <a:cs typeface="Arial"/>
              </a:rPr>
              <a:t>complete</a:t>
            </a:r>
            <a:r>
              <a:rPr sz="1000" spc="15" dirty="0">
                <a:solidFill>
                  <a:srgbClr val="1D1D1B"/>
                </a:solidFill>
                <a:latin typeface="Arial"/>
                <a:cs typeface="Arial"/>
              </a:rPr>
              <a:t> </a:t>
            </a:r>
            <a:r>
              <a:rPr sz="1000" dirty="0">
                <a:solidFill>
                  <a:srgbClr val="1D1D1B"/>
                </a:solidFill>
                <a:latin typeface="Arial"/>
                <a:cs typeface="Arial"/>
              </a:rPr>
              <a:t>this</a:t>
            </a:r>
            <a:r>
              <a:rPr sz="1000" spc="-20" dirty="0">
                <a:solidFill>
                  <a:srgbClr val="1D1D1B"/>
                </a:solidFill>
                <a:latin typeface="Arial"/>
                <a:cs typeface="Arial"/>
              </a:rPr>
              <a:t> unit</a:t>
            </a:r>
            <a:endParaRPr sz="1000">
              <a:latin typeface="Arial"/>
              <a:cs typeface="Arial"/>
            </a:endParaRPr>
          </a:p>
          <a:p>
            <a:pPr marL="192405" indent="-179705">
              <a:lnSpc>
                <a:spcPct val="100000"/>
              </a:lnSpc>
              <a:spcBef>
                <a:spcPts val="420"/>
              </a:spcBef>
              <a:buClr>
                <a:srgbClr val="E9473E"/>
              </a:buClr>
              <a:buFont typeface="Cambria"/>
              <a:buChar char="•"/>
              <a:tabLst>
                <a:tab pos="192405" algn="l"/>
              </a:tabLst>
            </a:pPr>
            <a:r>
              <a:rPr sz="1000" dirty="0">
                <a:solidFill>
                  <a:srgbClr val="1D1D1B"/>
                </a:solidFill>
                <a:latin typeface="Arial"/>
                <a:cs typeface="Arial"/>
              </a:rPr>
              <a:t>Component</a:t>
            </a:r>
            <a:r>
              <a:rPr sz="1000" spc="-25" dirty="0">
                <a:solidFill>
                  <a:srgbClr val="1D1D1B"/>
                </a:solidFill>
                <a:latin typeface="Arial"/>
                <a:cs typeface="Arial"/>
              </a:rPr>
              <a:t> </a:t>
            </a:r>
            <a:r>
              <a:rPr sz="1000" dirty="0">
                <a:solidFill>
                  <a:srgbClr val="1D1D1B"/>
                </a:solidFill>
                <a:latin typeface="Arial"/>
                <a:cs typeface="Arial"/>
              </a:rPr>
              <a:t>3:</a:t>
            </a:r>
            <a:r>
              <a:rPr sz="1000" spc="-30" dirty="0">
                <a:solidFill>
                  <a:srgbClr val="1D1D1B"/>
                </a:solidFill>
                <a:latin typeface="Arial"/>
                <a:cs typeface="Arial"/>
              </a:rPr>
              <a:t> </a:t>
            </a:r>
            <a:r>
              <a:rPr sz="1000" spc="-10" dirty="0">
                <a:solidFill>
                  <a:srgbClr val="1D1D1B"/>
                </a:solidFill>
                <a:latin typeface="Arial"/>
                <a:cs typeface="Arial"/>
              </a:rPr>
              <a:t>Externally</a:t>
            </a:r>
            <a:r>
              <a:rPr sz="1000" spc="-25" dirty="0">
                <a:solidFill>
                  <a:srgbClr val="1D1D1B"/>
                </a:solidFill>
                <a:latin typeface="Arial"/>
                <a:cs typeface="Arial"/>
              </a:rPr>
              <a:t> </a:t>
            </a:r>
            <a:r>
              <a:rPr sz="1000" dirty="0">
                <a:solidFill>
                  <a:srgbClr val="1D1D1B"/>
                </a:solidFill>
                <a:latin typeface="Arial"/>
                <a:cs typeface="Arial"/>
              </a:rPr>
              <a:t>set</a:t>
            </a:r>
            <a:r>
              <a:rPr sz="1000" spc="-30" dirty="0">
                <a:solidFill>
                  <a:srgbClr val="1D1D1B"/>
                </a:solidFill>
                <a:latin typeface="Arial"/>
                <a:cs typeface="Arial"/>
              </a:rPr>
              <a:t> </a:t>
            </a:r>
            <a:r>
              <a:rPr sz="1000" spc="-10" dirty="0">
                <a:solidFill>
                  <a:srgbClr val="1D1D1B"/>
                </a:solidFill>
                <a:latin typeface="Arial"/>
                <a:cs typeface="Arial"/>
              </a:rPr>
              <a:t>examination.</a:t>
            </a:r>
            <a:endParaRPr sz="1000">
              <a:latin typeface="Arial"/>
              <a:cs typeface="Arial"/>
            </a:endParaRPr>
          </a:p>
          <a:p>
            <a:pPr>
              <a:lnSpc>
                <a:spcPct val="100000"/>
              </a:lnSpc>
              <a:spcBef>
                <a:spcPts val="765"/>
              </a:spcBef>
            </a:pPr>
            <a:endParaRPr sz="1000">
              <a:latin typeface="Arial"/>
              <a:cs typeface="Arial"/>
            </a:endParaRPr>
          </a:p>
          <a:p>
            <a:pPr marL="12700" marR="48260">
              <a:lnSpc>
                <a:spcPct val="110000"/>
              </a:lnSpc>
              <a:spcBef>
                <a:spcPts val="5"/>
              </a:spcBef>
            </a:pPr>
            <a:r>
              <a:rPr sz="1000" spc="-10" dirty="0">
                <a:solidFill>
                  <a:srgbClr val="1D1D1B"/>
                </a:solidFill>
                <a:latin typeface="Arial"/>
                <a:cs typeface="Arial"/>
              </a:rPr>
              <a:t>Each</a:t>
            </a:r>
            <a:r>
              <a:rPr sz="1000" spc="-20" dirty="0">
                <a:solidFill>
                  <a:srgbClr val="1D1D1B"/>
                </a:solidFill>
                <a:latin typeface="Arial"/>
                <a:cs typeface="Arial"/>
              </a:rPr>
              <a:t> </a:t>
            </a:r>
            <a:r>
              <a:rPr sz="1000" dirty="0">
                <a:solidFill>
                  <a:srgbClr val="1D1D1B"/>
                </a:solidFill>
                <a:latin typeface="Arial"/>
                <a:cs typeface="Arial"/>
              </a:rPr>
              <a:t>component</a:t>
            </a:r>
            <a:r>
              <a:rPr sz="1000" spc="-10" dirty="0">
                <a:solidFill>
                  <a:srgbClr val="1D1D1B"/>
                </a:solidFill>
                <a:latin typeface="Arial"/>
                <a:cs typeface="Arial"/>
              </a:rPr>
              <a:t> has</a:t>
            </a:r>
            <a:r>
              <a:rPr sz="1000" spc="-25" dirty="0">
                <a:solidFill>
                  <a:srgbClr val="1D1D1B"/>
                </a:solidFill>
                <a:latin typeface="Arial"/>
                <a:cs typeface="Arial"/>
              </a:rPr>
              <a:t> </a:t>
            </a:r>
            <a:r>
              <a:rPr sz="1000" dirty="0">
                <a:solidFill>
                  <a:srgbClr val="1D1D1B"/>
                </a:solidFill>
                <a:latin typeface="Arial"/>
                <a:cs typeface="Arial"/>
              </a:rPr>
              <a:t>a</a:t>
            </a:r>
            <a:r>
              <a:rPr sz="1000" spc="-30" dirty="0">
                <a:solidFill>
                  <a:srgbClr val="1D1D1B"/>
                </a:solidFill>
                <a:latin typeface="Arial"/>
                <a:cs typeface="Arial"/>
              </a:rPr>
              <a:t> </a:t>
            </a:r>
            <a:r>
              <a:rPr sz="1000" dirty="0">
                <a:solidFill>
                  <a:srgbClr val="1D1D1B"/>
                </a:solidFill>
                <a:latin typeface="Arial"/>
                <a:cs typeface="Arial"/>
              </a:rPr>
              <a:t>final</a:t>
            </a:r>
            <a:r>
              <a:rPr sz="1000" spc="-25" dirty="0">
                <a:solidFill>
                  <a:srgbClr val="1D1D1B"/>
                </a:solidFill>
                <a:latin typeface="Arial"/>
                <a:cs typeface="Arial"/>
              </a:rPr>
              <a:t> </a:t>
            </a:r>
            <a:r>
              <a:rPr sz="1000" dirty="0">
                <a:solidFill>
                  <a:srgbClr val="1D1D1B"/>
                </a:solidFill>
                <a:latin typeface="Arial"/>
                <a:cs typeface="Arial"/>
              </a:rPr>
              <a:t>mark</a:t>
            </a:r>
            <a:r>
              <a:rPr sz="1000" spc="-15" dirty="0">
                <a:solidFill>
                  <a:srgbClr val="1D1D1B"/>
                </a:solidFill>
                <a:latin typeface="Arial"/>
                <a:cs typeface="Arial"/>
              </a:rPr>
              <a:t> </a:t>
            </a:r>
            <a:r>
              <a:rPr sz="1000" dirty="0">
                <a:solidFill>
                  <a:srgbClr val="1D1D1B"/>
                </a:solidFill>
                <a:latin typeface="Arial"/>
                <a:cs typeface="Arial"/>
              </a:rPr>
              <a:t>and</a:t>
            </a:r>
            <a:r>
              <a:rPr sz="1000" spc="-25" dirty="0">
                <a:solidFill>
                  <a:srgbClr val="1D1D1B"/>
                </a:solidFill>
                <a:latin typeface="Arial"/>
                <a:cs typeface="Arial"/>
              </a:rPr>
              <a:t> </a:t>
            </a:r>
            <a:r>
              <a:rPr sz="1000" dirty="0">
                <a:solidFill>
                  <a:srgbClr val="1D1D1B"/>
                </a:solidFill>
                <a:latin typeface="Arial"/>
                <a:cs typeface="Arial"/>
              </a:rPr>
              <a:t>this</a:t>
            </a:r>
            <a:r>
              <a:rPr sz="1000" spc="-30" dirty="0">
                <a:solidFill>
                  <a:srgbClr val="1D1D1B"/>
                </a:solidFill>
                <a:latin typeface="Arial"/>
                <a:cs typeface="Arial"/>
              </a:rPr>
              <a:t> </a:t>
            </a:r>
            <a:r>
              <a:rPr sz="1000" dirty="0">
                <a:solidFill>
                  <a:srgbClr val="1D1D1B"/>
                </a:solidFill>
                <a:latin typeface="Arial"/>
                <a:cs typeface="Arial"/>
              </a:rPr>
              <a:t>is</a:t>
            </a:r>
            <a:r>
              <a:rPr sz="1000" spc="-35" dirty="0">
                <a:solidFill>
                  <a:srgbClr val="1D1D1B"/>
                </a:solidFill>
                <a:latin typeface="Arial"/>
                <a:cs typeface="Arial"/>
              </a:rPr>
              <a:t> </a:t>
            </a:r>
            <a:r>
              <a:rPr sz="1000" dirty="0">
                <a:solidFill>
                  <a:srgbClr val="1D1D1B"/>
                </a:solidFill>
                <a:latin typeface="Arial"/>
                <a:cs typeface="Arial"/>
              </a:rPr>
              <a:t>combined to</a:t>
            </a:r>
            <a:r>
              <a:rPr sz="1000" spc="-35" dirty="0">
                <a:solidFill>
                  <a:srgbClr val="1D1D1B"/>
                </a:solidFill>
                <a:latin typeface="Arial"/>
                <a:cs typeface="Arial"/>
              </a:rPr>
              <a:t> </a:t>
            </a:r>
            <a:r>
              <a:rPr sz="1000" spc="-10" dirty="0">
                <a:solidFill>
                  <a:srgbClr val="1D1D1B"/>
                </a:solidFill>
                <a:latin typeface="Arial"/>
                <a:cs typeface="Arial"/>
              </a:rPr>
              <a:t>produce </a:t>
            </a:r>
            <a:r>
              <a:rPr sz="1000" dirty="0">
                <a:solidFill>
                  <a:srgbClr val="1D1D1B"/>
                </a:solidFill>
                <a:latin typeface="Arial"/>
                <a:cs typeface="Arial"/>
              </a:rPr>
              <a:t>an</a:t>
            </a:r>
            <a:r>
              <a:rPr sz="1000" spc="-20" dirty="0">
                <a:solidFill>
                  <a:srgbClr val="1D1D1B"/>
                </a:solidFill>
                <a:latin typeface="Arial"/>
                <a:cs typeface="Arial"/>
              </a:rPr>
              <a:t> </a:t>
            </a:r>
            <a:r>
              <a:rPr sz="1000" dirty="0">
                <a:solidFill>
                  <a:srgbClr val="1D1D1B"/>
                </a:solidFill>
                <a:latin typeface="Arial"/>
                <a:cs typeface="Arial"/>
              </a:rPr>
              <a:t>overall grade</a:t>
            </a:r>
            <a:r>
              <a:rPr sz="1000" spc="10" dirty="0">
                <a:solidFill>
                  <a:srgbClr val="1D1D1B"/>
                </a:solidFill>
                <a:latin typeface="Arial"/>
                <a:cs typeface="Arial"/>
              </a:rPr>
              <a:t> </a:t>
            </a:r>
            <a:r>
              <a:rPr sz="1000" dirty="0">
                <a:solidFill>
                  <a:srgbClr val="1D1D1B"/>
                </a:solidFill>
                <a:latin typeface="Arial"/>
                <a:cs typeface="Arial"/>
              </a:rPr>
              <a:t>for</a:t>
            </a:r>
            <a:r>
              <a:rPr sz="1000" spc="-15" dirty="0">
                <a:solidFill>
                  <a:srgbClr val="1D1D1B"/>
                </a:solidFill>
                <a:latin typeface="Arial"/>
                <a:cs typeface="Arial"/>
              </a:rPr>
              <a:t> </a:t>
            </a:r>
            <a:r>
              <a:rPr sz="1000" dirty="0">
                <a:solidFill>
                  <a:srgbClr val="1D1D1B"/>
                </a:solidFill>
                <a:latin typeface="Arial"/>
                <a:cs typeface="Arial"/>
              </a:rPr>
              <a:t>the</a:t>
            </a:r>
            <a:r>
              <a:rPr sz="1000" spc="-25" dirty="0">
                <a:solidFill>
                  <a:srgbClr val="1D1D1B"/>
                </a:solidFill>
                <a:latin typeface="Arial"/>
                <a:cs typeface="Arial"/>
              </a:rPr>
              <a:t> </a:t>
            </a:r>
            <a:r>
              <a:rPr sz="1000" spc="-10" dirty="0">
                <a:solidFill>
                  <a:srgbClr val="1D1D1B"/>
                </a:solidFill>
                <a:latin typeface="Arial"/>
                <a:cs typeface="Arial"/>
              </a:rPr>
              <a:t>course.</a:t>
            </a:r>
            <a:endParaRPr sz="1000">
              <a:latin typeface="Arial"/>
              <a:cs typeface="Arial"/>
            </a:endParaRPr>
          </a:p>
        </p:txBody>
      </p:sp>
      <p:sp>
        <p:nvSpPr>
          <p:cNvPr id="5" name="object 5"/>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Health</a:t>
            </a:r>
            <a:r>
              <a:rPr spc="-90" dirty="0"/>
              <a:t> </a:t>
            </a:r>
            <a:r>
              <a:rPr dirty="0"/>
              <a:t>&amp;</a:t>
            </a:r>
            <a:r>
              <a:rPr spc="-90" dirty="0"/>
              <a:t> </a:t>
            </a:r>
            <a:r>
              <a:rPr dirty="0"/>
              <a:t>Social</a:t>
            </a:r>
            <a:r>
              <a:rPr spc="-75" dirty="0"/>
              <a:t> </a:t>
            </a:r>
            <a:r>
              <a:rPr spc="-20" dirty="0"/>
              <a:t>Care</a:t>
            </a:r>
          </a:p>
        </p:txBody>
      </p:sp>
      <p:pic>
        <p:nvPicPr>
          <p:cNvPr id="6" name="object 6"/>
          <p:cNvPicPr/>
          <p:nvPr/>
        </p:nvPicPr>
        <p:blipFill>
          <a:blip r:embed="rId2" cstate="print"/>
          <a:stretch>
            <a:fillRect/>
          </a:stretch>
        </p:blipFill>
        <p:spPr>
          <a:xfrm>
            <a:off x="5486400" y="3870959"/>
            <a:ext cx="1676400" cy="2147316"/>
          </a:xfrm>
          <a:prstGeom prst="rect">
            <a:avLst/>
          </a:prstGeom>
        </p:spPr>
      </p:pic>
      <p:sp>
        <p:nvSpPr>
          <p:cNvPr id="9" name="object 9"/>
          <p:cNvSpPr txBox="1">
            <a:spLocks noGrp="1"/>
          </p:cNvSpPr>
          <p:nvPr>
            <p:ph type="sldNum" sz="quarter" idx="7"/>
          </p:nvPr>
        </p:nvSpPr>
        <p:spPr>
          <a:prstGeom prst="rect">
            <a:avLst/>
          </a:prstGeom>
        </p:spPr>
        <p:txBody>
          <a:bodyPr vert="horz" wrap="square" lIns="0" tIns="8255" rIns="0" bIns="0" rtlCol="0">
            <a:spAutoFit/>
          </a:bodyPr>
          <a:lstStyle/>
          <a:p>
            <a:pPr marL="38100">
              <a:lnSpc>
                <a:spcPct val="100000"/>
              </a:lnSpc>
              <a:spcBef>
                <a:spcPts val="65"/>
              </a:spcBef>
            </a:pPr>
            <a:fld id="{81D60167-4931-47E6-BA6A-407CBD079E47}" type="slidenum">
              <a:rPr spc="-25" dirty="0"/>
              <a:t>25</a:t>
            </a:fld>
            <a:endParaRPr spc="-25"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705104" y="2807859"/>
            <a:ext cx="3662679" cy="5480050"/>
          </a:xfrm>
          <a:prstGeom prst="rect">
            <a:avLst/>
          </a:prstGeom>
        </p:spPr>
        <p:txBody>
          <a:bodyPr vert="horz" wrap="square" lIns="0" tIns="97790" rIns="0" bIns="0" rtlCol="0">
            <a:spAutoFit/>
          </a:bodyPr>
          <a:lstStyle/>
          <a:p>
            <a:pPr marL="12700">
              <a:lnSpc>
                <a:spcPct val="100000"/>
              </a:lnSpc>
              <a:spcBef>
                <a:spcPts val="770"/>
              </a:spcBef>
            </a:pPr>
            <a:r>
              <a:rPr sz="1400" spc="-20" dirty="0">
                <a:solidFill>
                  <a:srgbClr val="1D1D1B"/>
                </a:solidFill>
                <a:latin typeface="Arial"/>
                <a:cs typeface="Arial"/>
              </a:rPr>
              <a:t>What</a:t>
            </a:r>
            <a:r>
              <a:rPr sz="1400" spc="-60" dirty="0">
                <a:solidFill>
                  <a:srgbClr val="1D1D1B"/>
                </a:solidFill>
                <a:latin typeface="Arial"/>
                <a:cs typeface="Arial"/>
              </a:rPr>
              <a:t> </a:t>
            </a:r>
            <a:r>
              <a:rPr sz="1400" dirty="0">
                <a:solidFill>
                  <a:srgbClr val="1D1D1B"/>
                </a:solidFill>
                <a:latin typeface="Arial"/>
                <a:cs typeface="Arial"/>
              </a:rPr>
              <a:t>is</a:t>
            </a:r>
            <a:r>
              <a:rPr sz="1400" spc="-65" dirty="0">
                <a:solidFill>
                  <a:srgbClr val="1D1D1B"/>
                </a:solidFill>
                <a:latin typeface="Arial"/>
                <a:cs typeface="Arial"/>
              </a:rPr>
              <a:t> </a:t>
            </a:r>
            <a:r>
              <a:rPr sz="1400" spc="-10" dirty="0">
                <a:solidFill>
                  <a:srgbClr val="1D1D1B"/>
                </a:solidFill>
                <a:latin typeface="Arial"/>
                <a:cs typeface="Arial"/>
              </a:rPr>
              <a:t>involved?</a:t>
            </a:r>
            <a:endParaRPr sz="1400">
              <a:latin typeface="Arial"/>
              <a:cs typeface="Arial"/>
            </a:endParaRPr>
          </a:p>
          <a:p>
            <a:pPr marL="12700" marR="88265">
              <a:lnSpc>
                <a:spcPct val="110100"/>
              </a:lnSpc>
              <a:spcBef>
                <a:spcPts val="355"/>
              </a:spcBef>
            </a:pPr>
            <a:r>
              <a:rPr sz="1000" dirty="0">
                <a:solidFill>
                  <a:srgbClr val="1D1D1B"/>
                </a:solidFill>
                <a:latin typeface="Arial"/>
                <a:cs typeface="Arial"/>
              </a:rPr>
              <a:t>Students</a:t>
            </a:r>
            <a:r>
              <a:rPr sz="1000" spc="-15" dirty="0">
                <a:solidFill>
                  <a:srgbClr val="1D1D1B"/>
                </a:solidFill>
                <a:latin typeface="Arial"/>
                <a:cs typeface="Arial"/>
              </a:rPr>
              <a:t> </a:t>
            </a:r>
            <a:r>
              <a:rPr sz="1000" dirty="0">
                <a:solidFill>
                  <a:srgbClr val="1D1D1B"/>
                </a:solidFill>
                <a:latin typeface="Arial"/>
                <a:cs typeface="Arial"/>
              </a:rPr>
              <a:t>will</a:t>
            </a:r>
            <a:r>
              <a:rPr sz="1000" spc="-25" dirty="0">
                <a:solidFill>
                  <a:srgbClr val="1D1D1B"/>
                </a:solidFill>
                <a:latin typeface="Arial"/>
                <a:cs typeface="Arial"/>
              </a:rPr>
              <a:t> </a:t>
            </a:r>
            <a:r>
              <a:rPr sz="1000" dirty="0">
                <a:solidFill>
                  <a:srgbClr val="1D1D1B"/>
                </a:solidFill>
                <a:latin typeface="Arial"/>
                <a:cs typeface="Arial"/>
              </a:rPr>
              <a:t>learn</a:t>
            </a:r>
            <a:r>
              <a:rPr sz="1000" spc="-20" dirty="0">
                <a:solidFill>
                  <a:srgbClr val="1D1D1B"/>
                </a:solidFill>
                <a:latin typeface="Arial"/>
                <a:cs typeface="Arial"/>
              </a:rPr>
              <a:t> </a:t>
            </a:r>
            <a:r>
              <a:rPr sz="1000" dirty="0">
                <a:solidFill>
                  <a:srgbClr val="1D1D1B"/>
                </a:solidFill>
                <a:latin typeface="Arial"/>
                <a:cs typeface="Arial"/>
              </a:rPr>
              <a:t>a</a:t>
            </a:r>
            <a:r>
              <a:rPr sz="1000" spc="-25" dirty="0">
                <a:solidFill>
                  <a:srgbClr val="1D1D1B"/>
                </a:solidFill>
                <a:latin typeface="Arial"/>
                <a:cs typeface="Arial"/>
              </a:rPr>
              <a:t> </a:t>
            </a:r>
            <a:r>
              <a:rPr sz="1000" dirty="0">
                <a:solidFill>
                  <a:srgbClr val="1D1D1B"/>
                </a:solidFill>
                <a:latin typeface="Arial"/>
                <a:cs typeface="Arial"/>
              </a:rPr>
              <a:t>strong</a:t>
            </a:r>
            <a:r>
              <a:rPr sz="1000" spc="-40" dirty="0">
                <a:solidFill>
                  <a:srgbClr val="1D1D1B"/>
                </a:solidFill>
                <a:latin typeface="Arial"/>
                <a:cs typeface="Arial"/>
              </a:rPr>
              <a:t> </a:t>
            </a:r>
            <a:r>
              <a:rPr sz="1000" dirty="0">
                <a:solidFill>
                  <a:srgbClr val="1D1D1B"/>
                </a:solidFill>
                <a:latin typeface="Arial"/>
                <a:cs typeface="Arial"/>
              </a:rPr>
              <a:t>mix</a:t>
            </a:r>
            <a:r>
              <a:rPr sz="1000" spc="-35" dirty="0">
                <a:solidFill>
                  <a:srgbClr val="1D1D1B"/>
                </a:solidFill>
                <a:latin typeface="Arial"/>
                <a:cs typeface="Arial"/>
              </a:rPr>
              <a:t> </a:t>
            </a:r>
            <a:r>
              <a:rPr sz="1000" dirty="0">
                <a:solidFill>
                  <a:srgbClr val="1D1D1B"/>
                </a:solidFill>
                <a:latin typeface="Arial"/>
                <a:cs typeface="Arial"/>
              </a:rPr>
              <a:t>of</a:t>
            </a:r>
            <a:r>
              <a:rPr sz="1000" spc="-30" dirty="0">
                <a:solidFill>
                  <a:srgbClr val="1D1D1B"/>
                </a:solidFill>
                <a:latin typeface="Arial"/>
                <a:cs typeface="Arial"/>
              </a:rPr>
              <a:t> </a:t>
            </a:r>
            <a:r>
              <a:rPr sz="1000" dirty="0">
                <a:solidFill>
                  <a:srgbClr val="1D1D1B"/>
                </a:solidFill>
                <a:latin typeface="Arial"/>
                <a:cs typeface="Arial"/>
              </a:rPr>
              <a:t>creative</a:t>
            </a:r>
            <a:r>
              <a:rPr sz="1000" spc="-10" dirty="0">
                <a:solidFill>
                  <a:srgbClr val="1D1D1B"/>
                </a:solidFill>
                <a:latin typeface="Arial"/>
                <a:cs typeface="Arial"/>
              </a:rPr>
              <a:t> </a:t>
            </a:r>
            <a:r>
              <a:rPr sz="1000" dirty="0">
                <a:solidFill>
                  <a:srgbClr val="1D1D1B"/>
                </a:solidFill>
                <a:latin typeface="Arial"/>
                <a:cs typeface="Arial"/>
              </a:rPr>
              <a:t>design</a:t>
            </a:r>
            <a:r>
              <a:rPr sz="1000" spc="-20" dirty="0">
                <a:solidFill>
                  <a:srgbClr val="1D1D1B"/>
                </a:solidFill>
                <a:latin typeface="Arial"/>
                <a:cs typeface="Arial"/>
              </a:rPr>
              <a:t> </a:t>
            </a:r>
            <a:r>
              <a:rPr sz="1000" dirty="0">
                <a:solidFill>
                  <a:srgbClr val="1D1D1B"/>
                </a:solidFill>
                <a:latin typeface="Arial"/>
                <a:cs typeface="Arial"/>
              </a:rPr>
              <a:t>and</a:t>
            </a:r>
            <a:r>
              <a:rPr sz="1000" spc="-25" dirty="0">
                <a:solidFill>
                  <a:srgbClr val="1D1D1B"/>
                </a:solidFill>
                <a:latin typeface="Arial"/>
                <a:cs typeface="Arial"/>
              </a:rPr>
              <a:t> </a:t>
            </a:r>
            <a:r>
              <a:rPr sz="1000" spc="-10" dirty="0">
                <a:solidFill>
                  <a:srgbClr val="1D1D1B"/>
                </a:solidFill>
                <a:latin typeface="Arial"/>
                <a:cs typeface="Arial"/>
              </a:rPr>
              <a:t>technical </a:t>
            </a:r>
            <a:r>
              <a:rPr sz="1000" dirty="0">
                <a:solidFill>
                  <a:srgbClr val="1D1D1B"/>
                </a:solidFill>
                <a:latin typeface="Arial"/>
                <a:cs typeface="Arial"/>
              </a:rPr>
              <a:t>knowledge.</a:t>
            </a:r>
            <a:r>
              <a:rPr sz="1000" spc="-5" dirty="0">
                <a:solidFill>
                  <a:srgbClr val="1D1D1B"/>
                </a:solidFill>
                <a:latin typeface="Arial"/>
                <a:cs typeface="Arial"/>
              </a:rPr>
              <a:t> </a:t>
            </a:r>
            <a:r>
              <a:rPr sz="1000" dirty="0">
                <a:solidFill>
                  <a:srgbClr val="1D1D1B"/>
                </a:solidFill>
                <a:latin typeface="Arial"/>
                <a:cs typeface="Arial"/>
              </a:rPr>
              <a:t>Ideal</a:t>
            </a:r>
            <a:r>
              <a:rPr sz="1000" spc="-5" dirty="0">
                <a:solidFill>
                  <a:srgbClr val="1D1D1B"/>
                </a:solidFill>
                <a:latin typeface="Arial"/>
                <a:cs typeface="Arial"/>
              </a:rPr>
              <a:t> </a:t>
            </a:r>
            <a:r>
              <a:rPr sz="1000" dirty="0">
                <a:solidFill>
                  <a:srgbClr val="1D1D1B"/>
                </a:solidFill>
                <a:latin typeface="Arial"/>
                <a:cs typeface="Arial"/>
              </a:rPr>
              <a:t>for</a:t>
            </a:r>
            <a:r>
              <a:rPr sz="1000" spc="-25" dirty="0">
                <a:solidFill>
                  <a:srgbClr val="1D1D1B"/>
                </a:solidFill>
                <a:latin typeface="Arial"/>
                <a:cs typeface="Arial"/>
              </a:rPr>
              <a:t> </a:t>
            </a:r>
            <a:r>
              <a:rPr sz="1000" dirty="0">
                <a:solidFill>
                  <a:srgbClr val="1D1D1B"/>
                </a:solidFill>
                <a:latin typeface="Arial"/>
                <a:cs typeface="Arial"/>
              </a:rPr>
              <a:t>learners who</a:t>
            </a:r>
            <a:r>
              <a:rPr sz="1000" spc="-30" dirty="0">
                <a:solidFill>
                  <a:srgbClr val="1D1D1B"/>
                </a:solidFill>
                <a:latin typeface="Arial"/>
                <a:cs typeface="Arial"/>
              </a:rPr>
              <a:t> </a:t>
            </a:r>
            <a:r>
              <a:rPr sz="1000" dirty="0">
                <a:solidFill>
                  <a:srgbClr val="1D1D1B"/>
                </a:solidFill>
                <a:latin typeface="Arial"/>
                <a:cs typeface="Arial"/>
              </a:rPr>
              <a:t>want</a:t>
            </a:r>
            <a:r>
              <a:rPr sz="1000" spc="-30" dirty="0">
                <a:solidFill>
                  <a:srgbClr val="1D1D1B"/>
                </a:solidFill>
                <a:latin typeface="Arial"/>
                <a:cs typeface="Arial"/>
              </a:rPr>
              <a:t> </a:t>
            </a:r>
            <a:r>
              <a:rPr sz="1000" dirty="0">
                <a:solidFill>
                  <a:srgbClr val="1D1D1B"/>
                </a:solidFill>
                <a:latin typeface="Arial"/>
                <a:cs typeface="Arial"/>
              </a:rPr>
              <a:t>to</a:t>
            </a:r>
            <a:r>
              <a:rPr sz="1000" spc="-30" dirty="0">
                <a:solidFill>
                  <a:srgbClr val="1D1D1B"/>
                </a:solidFill>
                <a:latin typeface="Arial"/>
                <a:cs typeface="Arial"/>
              </a:rPr>
              <a:t> </a:t>
            </a:r>
            <a:r>
              <a:rPr sz="1000" dirty="0">
                <a:solidFill>
                  <a:srgbClr val="1D1D1B"/>
                </a:solidFill>
                <a:latin typeface="Arial"/>
                <a:cs typeface="Arial"/>
              </a:rPr>
              <a:t>progress</a:t>
            </a:r>
            <a:r>
              <a:rPr sz="1000" spc="-10" dirty="0">
                <a:solidFill>
                  <a:srgbClr val="1D1D1B"/>
                </a:solidFill>
                <a:latin typeface="Arial"/>
                <a:cs typeface="Arial"/>
              </a:rPr>
              <a:t> </a:t>
            </a:r>
            <a:r>
              <a:rPr sz="1000" dirty="0">
                <a:solidFill>
                  <a:srgbClr val="1D1D1B"/>
                </a:solidFill>
                <a:latin typeface="Arial"/>
                <a:cs typeface="Arial"/>
              </a:rPr>
              <a:t>to</a:t>
            </a:r>
            <a:r>
              <a:rPr sz="1000" spc="-35" dirty="0">
                <a:solidFill>
                  <a:srgbClr val="1D1D1B"/>
                </a:solidFill>
                <a:latin typeface="Arial"/>
                <a:cs typeface="Arial"/>
              </a:rPr>
              <a:t> </a:t>
            </a:r>
            <a:r>
              <a:rPr sz="1000" dirty="0">
                <a:solidFill>
                  <a:srgbClr val="1D1D1B"/>
                </a:solidFill>
                <a:latin typeface="Arial"/>
                <a:cs typeface="Arial"/>
              </a:rPr>
              <a:t>a</a:t>
            </a:r>
            <a:r>
              <a:rPr sz="1000" spc="-25" dirty="0">
                <a:solidFill>
                  <a:srgbClr val="1D1D1B"/>
                </a:solidFill>
                <a:latin typeface="Arial"/>
                <a:cs typeface="Arial"/>
              </a:rPr>
              <a:t> </a:t>
            </a:r>
            <a:r>
              <a:rPr sz="1000" spc="-10" dirty="0">
                <a:solidFill>
                  <a:srgbClr val="1D1D1B"/>
                </a:solidFill>
                <a:latin typeface="Arial"/>
                <a:cs typeface="Arial"/>
              </a:rPr>
              <a:t>digital </a:t>
            </a:r>
            <a:r>
              <a:rPr sz="1000" dirty="0">
                <a:solidFill>
                  <a:srgbClr val="1D1D1B"/>
                </a:solidFill>
                <a:latin typeface="Arial"/>
                <a:cs typeface="Arial"/>
              </a:rPr>
              <a:t>Apprenticeship</a:t>
            </a:r>
            <a:r>
              <a:rPr sz="1000" spc="15" dirty="0">
                <a:solidFill>
                  <a:srgbClr val="1D1D1B"/>
                </a:solidFill>
                <a:latin typeface="Arial"/>
                <a:cs typeface="Arial"/>
              </a:rPr>
              <a:t> </a:t>
            </a:r>
            <a:r>
              <a:rPr sz="1000" dirty="0">
                <a:solidFill>
                  <a:srgbClr val="1D1D1B"/>
                </a:solidFill>
                <a:latin typeface="Arial"/>
                <a:cs typeface="Arial"/>
              </a:rPr>
              <a:t>or</a:t>
            </a:r>
            <a:r>
              <a:rPr sz="1000" spc="-25" dirty="0">
                <a:solidFill>
                  <a:srgbClr val="1D1D1B"/>
                </a:solidFill>
                <a:latin typeface="Arial"/>
                <a:cs typeface="Arial"/>
              </a:rPr>
              <a:t> </a:t>
            </a:r>
            <a:r>
              <a:rPr sz="1000" dirty="0">
                <a:solidFill>
                  <a:srgbClr val="1D1D1B"/>
                </a:solidFill>
                <a:latin typeface="Arial"/>
                <a:cs typeface="Arial"/>
              </a:rPr>
              <a:t>a</a:t>
            </a:r>
            <a:r>
              <a:rPr sz="1000" spc="-15" dirty="0">
                <a:solidFill>
                  <a:srgbClr val="1D1D1B"/>
                </a:solidFill>
                <a:latin typeface="Arial"/>
                <a:cs typeface="Arial"/>
              </a:rPr>
              <a:t> </a:t>
            </a:r>
            <a:r>
              <a:rPr sz="1000" dirty="0">
                <a:solidFill>
                  <a:srgbClr val="1D1D1B"/>
                </a:solidFill>
                <a:latin typeface="Arial"/>
                <a:cs typeface="Arial"/>
              </a:rPr>
              <a:t>level</a:t>
            </a:r>
            <a:r>
              <a:rPr sz="1000" spc="-5" dirty="0">
                <a:solidFill>
                  <a:srgbClr val="1D1D1B"/>
                </a:solidFill>
                <a:latin typeface="Arial"/>
                <a:cs typeface="Arial"/>
              </a:rPr>
              <a:t> </a:t>
            </a:r>
            <a:r>
              <a:rPr sz="1000" dirty="0">
                <a:solidFill>
                  <a:srgbClr val="1D1D1B"/>
                </a:solidFill>
                <a:latin typeface="Arial"/>
                <a:cs typeface="Arial"/>
              </a:rPr>
              <a:t>3</a:t>
            </a:r>
            <a:r>
              <a:rPr sz="1000" spc="-40" dirty="0">
                <a:solidFill>
                  <a:srgbClr val="1D1D1B"/>
                </a:solidFill>
                <a:latin typeface="Arial"/>
                <a:cs typeface="Arial"/>
              </a:rPr>
              <a:t> </a:t>
            </a:r>
            <a:r>
              <a:rPr sz="1000" dirty="0">
                <a:solidFill>
                  <a:srgbClr val="1D1D1B"/>
                </a:solidFill>
                <a:latin typeface="Arial"/>
                <a:cs typeface="Arial"/>
              </a:rPr>
              <a:t>IT</a:t>
            </a:r>
            <a:r>
              <a:rPr sz="1000" spc="-20" dirty="0">
                <a:solidFill>
                  <a:srgbClr val="1D1D1B"/>
                </a:solidFill>
                <a:latin typeface="Arial"/>
                <a:cs typeface="Arial"/>
              </a:rPr>
              <a:t> </a:t>
            </a:r>
            <a:r>
              <a:rPr sz="1000" spc="-10" dirty="0">
                <a:solidFill>
                  <a:srgbClr val="1D1D1B"/>
                </a:solidFill>
                <a:latin typeface="Arial"/>
                <a:cs typeface="Arial"/>
              </a:rPr>
              <a:t>qualification.</a:t>
            </a:r>
            <a:r>
              <a:rPr sz="1000" spc="-5" dirty="0">
                <a:solidFill>
                  <a:srgbClr val="1D1D1B"/>
                </a:solidFill>
                <a:latin typeface="Arial"/>
                <a:cs typeface="Arial"/>
              </a:rPr>
              <a:t> </a:t>
            </a:r>
            <a:r>
              <a:rPr sz="1000" spc="-10" dirty="0">
                <a:solidFill>
                  <a:srgbClr val="1D1D1B"/>
                </a:solidFill>
                <a:latin typeface="Arial"/>
                <a:cs typeface="Arial"/>
              </a:rPr>
              <a:t>This</a:t>
            </a:r>
            <a:r>
              <a:rPr sz="1000" spc="-35" dirty="0">
                <a:solidFill>
                  <a:srgbClr val="1D1D1B"/>
                </a:solidFill>
                <a:latin typeface="Arial"/>
                <a:cs typeface="Arial"/>
              </a:rPr>
              <a:t> </a:t>
            </a:r>
            <a:r>
              <a:rPr sz="1000" dirty="0">
                <a:solidFill>
                  <a:srgbClr val="1D1D1B"/>
                </a:solidFill>
                <a:latin typeface="Arial"/>
                <a:cs typeface="Arial"/>
              </a:rPr>
              <a:t>is</a:t>
            </a:r>
            <a:r>
              <a:rPr sz="1000" spc="-15" dirty="0">
                <a:solidFill>
                  <a:srgbClr val="1D1D1B"/>
                </a:solidFill>
                <a:latin typeface="Arial"/>
                <a:cs typeface="Arial"/>
              </a:rPr>
              <a:t> </a:t>
            </a:r>
            <a:r>
              <a:rPr sz="1000" dirty="0">
                <a:solidFill>
                  <a:srgbClr val="1D1D1B"/>
                </a:solidFill>
                <a:latin typeface="Arial"/>
                <a:cs typeface="Arial"/>
              </a:rPr>
              <a:t>a</a:t>
            </a:r>
            <a:r>
              <a:rPr sz="1000" spc="-25" dirty="0">
                <a:solidFill>
                  <a:srgbClr val="1D1D1B"/>
                </a:solidFill>
                <a:latin typeface="Arial"/>
                <a:cs typeface="Arial"/>
              </a:rPr>
              <a:t> </a:t>
            </a:r>
            <a:r>
              <a:rPr sz="1000" dirty="0">
                <a:solidFill>
                  <a:srgbClr val="1D1D1B"/>
                </a:solidFill>
                <a:latin typeface="Arial"/>
                <a:cs typeface="Arial"/>
              </a:rPr>
              <a:t>new</a:t>
            </a:r>
            <a:r>
              <a:rPr sz="1000" spc="-15" dirty="0">
                <a:solidFill>
                  <a:srgbClr val="1D1D1B"/>
                </a:solidFill>
                <a:latin typeface="Arial"/>
                <a:cs typeface="Arial"/>
              </a:rPr>
              <a:t> </a:t>
            </a:r>
            <a:r>
              <a:rPr sz="1000" spc="-10" dirty="0">
                <a:solidFill>
                  <a:srgbClr val="1D1D1B"/>
                </a:solidFill>
                <a:latin typeface="Arial"/>
                <a:cs typeface="Arial"/>
              </a:rPr>
              <a:t>digital qualification</a:t>
            </a:r>
            <a:r>
              <a:rPr sz="1000" spc="-20" dirty="0">
                <a:solidFill>
                  <a:srgbClr val="1D1D1B"/>
                </a:solidFill>
                <a:latin typeface="Arial"/>
                <a:cs typeface="Arial"/>
              </a:rPr>
              <a:t> </a:t>
            </a:r>
            <a:r>
              <a:rPr sz="1000" dirty="0">
                <a:solidFill>
                  <a:srgbClr val="1D1D1B"/>
                </a:solidFill>
                <a:latin typeface="Arial"/>
                <a:cs typeface="Arial"/>
              </a:rPr>
              <a:t>that</a:t>
            </a:r>
            <a:r>
              <a:rPr sz="1000" spc="-10" dirty="0">
                <a:solidFill>
                  <a:srgbClr val="1D1D1B"/>
                </a:solidFill>
                <a:latin typeface="Arial"/>
                <a:cs typeface="Arial"/>
              </a:rPr>
              <a:t> </a:t>
            </a:r>
            <a:r>
              <a:rPr sz="1000" dirty="0">
                <a:solidFill>
                  <a:srgbClr val="1D1D1B"/>
                </a:solidFill>
                <a:latin typeface="Arial"/>
                <a:cs typeface="Arial"/>
              </a:rPr>
              <a:t>gives</a:t>
            </a:r>
            <a:r>
              <a:rPr sz="1000" spc="-30" dirty="0">
                <a:solidFill>
                  <a:srgbClr val="1D1D1B"/>
                </a:solidFill>
                <a:latin typeface="Arial"/>
                <a:cs typeface="Arial"/>
              </a:rPr>
              <a:t> </a:t>
            </a:r>
            <a:r>
              <a:rPr sz="1000" dirty="0">
                <a:solidFill>
                  <a:srgbClr val="1D1D1B"/>
                </a:solidFill>
                <a:latin typeface="Arial"/>
                <a:cs typeface="Arial"/>
              </a:rPr>
              <a:t>students</a:t>
            </a:r>
            <a:r>
              <a:rPr sz="1000" spc="-5" dirty="0">
                <a:solidFill>
                  <a:srgbClr val="1D1D1B"/>
                </a:solidFill>
                <a:latin typeface="Arial"/>
                <a:cs typeface="Arial"/>
              </a:rPr>
              <a:t> </a:t>
            </a:r>
            <a:r>
              <a:rPr sz="1000" dirty="0">
                <a:solidFill>
                  <a:srgbClr val="1D1D1B"/>
                </a:solidFill>
                <a:latin typeface="Arial"/>
                <a:cs typeface="Arial"/>
              </a:rPr>
              <a:t>a</a:t>
            </a:r>
            <a:r>
              <a:rPr sz="1000" spc="-20" dirty="0">
                <a:solidFill>
                  <a:srgbClr val="1D1D1B"/>
                </a:solidFill>
                <a:latin typeface="Arial"/>
                <a:cs typeface="Arial"/>
              </a:rPr>
              <a:t> </a:t>
            </a:r>
            <a:r>
              <a:rPr sz="1000" dirty="0">
                <a:solidFill>
                  <a:srgbClr val="1D1D1B"/>
                </a:solidFill>
                <a:latin typeface="Arial"/>
                <a:cs typeface="Arial"/>
              </a:rPr>
              <a:t>real</a:t>
            </a:r>
            <a:r>
              <a:rPr sz="1000" spc="-5" dirty="0">
                <a:solidFill>
                  <a:srgbClr val="1D1D1B"/>
                </a:solidFill>
                <a:latin typeface="Arial"/>
                <a:cs typeface="Arial"/>
              </a:rPr>
              <a:t> </a:t>
            </a:r>
            <a:r>
              <a:rPr sz="1000" dirty="0">
                <a:solidFill>
                  <a:srgbClr val="1D1D1B"/>
                </a:solidFill>
                <a:latin typeface="Arial"/>
                <a:cs typeface="Arial"/>
              </a:rPr>
              <a:t>insight</a:t>
            </a:r>
            <a:r>
              <a:rPr sz="1000" spc="-35" dirty="0">
                <a:solidFill>
                  <a:srgbClr val="1D1D1B"/>
                </a:solidFill>
                <a:latin typeface="Arial"/>
                <a:cs typeface="Arial"/>
              </a:rPr>
              <a:t> </a:t>
            </a:r>
            <a:r>
              <a:rPr sz="1000" dirty="0">
                <a:solidFill>
                  <a:srgbClr val="1D1D1B"/>
                </a:solidFill>
                <a:latin typeface="Arial"/>
                <a:cs typeface="Arial"/>
              </a:rPr>
              <a:t>into</a:t>
            </a:r>
            <a:r>
              <a:rPr sz="1000" spc="-35" dirty="0">
                <a:solidFill>
                  <a:srgbClr val="1D1D1B"/>
                </a:solidFill>
                <a:latin typeface="Arial"/>
                <a:cs typeface="Arial"/>
              </a:rPr>
              <a:t> </a:t>
            </a:r>
            <a:r>
              <a:rPr sz="1000" dirty="0">
                <a:solidFill>
                  <a:srgbClr val="1D1D1B"/>
                </a:solidFill>
                <a:latin typeface="Arial"/>
                <a:cs typeface="Arial"/>
              </a:rPr>
              <a:t>the</a:t>
            </a:r>
            <a:r>
              <a:rPr sz="1000" spc="-25" dirty="0">
                <a:solidFill>
                  <a:srgbClr val="1D1D1B"/>
                </a:solidFill>
                <a:latin typeface="Arial"/>
                <a:cs typeface="Arial"/>
              </a:rPr>
              <a:t> </a:t>
            </a:r>
            <a:r>
              <a:rPr sz="1000" spc="-10" dirty="0">
                <a:solidFill>
                  <a:srgbClr val="1D1D1B"/>
                </a:solidFill>
                <a:latin typeface="Arial"/>
                <a:cs typeface="Arial"/>
              </a:rPr>
              <a:t>modern fundamentals</a:t>
            </a:r>
            <a:r>
              <a:rPr sz="1000" spc="15" dirty="0">
                <a:solidFill>
                  <a:srgbClr val="1D1D1B"/>
                </a:solidFill>
                <a:latin typeface="Arial"/>
                <a:cs typeface="Arial"/>
              </a:rPr>
              <a:t> </a:t>
            </a:r>
            <a:r>
              <a:rPr sz="1000" dirty="0">
                <a:solidFill>
                  <a:srgbClr val="1D1D1B"/>
                </a:solidFill>
                <a:latin typeface="Arial"/>
                <a:cs typeface="Arial"/>
              </a:rPr>
              <a:t>of</a:t>
            </a:r>
            <a:r>
              <a:rPr sz="1000" spc="-25" dirty="0">
                <a:solidFill>
                  <a:srgbClr val="1D1D1B"/>
                </a:solidFill>
                <a:latin typeface="Arial"/>
                <a:cs typeface="Arial"/>
              </a:rPr>
              <a:t> IT.</a:t>
            </a:r>
            <a:endParaRPr sz="1000">
              <a:latin typeface="Arial"/>
              <a:cs typeface="Arial"/>
            </a:endParaRPr>
          </a:p>
          <a:p>
            <a:pPr>
              <a:lnSpc>
                <a:spcPct val="100000"/>
              </a:lnSpc>
              <a:spcBef>
                <a:spcPts val="865"/>
              </a:spcBef>
            </a:pPr>
            <a:endParaRPr sz="1000">
              <a:latin typeface="Arial"/>
              <a:cs typeface="Arial"/>
            </a:endParaRPr>
          </a:p>
          <a:p>
            <a:pPr marL="12700">
              <a:lnSpc>
                <a:spcPct val="100000"/>
              </a:lnSpc>
            </a:pPr>
            <a:r>
              <a:rPr sz="1000" dirty="0">
                <a:solidFill>
                  <a:srgbClr val="1D1D1B"/>
                </a:solidFill>
                <a:latin typeface="Arial"/>
                <a:cs typeface="Arial"/>
              </a:rPr>
              <a:t>You</a:t>
            </a:r>
            <a:r>
              <a:rPr sz="1000" spc="-40" dirty="0">
                <a:solidFill>
                  <a:srgbClr val="1D1D1B"/>
                </a:solidFill>
                <a:latin typeface="Arial"/>
                <a:cs typeface="Arial"/>
              </a:rPr>
              <a:t> </a:t>
            </a:r>
            <a:r>
              <a:rPr sz="1000" dirty="0">
                <a:solidFill>
                  <a:srgbClr val="1D1D1B"/>
                </a:solidFill>
                <a:latin typeface="Arial"/>
                <a:cs typeface="Arial"/>
              </a:rPr>
              <a:t>will</a:t>
            </a:r>
            <a:r>
              <a:rPr sz="1000" spc="-40" dirty="0">
                <a:solidFill>
                  <a:srgbClr val="1D1D1B"/>
                </a:solidFill>
                <a:latin typeface="Arial"/>
                <a:cs typeface="Arial"/>
              </a:rPr>
              <a:t> </a:t>
            </a:r>
            <a:r>
              <a:rPr sz="1000" dirty="0">
                <a:solidFill>
                  <a:srgbClr val="1D1D1B"/>
                </a:solidFill>
                <a:latin typeface="Arial"/>
                <a:cs typeface="Arial"/>
              </a:rPr>
              <a:t>learn</a:t>
            </a:r>
            <a:r>
              <a:rPr sz="1000" spc="-15" dirty="0">
                <a:solidFill>
                  <a:srgbClr val="1D1D1B"/>
                </a:solidFill>
                <a:latin typeface="Arial"/>
                <a:cs typeface="Arial"/>
              </a:rPr>
              <a:t> </a:t>
            </a:r>
            <a:r>
              <a:rPr sz="1000" dirty="0">
                <a:solidFill>
                  <a:srgbClr val="1D1D1B"/>
                </a:solidFill>
                <a:latin typeface="Arial"/>
                <a:cs typeface="Arial"/>
              </a:rPr>
              <a:t>about</a:t>
            </a:r>
            <a:r>
              <a:rPr sz="1000" spc="-30" dirty="0">
                <a:solidFill>
                  <a:srgbClr val="1D1D1B"/>
                </a:solidFill>
                <a:latin typeface="Arial"/>
                <a:cs typeface="Arial"/>
              </a:rPr>
              <a:t> </a:t>
            </a:r>
            <a:r>
              <a:rPr sz="1000" dirty="0">
                <a:solidFill>
                  <a:srgbClr val="1D1D1B"/>
                </a:solidFill>
                <a:latin typeface="Arial"/>
                <a:cs typeface="Arial"/>
              </a:rPr>
              <a:t>a</a:t>
            </a:r>
            <a:r>
              <a:rPr sz="1000" spc="-40" dirty="0">
                <a:solidFill>
                  <a:srgbClr val="1D1D1B"/>
                </a:solidFill>
                <a:latin typeface="Arial"/>
                <a:cs typeface="Arial"/>
              </a:rPr>
              <a:t> </a:t>
            </a:r>
            <a:r>
              <a:rPr sz="1000" dirty="0">
                <a:solidFill>
                  <a:srgbClr val="1D1D1B"/>
                </a:solidFill>
                <a:latin typeface="Arial"/>
                <a:cs typeface="Arial"/>
              </a:rPr>
              <a:t>wide</a:t>
            </a:r>
            <a:r>
              <a:rPr sz="1000" spc="-15" dirty="0">
                <a:solidFill>
                  <a:srgbClr val="1D1D1B"/>
                </a:solidFill>
                <a:latin typeface="Arial"/>
                <a:cs typeface="Arial"/>
              </a:rPr>
              <a:t> </a:t>
            </a:r>
            <a:r>
              <a:rPr sz="1000" dirty="0">
                <a:solidFill>
                  <a:srgbClr val="1D1D1B"/>
                </a:solidFill>
                <a:latin typeface="Arial"/>
                <a:cs typeface="Arial"/>
              </a:rPr>
              <a:t>range</a:t>
            </a:r>
            <a:r>
              <a:rPr sz="1000" spc="-25" dirty="0">
                <a:solidFill>
                  <a:srgbClr val="1D1D1B"/>
                </a:solidFill>
                <a:latin typeface="Arial"/>
                <a:cs typeface="Arial"/>
              </a:rPr>
              <a:t> </a:t>
            </a:r>
            <a:r>
              <a:rPr sz="1000" dirty="0">
                <a:solidFill>
                  <a:srgbClr val="1D1D1B"/>
                </a:solidFill>
                <a:latin typeface="Arial"/>
                <a:cs typeface="Arial"/>
              </a:rPr>
              <a:t>of</a:t>
            </a:r>
            <a:r>
              <a:rPr sz="1000" spc="-45" dirty="0">
                <a:solidFill>
                  <a:srgbClr val="1D1D1B"/>
                </a:solidFill>
                <a:latin typeface="Arial"/>
                <a:cs typeface="Arial"/>
              </a:rPr>
              <a:t> </a:t>
            </a:r>
            <a:r>
              <a:rPr sz="1000" dirty="0">
                <a:solidFill>
                  <a:srgbClr val="1D1D1B"/>
                </a:solidFill>
                <a:latin typeface="Arial"/>
                <a:cs typeface="Arial"/>
              </a:rPr>
              <a:t>hardware,</a:t>
            </a:r>
            <a:r>
              <a:rPr sz="1000" spc="5" dirty="0">
                <a:solidFill>
                  <a:srgbClr val="1D1D1B"/>
                </a:solidFill>
                <a:latin typeface="Arial"/>
                <a:cs typeface="Arial"/>
              </a:rPr>
              <a:t> </a:t>
            </a:r>
            <a:r>
              <a:rPr sz="1000" dirty="0">
                <a:solidFill>
                  <a:srgbClr val="1D1D1B"/>
                </a:solidFill>
                <a:latin typeface="Arial"/>
                <a:cs typeface="Arial"/>
              </a:rPr>
              <a:t>applications</a:t>
            </a:r>
            <a:r>
              <a:rPr sz="1000" spc="235" dirty="0">
                <a:solidFill>
                  <a:srgbClr val="1D1D1B"/>
                </a:solidFill>
                <a:latin typeface="Arial"/>
                <a:cs typeface="Arial"/>
              </a:rPr>
              <a:t> </a:t>
            </a:r>
            <a:r>
              <a:rPr sz="1000" spc="-25" dirty="0">
                <a:solidFill>
                  <a:srgbClr val="1D1D1B"/>
                </a:solidFill>
                <a:latin typeface="Arial"/>
                <a:cs typeface="Arial"/>
              </a:rPr>
              <a:t>and</a:t>
            </a:r>
            <a:endParaRPr sz="1000">
              <a:latin typeface="Arial"/>
              <a:cs typeface="Arial"/>
            </a:endParaRPr>
          </a:p>
          <a:p>
            <a:pPr marL="12700">
              <a:lnSpc>
                <a:spcPct val="100000"/>
              </a:lnSpc>
              <a:spcBef>
                <a:spcPts val="705"/>
              </a:spcBef>
            </a:pPr>
            <a:r>
              <a:rPr sz="1000" dirty="0">
                <a:solidFill>
                  <a:srgbClr val="1D1D1B"/>
                </a:solidFill>
                <a:latin typeface="Arial"/>
                <a:cs typeface="Arial"/>
              </a:rPr>
              <a:t>their</a:t>
            </a:r>
            <a:r>
              <a:rPr sz="1000" spc="-35" dirty="0">
                <a:solidFill>
                  <a:srgbClr val="1D1D1B"/>
                </a:solidFill>
                <a:latin typeface="Arial"/>
                <a:cs typeface="Arial"/>
              </a:rPr>
              <a:t> </a:t>
            </a:r>
            <a:r>
              <a:rPr sz="1000" dirty="0">
                <a:solidFill>
                  <a:srgbClr val="1D1D1B"/>
                </a:solidFill>
                <a:latin typeface="Arial"/>
                <a:cs typeface="Arial"/>
              </a:rPr>
              <a:t>use</a:t>
            </a:r>
            <a:r>
              <a:rPr sz="1000" spc="-25" dirty="0">
                <a:solidFill>
                  <a:srgbClr val="1D1D1B"/>
                </a:solidFill>
                <a:latin typeface="Arial"/>
                <a:cs typeface="Arial"/>
              </a:rPr>
              <a:t> </a:t>
            </a:r>
            <a:r>
              <a:rPr sz="1000" dirty="0">
                <a:solidFill>
                  <a:srgbClr val="1D1D1B"/>
                </a:solidFill>
                <a:latin typeface="Arial"/>
                <a:cs typeface="Arial"/>
              </a:rPr>
              <a:t>in</a:t>
            </a:r>
            <a:r>
              <a:rPr sz="1000" spc="-45" dirty="0">
                <a:solidFill>
                  <a:srgbClr val="1D1D1B"/>
                </a:solidFill>
                <a:latin typeface="Arial"/>
                <a:cs typeface="Arial"/>
              </a:rPr>
              <a:t> </a:t>
            </a:r>
            <a:r>
              <a:rPr sz="1000" spc="-10" dirty="0">
                <a:solidFill>
                  <a:srgbClr val="1D1D1B"/>
                </a:solidFill>
                <a:latin typeface="Arial"/>
                <a:cs typeface="Arial"/>
              </a:rPr>
              <a:t>business</a:t>
            </a:r>
            <a:r>
              <a:rPr sz="1000" spc="-25" dirty="0">
                <a:solidFill>
                  <a:srgbClr val="1D1D1B"/>
                </a:solidFill>
                <a:latin typeface="Arial"/>
                <a:cs typeface="Arial"/>
              </a:rPr>
              <a:t> </a:t>
            </a:r>
            <a:r>
              <a:rPr sz="1000" dirty="0">
                <a:solidFill>
                  <a:srgbClr val="1D1D1B"/>
                </a:solidFill>
                <a:latin typeface="Arial"/>
                <a:cs typeface="Arial"/>
              </a:rPr>
              <a:t>and</a:t>
            </a:r>
            <a:r>
              <a:rPr sz="1000" spc="-25" dirty="0">
                <a:solidFill>
                  <a:srgbClr val="1D1D1B"/>
                </a:solidFill>
                <a:latin typeface="Arial"/>
                <a:cs typeface="Arial"/>
              </a:rPr>
              <a:t> </a:t>
            </a:r>
            <a:r>
              <a:rPr sz="1000" dirty="0">
                <a:solidFill>
                  <a:srgbClr val="1D1D1B"/>
                </a:solidFill>
                <a:latin typeface="Arial"/>
                <a:cs typeface="Arial"/>
              </a:rPr>
              <a:t>home</a:t>
            </a:r>
            <a:r>
              <a:rPr sz="1000" spc="-25" dirty="0">
                <a:solidFill>
                  <a:srgbClr val="1D1D1B"/>
                </a:solidFill>
                <a:latin typeface="Arial"/>
                <a:cs typeface="Arial"/>
              </a:rPr>
              <a:t> </a:t>
            </a:r>
            <a:r>
              <a:rPr sz="1000" dirty="0">
                <a:solidFill>
                  <a:srgbClr val="1D1D1B"/>
                </a:solidFill>
                <a:latin typeface="Arial"/>
                <a:cs typeface="Arial"/>
              </a:rPr>
              <a:t>use.</a:t>
            </a:r>
            <a:r>
              <a:rPr sz="1000" spc="105" dirty="0">
                <a:solidFill>
                  <a:srgbClr val="1D1D1B"/>
                </a:solidFill>
                <a:latin typeface="Arial"/>
                <a:cs typeface="Arial"/>
              </a:rPr>
              <a:t> </a:t>
            </a:r>
            <a:r>
              <a:rPr sz="1000" dirty="0">
                <a:solidFill>
                  <a:srgbClr val="1D1D1B"/>
                </a:solidFill>
                <a:latin typeface="Arial"/>
                <a:cs typeface="Arial"/>
              </a:rPr>
              <a:t>The</a:t>
            </a:r>
            <a:r>
              <a:rPr sz="1000" spc="-25" dirty="0">
                <a:solidFill>
                  <a:srgbClr val="1D1D1B"/>
                </a:solidFill>
                <a:latin typeface="Arial"/>
                <a:cs typeface="Arial"/>
              </a:rPr>
              <a:t> </a:t>
            </a:r>
            <a:r>
              <a:rPr sz="1000" dirty="0">
                <a:solidFill>
                  <a:srgbClr val="1D1D1B"/>
                </a:solidFill>
                <a:latin typeface="Arial"/>
                <a:cs typeface="Arial"/>
              </a:rPr>
              <a:t>practical</a:t>
            </a:r>
            <a:r>
              <a:rPr sz="1000" spc="5" dirty="0">
                <a:solidFill>
                  <a:srgbClr val="1D1D1B"/>
                </a:solidFill>
                <a:latin typeface="Arial"/>
                <a:cs typeface="Arial"/>
              </a:rPr>
              <a:t> </a:t>
            </a:r>
            <a:r>
              <a:rPr sz="1000" dirty="0">
                <a:solidFill>
                  <a:srgbClr val="1D1D1B"/>
                </a:solidFill>
                <a:latin typeface="Arial"/>
                <a:cs typeface="Arial"/>
              </a:rPr>
              <a:t>element</a:t>
            </a:r>
            <a:r>
              <a:rPr sz="1000" spc="-15" dirty="0">
                <a:solidFill>
                  <a:srgbClr val="1D1D1B"/>
                </a:solidFill>
                <a:latin typeface="Arial"/>
                <a:cs typeface="Arial"/>
              </a:rPr>
              <a:t> </a:t>
            </a:r>
            <a:r>
              <a:rPr sz="1000" dirty="0">
                <a:solidFill>
                  <a:srgbClr val="1D1D1B"/>
                </a:solidFill>
                <a:latin typeface="Arial"/>
                <a:cs typeface="Arial"/>
              </a:rPr>
              <a:t>of</a:t>
            </a:r>
            <a:r>
              <a:rPr sz="1000" spc="-30" dirty="0">
                <a:solidFill>
                  <a:srgbClr val="1D1D1B"/>
                </a:solidFill>
                <a:latin typeface="Arial"/>
                <a:cs typeface="Arial"/>
              </a:rPr>
              <a:t> </a:t>
            </a:r>
            <a:r>
              <a:rPr sz="1000" spc="-25" dirty="0">
                <a:solidFill>
                  <a:srgbClr val="1D1D1B"/>
                </a:solidFill>
                <a:latin typeface="Arial"/>
                <a:cs typeface="Arial"/>
              </a:rPr>
              <a:t>the</a:t>
            </a:r>
            <a:endParaRPr sz="1000">
              <a:latin typeface="Arial"/>
              <a:cs typeface="Arial"/>
            </a:endParaRPr>
          </a:p>
          <a:p>
            <a:pPr marL="12700" marR="5080">
              <a:lnSpc>
                <a:spcPct val="100000"/>
              </a:lnSpc>
              <a:spcBef>
                <a:spcPts val="254"/>
              </a:spcBef>
            </a:pPr>
            <a:r>
              <a:rPr sz="1000" dirty="0">
                <a:solidFill>
                  <a:srgbClr val="1D1D1B"/>
                </a:solidFill>
                <a:latin typeface="Arial"/>
                <a:cs typeface="Arial"/>
              </a:rPr>
              <a:t>course</a:t>
            </a:r>
            <a:r>
              <a:rPr sz="1000" spc="-15" dirty="0">
                <a:solidFill>
                  <a:srgbClr val="1D1D1B"/>
                </a:solidFill>
                <a:latin typeface="Arial"/>
                <a:cs typeface="Arial"/>
              </a:rPr>
              <a:t> </a:t>
            </a:r>
            <a:r>
              <a:rPr sz="1000" dirty="0">
                <a:solidFill>
                  <a:srgbClr val="1D1D1B"/>
                </a:solidFill>
                <a:latin typeface="Arial"/>
                <a:cs typeface="Arial"/>
              </a:rPr>
              <a:t>introduces</a:t>
            </a:r>
            <a:r>
              <a:rPr sz="1000" spc="-5" dirty="0">
                <a:solidFill>
                  <a:srgbClr val="1D1D1B"/>
                </a:solidFill>
                <a:latin typeface="Arial"/>
                <a:cs typeface="Arial"/>
              </a:rPr>
              <a:t> </a:t>
            </a:r>
            <a:r>
              <a:rPr sz="1000" dirty="0">
                <a:solidFill>
                  <a:srgbClr val="1D1D1B"/>
                </a:solidFill>
                <a:latin typeface="Arial"/>
                <a:cs typeface="Arial"/>
              </a:rPr>
              <a:t>learners</a:t>
            </a:r>
            <a:r>
              <a:rPr sz="1000" spc="10" dirty="0">
                <a:solidFill>
                  <a:srgbClr val="1D1D1B"/>
                </a:solidFill>
                <a:latin typeface="Arial"/>
                <a:cs typeface="Arial"/>
              </a:rPr>
              <a:t> </a:t>
            </a:r>
            <a:r>
              <a:rPr sz="1000" dirty="0">
                <a:solidFill>
                  <a:srgbClr val="1D1D1B"/>
                </a:solidFill>
                <a:latin typeface="Arial"/>
                <a:cs typeface="Arial"/>
              </a:rPr>
              <a:t>to</a:t>
            </a:r>
            <a:r>
              <a:rPr sz="1000" spc="-25" dirty="0">
                <a:solidFill>
                  <a:srgbClr val="1D1D1B"/>
                </a:solidFill>
                <a:latin typeface="Arial"/>
                <a:cs typeface="Arial"/>
              </a:rPr>
              <a:t> </a:t>
            </a:r>
            <a:r>
              <a:rPr sz="1000" dirty="0">
                <a:solidFill>
                  <a:srgbClr val="1D1D1B"/>
                </a:solidFill>
                <a:latin typeface="Arial"/>
                <a:cs typeface="Arial"/>
              </a:rPr>
              <a:t>a</a:t>
            </a:r>
            <a:r>
              <a:rPr sz="1000" spc="-10" dirty="0">
                <a:solidFill>
                  <a:srgbClr val="1D1D1B"/>
                </a:solidFill>
                <a:latin typeface="Arial"/>
                <a:cs typeface="Arial"/>
              </a:rPr>
              <a:t> </a:t>
            </a:r>
            <a:r>
              <a:rPr sz="1000" dirty="0">
                <a:solidFill>
                  <a:srgbClr val="1D1D1B"/>
                </a:solidFill>
                <a:latin typeface="Arial"/>
                <a:cs typeface="Arial"/>
              </a:rPr>
              <a:t>broad working</a:t>
            </a:r>
            <a:r>
              <a:rPr sz="1000" spc="-20" dirty="0">
                <a:solidFill>
                  <a:srgbClr val="1D1D1B"/>
                </a:solidFill>
                <a:latin typeface="Arial"/>
                <a:cs typeface="Arial"/>
              </a:rPr>
              <a:t> </a:t>
            </a:r>
            <a:r>
              <a:rPr sz="1000" dirty="0">
                <a:solidFill>
                  <a:srgbClr val="1D1D1B"/>
                </a:solidFill>
                <a:latin typeface="Arial"/>
                <a:cs typeface="Arial"/>
              </a:rPr>
              <a:t>knowledge </a:t>
            </a:r>
            <a:r>
              <a:rPr sz="1000" spc="-25" dirty="0">
                <a:solidFill>
                  <a:srgbClr val="1D1D1B"/>
                </a:solidFill>
                <a:latin typeface="Arial"/>
                <a:cs typeface="Arial"/>
              </a:rPr>
              <a:t>of </a:t>
            </a:r>
            <a:r>
              <a:rPr sz="1000" spc="-10" dirty="0">
                <a:solidFill>
                  <a:srgbClr val="1D1D1B"/>
                </a:solidFill>
                <a:latin typeface="Arial"/>
                <a:cs typeface="Arial"/>
              </a:rPr>
              <a:t>databases,</a:t>
            </a:r>
            <a:r>
              <a:rPr sz="1000" dirty="0">
                <a:solidFill>
                  <a:srgbClr val="1D1D1B"/>
                </a:solidFill>
                <a:latin typeface="Arial"/>
                <a:cs typeface="Arial"/>
              </a:rPr>
              <a:t> </a:t>
            </a:r>
            <a:r>
              <a:rPr sz="1000" spc="-10" dirty="0">
                <a:solidFill>
                  <a:srgbClr val="1D1D1B"/>
                </a:solidFill>
                <a:latin typeface="Arial"/>
                <a:cs typeface="Arial"/>
              </a:rPr>
              <a:t>spreadsheets,</a:t>
            </a:r>
            <a:r>
              <a:rPr sz="1000" spc="-15" dirty="0">
                <a:solidFill>
                  <a:srgbClr val="1D1D1B"/>
                </a:solidFill>
                <a:latin typeface="Arial"/>
                <a:cs typeface="Arial"/>
              </a:rPr>
              <a:t> </a:t>
            </a:r>
            <a:r>
              <a:rPr sz="1000" dirty="0">
                <a:solidFill>
                  <a:srgbClr val="1D1D1B"/>
                </a:solidFill>
                <a:latin typeface="Arial"/>
                <a:cs typeface="Arial"/>
              </a:rPr>
              <a:t>automated</a:t>
            </a:r>
            <a:r>
              <a:rPr sz="1000" spc="-15" dirty="0">
                <a:solidFill>
                  <a:srgbClr val="1D1D1B"/>
                </a:solidFill>
                <a:latin typeface="Arial"/>
                <a:cs typeface="Arial"/>
              </a:rPr>
              <a:t> </a:t>
            </a:r>
            <a:r>
              <a:rPr sz="1000" dirty="0">
                <a:solidFill>
                  <a:srgbClr val="1D1D1B"/>
                </a:solidFill>
                <a:latin typeface="Arial"/>
                <a:cs typeface="Arial"/>
              </a:rPr>
              <a:t>documents</a:t>
            </a:r>
            <a:r>
              <a:rPr sz="1000" spc="-25" dirty="0">
                <a:solidFill>
                  <a:srgbClr val="1D1D1B"/>
                </a:solidFill>
                <a:latin typeface="Arial"/>
                <a:cs typeface="Arial"/>
              </a:rPr>
              <a:t> </a:t>
            </a:r>
            <a:r>
              <a:rPr sz="1000" dirty="0">
                <a:solidFill>
                  <a:srgbClr val="1D1D1B"/>
                </a:solidFill>
                <a:latin typeface="Arial"/>
                <a:cs typeface="Arial"/>
              </a:rPr>
              <a:t>and</a:t>
            </a:r>
            <a:r>
              <a:rPr sz="1000" spc="-30" dirty="0">
                <a:solidFill>
                  <a:srgbClr val="1D1D1B"/>
                </a:solidFill>
                <a:latin typeface="Arial"/>
                <a:cs typeface="Arial"/>
              </a:rPr>
              <a:t> </a:t>
            </a:r>
            <a:r>
              <a:rPr sz="1000" spc="-10" dirty="0">
                <a:solidFill>
                  <a:srgbClr val="1D1D1B"/>
                </a:solidFill>
                <a:latin typeface="Arial"/>
                <a:cs typeface="Arial"/>
              </a:rPr>
              <a:t>images</a:t>
            </a:r>
            <a:r>
              <a:rPr sz="1000" spc="-40" dirty="0">
                <a:solidFill>
                  <a:srgbClr val="1D1D1B"/>
                </a:solidFill>
                <a:latin typeface="Arial"/>
                <a:cs typeface="Arial"/>
              </a:rPr>
              <a:t> </a:t>
            </a:r>
            <a:r>
              <a:rPr sz="1000" spc="-25" dirty="0">
                <a:solidFill>
                  <a:srgbClr val="1D1D1B"/>
                </a:solidFill>
                <a:latin typeface="Arial"/>
                <a:cs typeface="Arial"/>
              </a:rPr>
              <a:t>and </a:t>
            </a:r>
            <a:r>
              <a:rPr sz="1000" spc="-10" dirty="0">
                <a:solidFill>
                  <a:srgbClr val="1D1D1B"/>
                </a:solidFill>
                <a:latin typeface="Arial"/>
                <a:cs typeface="Arial"/>
              </a:rPr>
              <a:t>enables</a:t>
            </a:r>
            <a:r>
              <a:rPr sz="1000" dirty="0">
                <a:solidFill>
                  <a:srgbClr val="1D1D1B"/>
                </a:solidFill>
                <a:latin typeface="Arial"/>
                <a:cs typeface="Arial"/>
              </a:rPr>
              <a:t> learners to</a:t>
            </a:r>
            <a:r>
              <a:rPr sz="1000" spc="-30" dirty="0">
                <a:solidFill>
                  <a:srgbClr val="1D1D1B"/>
                </a:solidFill>
                <a:latin typeface="Arial"/>
                <a:cs typeface="Arial"/>
              </a:rPr>
              <a:t> </a:t>
            </a:r>
            <a:r>
              <a:rPr sz="1000" dirty="0">
                <a:solidFill>
                  <a:srgbClr val="1D1D1B"/>
                </a:solidFill>
                <a:latin typeface="Arial"/>
                <a:cs typeface="Arial"/>
              </a:rPr>
              <a:t>apply their</a:t>
            </a:r>
            <a:r>
              <a:rPr sz="1000" spc="-25" dirty="0">
                <a:solidFill>
                  <a:srgbClr val="1D1D1B"/>
                </a:solidFill>
                <a:latin typeface="Arial"/>
                <a:cs typeface="Arial"/>
              </a:rPr>
              <a:t> </a:t>
            </a:r>
            <a:r>
              <a:rPr sz="1000" dirty="0">
                <a:solidFill>
                  <a:srgbClr val="1D1D1B"/>
                </a:solidFill>
                <a:latin typeface="Arial"/>
                <a:cs typeface="Arial"/>
              </a:rPr>
              <a:t>knowledge</a:t>
            </a:r>
            <a:r>
              <a:rPr sz="1000" spc="-10" dirty="0">
                <a:solidFill>
                  <a:srgbClr val="1D1D1B"/>
                </a:solidFill>
                <a:latin typeface="Arial"/>
                <a:cs typeface="Arial"/>
              </a:rPr>
              <a:t> </a:t>
            </a:r>
            <a:r>
              <a:rPr sz="1000" dirty="0">
                <a:solidFill>
                  <a:srgbClr val="1D1D1B"/>
                </a:solidFill>
                <a:latin typeface="Arial"/>
                <a:cs typeface="Arial"/>
              </a:rPr>
              <a:t>and</a:t>
            </a:r>
            <a:r>
              <a:rPr sz="1000" spc="-15" dirty="0">
                <a:solidFill>
                  <a:srgbClr val="1D1D1B"/>
                </a:solidFill>
                <a:latin typeface="Arial"/>
                <a:cs typeface="Arial"/>
              </a:rPr>
              <a:t> </a:t>
            </a:r>
            <a:r>
              <a:rPr sz="1000" dirty="0">
                <a:solidFill>
                  <a:srgbClr val="1D1D1B"/>
                </a:solidFill>
                <a:latin typeface="Arial"/>
                <a:cs typeface="Arial"/>
              </a:rPr>
              <a:t>understanding </a:t>
            </a:r>
            <a:r>
              <a:rPr sz="1000" spc="-25" dirty="0">
                <a:solidFill>
                  <a:srgbClr val="1D1D1B"/>
                </a:solidFill>
                <a:latin typeface="Arial"/>
                <a:cs typeface="Arial"/>
              </a:rPr>
              <a:t>to </a:t>
            </a:r>
            <a:r>
              <a:rPr sz="1000" dirty="0">
                <a:solidFill>
                  <a:srgbClr val="1D1D1B"/>
                </a:solidFill>
                <a:latin typeface="Arial"/>
                <a:cs typeface="Arial"/>
              </a:rPr>
              <a:t>solve</a:t>
            </a:r>
            <a:r>
              <a:rPr sz="1000" spc="-20" dirty="0">
                <a:solidFill>
                  <a:srgbClr val="1D1D1B"/>
                </a:solidFill>
                <a:latin typeface="Arial"/>
                <a:cs typeface="Arial"/>
              </a:rPr>
              <a:t> </a:t>
            </a:r>
            <a:r>
              <a:rPr sz="1000" dirty="0">
                <a:solidFill>
                  <a:srgbClr val="1D1D1B"/>
                </a:solidFill>
                <a:latin typeface="Arial"/>
                <a:cs typeface="Arial"/>
              </a:rPr>
              <a:t>problems</a:t>
            </a:r>
            <a:r>
              <a:rPr sz="1000" spc="-5" dirty="0">
                <a:solidFill>
                  <a:srgbClr val="1D1D1B"/>
                </a:solidFill>
                <a:latin typeface="Arial"/>
                <a:cs typeface="Arial"/>
              </a:rPr>
              <a:t> </a:t>
            </a:r>
            <a:r>
              <a:rPr sz="1000" dirty="0">
                <a:solidFill>
                  <a:srgbClr val="1D1D1B"/>
                </a:solidFill>
                <a:latin typeface="Arial"/>
                <a:cs typeface="Arial"/>
              </a:rPr>
              <a:t>in</a:t>
            </a:r>
            <a:r>
              <a:rPr sz="1000" spc="-20" dirty="0">
                <a:solidFill>
                  <a:srgbClr val="1D1D1B"/>
                </a:solidFill>
                <a:latin typeface="Arial"/>
                <a:cs typeface="Arial"/>
              </a:rPr>
              <a:t> </a:t>
            </a:r>
            <a:r>
              <a:rPr sz="1000" spc="-10" dirty="0">
                <a:solidFill>
                  <a:srgbClr val="1D1D1B"/>
                </a:solidFill>
                <a:latin typeface="Arial"/>
                <a:cs typeface="Arial"/>
              </a:rPr>
              <a:t>vocational</a:t>
            </a:r>
            <a:r>
              <a:rPr sz="1000" spc="-5" dirty="0">
                <a:solidFill>
                  <a:srgbClr val="1D1D1B"/>
                </a:solidFill>
                <a:latin typeface="Arial"/>
                <a:cs typeface="Arial"/>
              </a:rPr>
              <a:t> </a:t>
            </a:r>
            <a:r>
              <a:rPr sz="1000" spc="-10" dirty="0">
                <a:solidFill>
                  <a:srgbClr val="1D1D1B"/>
                </a:solidFill>
                <a:latin typeface="Arial"/>
                <a:cs typeface="Arial"/>
              </a:rPr>
              <a:t>settings.</a:t>
            </a:r>
            <a:endParaRPr sz="1000">
              <a:latin typeface="Arial"/>
              <a:cs typeface="Arial"/>
            </a:endParaRPr>
          </a:p>
          <a:p>
            <a:pPr>
              <a:lnSpc>
                <a:spcPct val="100000"/>
              </a:lnSpc>
              <a:spcBef>
                <a:spcPts val="370"/>
              </a:spcBef>
            </a:pPr>
            <a:endParaRPr sz="1000">
              <a:latin typeface="Arial"/>
              <a:cs typeface="Arial"/>
            </a:endParaRPr>
          </a:p>
          <a:p>
            <a:pPr marL="12700" marR="67310">
              <a:lnSpc>
                <a:spcPct val="110000"/>
              </a:lnSpc>
              <a:spcBef>
                <a:spcPts val="5"/>
              </a:spcBef>
            </a:pPr>
            <a:r>
              <a:rPr sz="1000" spc="-10" dirty="0">
                <a:solidFill>
                  <a:srgbClr val="1D1D1B"/>
                </a:solidFill>
                <a:latin typeface="Arial"/>
                <a:cs typeface="Arial"/>
              </a:rPr>
              <a:t>This</a:t>
            </a:r>
            <a:r>
              <a:rPr sz="1000" spc="-35" dirty="0">
                <a:solidFill>
                  <a:srgbClr val="1D1D1B"/>
                </a:solidFill>
                <a:latin typeface="Arial"/>
                <a:cs typeface="Arial"/>
              </a:rPr>
              <a:t> </a:t>
            </a:r>
            <a:r>
              <a:rPr sz="1000" dirty="0">
                <a:solidFill>
                  <a:srgbClr val="1D1D1B"/>
                </a:solidFill>
                <a:latin typeface="Arial"/>
                <a:cs typeface="Arial"/>
              </a:rPr>
              <a:t>is</a:t>
            </a:r>
            <a:r>
              <a:rPr sz="1000" spc="-35" dirty="0">
                <a:solidFill>
                  <a:srgbClr val="1D1D1B"/>
                </a:solidFill>
                <a:latin typeface="Arial"/>
                <a:cs typeface="Arial"/>
              </a:rPr>
              <a:t> </a:t>
            </a:r>
            <a:r>
              <a:rPr sz="1000" dirty="0">
                <a:solidFill>
                  <a:srgbClr val="1D1D1B"/>
                </a:solidFill>
                <a:latin typeface="Arial"/>
                <a:cs typeface="Arial"/>
              </a:rPr>
              <a:t>ideal for</a:t>
            </a:r>
            <a:r>
              <a:rPr sz="1000" spc="-30" dirty="0">
                <a:solidFill>
                  <a:srgbClr val="1D1D1B"/>
                </a:solidFill>
                <a:latin typeface="Arial"/>
                <a:cs typeface="Arial"/>
              </a:rPr>
              <a:t> </a:t>
            </a:r>
            <a:r>
              <a:rPr sz="1000" dirty="0">
                <a:solidFill>
                  <a:srgbClr val="1D1D1B"/>
                </a:solidFill>
                <a:latin typeface="Arial"/>
                <a:cs typeface="Arial"/>
              </a:rPr>
              <a:t>learners who</a:t>
            </a:r>
            <a:r>
              <a:rPr sz="1000" spc="-30" dirty="0">
                <a:solidFill>
                  <a:srgbClr val="1D1D1B"/>
                </a:solidFill>
                <a:latin typeface="Arial"/>
                <a:cs typeface="Arial"/>
              </a:rPr>
              <a:t> </a:t>
            </a:r>
            <a:r>
              <a:rPr sz="1000" dirty="0">
                <a:solidFill>
                  <a:srgbClr val="1D1D1B"/>
                </a:solidFill>
                <a:latin typeface="Arial"/>
                <a:cs typeface="Arial"/>
              </a:rPr>
              <a:t>want</a:t>
            </a:r>
            <a:r>
              <a:rPr sz="1000" spc="-20" dirty="0">
                <a:solidFill>
                  <a:srgbClr val="1D1D1B"/>
                </a:solidFill>
                <a:latin typeface="Arial"/>
                <a:cs typeface="Arial"/>
              </a:rPr>
              <a:t> </a:t>
            </a:r>
            <a:r>
              <a:rPr sz="1000" dirty="0">
                <a:solidFill>
                  <a:srgbClr val="1D1D1B"/>
                </a:solidFill>
                <a:latin typeface="Arial"/>
                <a:cs typeface="Arial"/>
              </a:rPr>
              <a:t>a</a:t>
            </a:r>
            <a:r>
              <a:rPr sz="1000" spc="-25" dirty="0">
                <a:solidFill>
                  <a:srgbClr val="1D1D1B"/>
                </a:solidFill>
                <a:latin typeface="Arial"/>
                <a:cs typeface="Arial"/>
              </a:rPr>
              <a:t> </a:t>
            </a:r>
            <a:r>
              <a:rPr sz="1000" dirty="0">
                <a:solidFill>
                  <a:srgbClr val="1D1D1B"/>
                </a:solidFill>
                <a:latin typeface="Arial"/>
                <a:cs typeface="Arial"/>
              </a:rPr>
              <a:t>career</a:t>
            </a:r>
            <a:r>
              <a:rPr sz="1000" spc="5" dirty="0">
                <a:solidFill>
                  <a:srgbClr val="1D1D1B"/>
                </a:solidFill>
                <a:latin typeface="Arial"/>
                <a:cs typeface="Arial"/>
              </a:rPr>
              <a:t> </a:t>
            </a:r>
            <a:r>
              <a:rPr sz="1000" dirty="0">
                <a:solidFill>
                  <a:srgbClr val="1D1D1B"/>
                </a:solidFill>
                <a:latin typeface="Arial"/>
                <a:cs typeface="Arial"/>
              </a:rPr>
              <a:t>in</a:t>
            </a:r>
            <a:r>
              <a:rPr sz="1000" spc="-30" dirty="0">
                <a:solidFill>
                  <a:srgbClr val="1D1D1B"/>
                </a:solidFill>
                <a:latin typeface="Arial"/>
                <a:cs typeface="Arial"/>
              </a:rPr>
              <a:t> </a:t>
            </a:r>
            <a:r>
              <a:rPr sz="1000" dirty="0">
                <a:solidFill>
                  <a:srgbClr val="1D1D1B"/>
                </a:solidFill>
                <a:latin typeface="Arial"/>
                <a:cs typeface="Arial"/>
              </a:rPr>
              <a:t>IT</a:t>
            </a:r>
            <a:r>
              <a:rPr sz="1000" spc="-40" dirty="0">
                <a:solidFill>
                  <a:srgbClr val="1D1D1B"/>
                </a:solidFill>
                <a:latin typeface="Arial"/>
                <a:cs typeface="Arial"/>
              </a:rPr>
              <a:t> </a:t>
            </a:r>
            <a:r>
              <a:rPr sz="1000" dirty="0">
                <a:solidFill>
                  <a:srgbClr val="1D1D1B"/>
                </a:solidFill>
                <a:latin typeface="Arial"/>
                <a:cs typeface="Arial"/>
              </a:rPr>
              <a:t>and</a:t>
            </a:r>
            <a:r>
              <a:rPr sz="1000" spc="-15" dirty="0">
                <a:solidFill>
                  <a:srgbClr val="1D1D1B"/>
                </a:solidFill>
                <a:latin typeface="Arial"/>
                <a:cs typeface="Arial"/>
              </a:rPr>
              <a:t> </a:t>
            </a:r>
            <a:r>
              <a:rPr sz="1000" dirty="0">
                <a:solidFill>
                  <a:srgbClr val="1D1D1B"/>
                </a:solidFill>
                <a:latin typeface="Arial"/>
                <a:cs typeface="Arial"/>
              </a:rPr>
              <a:t>want</a:t>
            </a:r>
            <a:r>
              <a:rPr sz="1000" spc="-20" dirty="0">
                <a:solidFill>
                  <a:srgbClr val="1D1D1B"/>
                </a:solidFill>
                <a:latin typeface="Arial"/>
                <a:cs typeface="Arial"/>
              </a:rPr>
              <a:t> </a:t>
            </a:r>
            <a:r>
              <a:rPr sz="1000" dirty="0">
                <a:solidFill>
                  <a:srgbClr val="1D1D1B"/>
                </a:solidFill>
                <a:latin typeface="Arial"/>
                <a:cs typeface="Arial"/>
              </a:rPr>
              <a:t>to</a:t>
            </a:r>
            <a:r>
              <a:rPr sz="1000" spc="-40" dirty="0">
                <a:solidFill>
                  <a:srgbClr val="1D1D1B"/>
                </a:solidFill>
                <a:latin typeface="Arial"/>
                <a:cs typeface="Arial"/>
              </a:rPr>
              <a:t> </a:t>
            </a:r>
            <a:r>
              <a:rPr sz="1000" spc="-25" dirty="0">
                <a:solidFill>
                  <a:srgbClr val="1D1D1B"/>
                </a:solidFill>
                <a:latin typeface="Arial"/>
                <a:cs typeface="Arial"/>
              </a:rPr>
              <a:t>get </a:t>
            </a:r>
            <a:r>
              <a:rPr sz="1000" dirty="0">
                <a:solidFill>
                  <a:srgbClr val="1D1D1B"/>
                </a:solidFill>
                <a:latin typeface="Arial"/>
                <a:cs typeface="Arial"/>
              </a:rPr>
              <a:t>a</a:t>
            </a:r>
            <a:r>
              <a:rPr sz="1000" spc="-25" dirty="0">
                <a:solidFill>
                  <a:srgbClr val="1D1D1B"/>
                </a:solidFill>
                <a:latin typeface="Arial"/>
                <a:cs typeface="Arial"/>
              </a:rPr>
              <a:t> </a:t>
            </a:r>
            <a:r>
              <a:rPr sz="1000" dirty="0">
                <a:solidFill>
                  <a:srgbClr val="1D1D1B"/>
                </a:solidFill>
                <a:latin typeface="Arial"/>
                <a:cs typeface="Arial"/>
              </a:rPr>
              <a:t>broad</a:t>
            </a:r>
            <a:r>
              <a:rPr sz="1000" spc="-5" dirty="0">
                <a:solidFill>
                  <a:srgbClr val="1D1D1B"/>
                </a:solidFill>
                <a:latin typeface="Arial"/>
                <a:cs typeface="Arial"/>
              </a:rPr>
              <a:t> </a:t>
            </a:r>
            <a:r>
              <a:rPr sz="1000" dirty="0">
                <a:solidFill>
                  <a:srgbClr val="1D1D1B"/>
                </a:solidFill>
                <a:latin typeface="Arial"/>
                <a:cs typeface="Arial"/>
              </a:rPr>
              <a:t>taste</a:t>
            </a:r>
            <a:r>
              <a:rPr sz="1000" spc="-20" dirty="0">
                <a:solidFill>
                  <a:srgbClr val="1D1D1B"/>
                </a:solidFill>
                <a:latin typeface="Arial"/>
                <a:cs typeface="Arial"/>
              </a:rPr>
              <a:t> </a:t>
            </a:r>
            <a:r>
              <a:rPr sz="1000" dirty="0">
                <a:solidFill>
                  <a:srgbClr val="1D1D1B"/>
                </a:solidFill>
                <a:latin typeface="Arial"/>
                <a:cs typeface="Arial"/>
              </a:rPr>
              <a:t>of</a:t>
            </a:r>
            <a:r>
              <a:rPr sz="1000" spc="-25" dirty="0">
                <a:solidFill>
                  <a:srgbClr val="1D1D1B"/>
                </a:solidFill>
                <a:latin typeface="Arial"/>
                <a:cs typeface="Arial"/>
              </a:rPr>
              <a:t> </a:t>
            </a:r>
            <a:r>
              <a:rPr sz="1000" dirty="0">
                <a:solidFill>
                  <a:srgbClr val="1D1D1B"/>
                </a:solidFill>
                <a:latin typeface="Arial"/>
                <a:cs typeface="Arial"/>
              </a:rPr>
              <a:t>digital</a:t>
            </a:r>
            <a:r>
              <a:rPr sz="1000" spc="-10" dirty="0">
                <a:solidFill>
                  <a:srgbClr val="1D1D1B"/>
                </a:solidFill>
                <a:latin typeface="Arial"/>
                <a:cs typeface="Arial"/>
              </a:rPr>
              <a:t> skills.</a:t>
            </a:r>
            <a:endParaRPr sz="1000">
              <a:latin typeface="Arial"/>
              <a:cs typeface="Arial"/>
            </a:endParaRPr>
          </a:p>
          <a:p>
            <a:pPr>
              <a:lnSpc>
                <a:spcPct val="100000"/>
              </a:lnSpc>
              <a:spcBef>
                <a:spcPts val="770"/>
              </a:spcBef>
            </a:pPr>
            <a:endParaRPr sz="1000">
              <a:latin typeface="Arial"/>
              <a:cs typeface="Arial"/>
            </a:endParaRPr>
          </a:p>
          <a:p>
            <a:pPr marL="12700" marR="506730">
              <a:lnSpc>
                <a:spcPct val="110000"/>
              </a:lnSpc>
            </a:pPr>
            <a:r>
              <a:rPr sz="1000" dirty="0">
                <a:solidFill>
                  <a:srgbClr val="1D1D1B"/>
                </a:solidFill>
                <a:latin typeface="Arial"/>
                <a:cs typeface="Arial"/>
              </a:rPr>
              <a:t>A</a:t>
            </a:r>
            <a:r>
              <a:rPr sz="1000" spc="-35" dirty="0">
                <a:solidFill>
                  <a:srgbClr val="1D1D1B"/>
                </a:solidFill>
                <a:latin typeface="Arial"/>
                <a:cs typeface="Arial"/>
              </a:rPr>
              <a:t> </a:t>
            </a:r>
            <a:r>
              <a:rPr sz="1000" dirty="0">
                <a:solidFill>
                  <a:srgbClr val="1D1D1B"/>
                </a:solidFill>
                <a:latin typeface="Arial"/>
                <a:cs typeface="Arial"/>
              </a:rPr>
              <a:t>stepping stone</a:t>
            </a:r>
            <a:r>
              <a:rPr sz="1000" spc="-35" dirty="0">
                <a:solidFill>
                  <a:srgbClr val="1D1D1B"/>
                </a:solidFill>
                <a:latin typeface="Arial"/>
                <a:cs typeface="Arial"/>
              </a:rPr>
              <a:t> </a:t>
            </a:r>
            <a:r>
              <a:rPr sz="1000" dirty="0">
                <a:solidFill>
                  <a:srgbClr val="1D1D1B"/>
                </a:solidFill>
                <a:latin typeface="Arial"/>
                <a:cs typeface="Arial"/>
              </a:rPr>
              <a:t>to</a:t>
            </a:r>
            <a:r>
              <a:rPr sz="1000" spc="-35" dirty="0">
                <a:solidFill>
                  <a:srgbClr val="1D1D1B"/>
                </a:solidFill>
                <a:latin typeface="Arial"/>
                <a:cs typeface="Arial"/>
              </a:rPr>
              <a:t> </a:t>
            </a:r>
            <a:r>
              <a:rPr sz="1000" dirty="0">
                <a:solidFill>
                  <a:srgbClr val="1D1D1B"/>
                </a:solidFill>
                <a:latin typeface="Arial"/>
                <a:cs typeface="Arial"/>
              </a:rPr>
              <a:t>careers</a:t>
            </a:r>
            <a:r>
              <a:rPr sz="1000" spc="10" dirty="0">
                <a:solidFill>
                  <a:srgbClr val="1D1D1B"/>
                </a:solidFill>
                <a:latin typeface="Arial"/>
                <a:cs typeface="Arial"/>
              </a:rPr>
              <a:t> </a:t>
            </a:r>
            <a:r>
              <a:rPr sz="1000" dirty="0">
                <a:solidFill>
                  <a:srgbClr val="1D1D1B"/>
                </a:solidFill>
                <a:latin typeface="Arial"/>
                <a:cs typeface="Arial"/>
              </a:rPr>
              <a:t>like</a:t>
            </a:r>
            <a:r>
              <a:rPr sz="1000" spc="-30" dirty="0">
                <a:solidFill>
                  <a:srgbClr val="1D1D1B"/>
                </a:solidFill>
                <a:latin typeface="Arial"/>
                <a:cs typeface="Arial"/>
              </a:rPr>
              <a:t> </a:t>
            </a:r>
            <a:r>
              <a:rPr sz="1000" dirty="0">
                <a:solidFill>
                  <a:srgbClr val="1D1D1B"/>
                </a:solidFill>
                <a:latin typeface="Arial"/>
                <a:cs typeface="Arial"/>
              </a:rPr>
              <a:t>IT</a:t>
            </a:r>
            <a:r>
              <a:rPr sz="1000" spc="-25" dirty="0">
                <a:solidFill>
                  <a:srgbClr val="1D1D1B"/>
                </a:solidFill>
                <a:latin typeface="Arial"/>
                <a:cs typeface="Arial"/>
              </a:rPr>
              <a:t> </a:t>
            </a:r>
            <a:r>
              <a:rPr sz="1000" dirty="0">
                <a:solidFill>
                  <a:srgbClr val="1D1D1B"/>
                </a:solidFill>
                <a:latin typeface="Arial"/>
                <a:cs typeface="Arial"/>
              </a:rPr>
              <a:t>Project</a:t>
            </a:r>
            <a:r>
              <a:rPr sz="1000" spc="-15" dirty="0">
                <a:solidFill>
                  <a:srgbClr val="1D1D1B"/>
                </a:solidFill>
                <a:latin typeface="Arial"/>
                <a:cs typeface="Arial"/>
              </a:rPr>
              <a:t> </a:t>
            </a:r>
            <a:r>
              <a:rPr sz="1000" spc="-10" dirty="0">
                <a:solidFill>
                  <a:srgbClr val="1D1D1B"/>
                </a:solidFill>
                <a:latin typeface="Arial"/>
                <a:cs typeface="Arial"/>
              </a:rPr>
              <a:t>Management, </a:t>
            </a:r>
            <a:r>
              <a:rPr sz="1000" dirty="0">
                <a:solidFill>
                  <a:srgbClr val="1D1D1B"/>
                </a:solidFill>
                <a:latin typeface="Arial"/>
                <a:cs typeface="Arial"/>
              </a:rPr>
              <a:t>Technical</a:t>
            </a:r>
            <a:r>
              <a:rPr sz="1000" spc="5" dirty="0">
                <a:solidFill>
                  <a:srgbClr val="1D1D1B"/>
                </a:solidFill>
                <a:latin typeface="Arial"/>
                <a:cs typeface="Arial"/>
              </a:rPr>
              <a:t> </a:t>
            </a:r>
            <a:r>
              <a:rPr sz="1000" dirty="0">
                <a:solidFill>
                  <a:srgbClr val="1D1D1B"/>
                </a:solidFill>
                <a:latin typeface="Arial"/>
                <a:cs typeface="Arial"/>
              </a:rPr>
              <a:t>Support</a:t>
            </a:r>
            <a:r>
              <a:rPr sz="1000" spc="-5" dirty="0">
                <a:solidFill>
                  <a:srgbClr val="1D1D1B"/>
                </a:solidFill>
                <a:latin typeface="Arial"/>
                <a:cs typeface="Arial"/>
              </a:rPr>
              <a:t> </a:t>
            </a:r>
            <a:r>
              <a:rPr sz="1000" dirty="0">
                <a:solidFill>
                  <a:srgbClr val="1D1D1B"/>
                </a:solidFill>
                <a:latin typeface="Arial"/>
                <a:cs typeface="Arial"/>
              </a:rPr>
              <a:t>and</a:t>
            </a:r>
            <a:r>
              <a:rPr sz="1000" spc="-15" dirty="0">
                <a:solidFill>
                  <a:srgbClr val="1D1D1B"/>
                </a:solidFill>
                <a:latin typeface="Arial"/>
                <a:cs typeface="Arial"/>
              </a:rPr>
              <a:t> </a:t>
            </a:r>
            <a:r>
              <a:rPr sz="1000" dirty="0">
                <a:solidFill>
                  <a:srgbClr val="1D1D1B"/>
                </a:solidFill>
                <a:latin typeface="Arial"/>
                <a:cs typeface="Arial"/>
              </a:rPr>
              <a:t>Cyber </a:t>
            </a:r>
            <a:r>
              <a:rPr sz="1000" spc="-10" dirty="0">
                <a:solidFill>
                  <a:srgbClr val="1D1D1B"/>
                </a:solidFill>
                <a:latin typeface="Arial"/>
                <a:cs typeface="Arial"/>
              </a:rPr>
              <a:t>Security</a:t>
            </a:r>
            <a:endParaRPr sz="1000">
              <a:latin typeface="Arial"/>
              <a:cs typeface="Arial"/>
            </a:endParaRPr>
          </a:p>
          <a:p>
            <a:pPr>
              <a:lnSpc>
                <a:spcPct val="100000"/>
              </a:lnSpc>
              <a:spcBef>
                <a:spcPts val="885"/>
              </a:spcBef>
            </a:pPr>
            <a:endParaRPr sz="1000">
              <a:latin typeface="Arial"/>
              <a:cs typeface="Arial"/>
            </a:endParaRPr>
          </a:p>
          <a:p>
            <a:pPr marL="12700">
              <a:lnSpc>
                <a:spcPct val="100000"/>
              </a:lnSpc>
            </a:pPr>
            <a:r>
              <a:rPr sz="1400" spc="-10" dirty="0">
                <a:solidFill>
                  <a:srgbClr val="1D1D1B"/>
                </a:solidFill>
                <a:latin typeface="Arial"/>
                <a:cs typeface="Arial"/>
              </a:rPr>
              <a:t>Qualifications</a:t>
            </a:r>
            <a:r>
              <a:rPr sz="1400" spc="5" dirty="0">
                <a:solidFill>
                  <a:srgbClr val="1D1D1B"/>
                </a:solidFill>
                <a:latin typeface="Arial"/>
                <a:cs typeface="Arial"/>
              </a:rPr>
              <a:t> </a:t>
            </a:r>
            <a:r>
              <a:rPr sz="1400" spc="-10" dirty="0">
                <a:solidFill>
                  <a:srgbClr val="1D1D1B"/>
                </a:solidFill>
                <a:latin typeface="Arial"/>
                <a:cs typeface="Arial"/>
              </a:rPr>
              <a:t>available</a:t>
            </a:r>
            <a:endParaRPr sz="1400">
              <a:latin typeface="Arial"/>
              <a:cs typeface="Arial"/>
            </a:endParaRPr>
          </a:p>
          <a:p>
            <a:pPr marL="12700" marR="208915">
              <a:lnSpc>
                <a:spcPct val="110000"/>
              </a:lnSpc>
              <a:spcBef>
                <a:spcPts val="355"/>
              </a:spcBef>
            </a:pPr>
            <a:r>
              <a:rPr sz="1000" dirty="0">
                <a:solidFill>
                  <a:srgbClr val="1D1D1B"/>
                </a:solidFill>
                <a:latin typeface="Arial"/>
                <a:cs typeface="Arial"/>
              </a:rPr>
              <a:t>The</a:t>
            </a:r>
            <a:r>
              <a:rPr sz="1000" spc="-20" dirty="0">
                <a:solidFill>
                  <a:srgbClr val="1D1D1B"/>
                </a:solidFill>
                <a:latin typeface="Arial"/>
                <a:cs typeface="Arial"/>
              </a:rPr>
              <a:t> </a:t>
            </a:r>
            <a:r>
              <a:rPr sz="1000" dirty="0">
                <a:solidFill>
                  <a:srgbClr val="1D1D1B"/>
                </a:solidFill>
                <a:latin typeface="Arial"/>
                <a:cs typeface="Arial"/>
              </a:rPr>
              <a:t>course</a:t>
            </a:r>
            <a:r>
              <a:rPr sz="1000" spc="-25" dirty="0">
                <a:solidFill>
                  <a:srgbClr val="1D1D1B"/>
                </a:solidFill>
                <a:latin typeface="Arial"/>
                <a:cs typeface="Arial"/>
              </a:rPr>
              <a:t> </a:t>
            </a:r>
            <a:r>
              <a:rPr sz="1000" dirty="0">
                <a:solidFill>
                  <a:srgbClr val="1D1D1B"/>
                </a:solidFill>
                <a:latin typeface="Arial"/>
                <a:cs typeface="Arial"/>
              </a:rPr>
              <a:t>will</a:t>
            </a:r>
            <a:r>
              <a:rPr sz="1000" spc="-15" dirty="0">
                <a:solidFill>
                  <a:srgbClr val="1D1D1B"/>
                </a:solidFill>
                <a:latin typeface="Arial"/>
                <a:cs typeface="Arial"/>
              </a:rPr>
              <a:t> </a:t>
            </a:r>
            <a:r>
              <a:rPr sz="1000" dirty="0">
                <a:solidFill>
                  <a:srgbClr val="1D1D1B"/>
                </a:solidFill>
                <a:latin typeface="Arial"/>
                <a:cs typeface="Arial"/>
              </a:rPr>
              <a:t>lead</a:t>
            </a:r>
            <a:r>
              <a:rPr sz="1000" spc="-5" dirty="0">
                <a:solidFill>
                  <a:srgbClr val="1D1D1B"/>
                </a:solidFill>
                <a:latin typeface="Arial"/>
                <a:cs typeface="Arial"/>
              </a:rPr>
              <a:t> </a:t>
            </a:r>
            <a:r>
              <a:rPr sz="1000" dirty="0">
                <a:solidFill>
                  <a:srgbClr val="1D1D1B"/>
                </a:solidFill>
                <a:latin typeface="Arial"/>
                <a:cs typeface="Arial"/>
              </a:rPr>
              <a:t>to</a:t>
            </a:r>
            <a:r>
              <a:rPr sz="1000" spc="-25" dirty="0">
                <a:solidFill>
                  <a:srgbClr val="1D1D1B"/>
                </a:solidFill>
                <a:latin typeface="Arial"/>
                <a:cs typeface="Arial"/>
              </a:rPr>
              <a:t> </a:t>
            </a:r>
            <a:r>
              <a:rPr sz="1000" dirty="0">
                <a:solidFill>
                  <a:srgbClr val="1D1D1B"/>
                </a:solidFill>
                <a:latin typeface="Arial"/>
                <a:cs typeface="Arial"/>
              </a:rPr>
              <a:t>a</a:t>
            </a:r>
            <a:r>
              <a:rPr sz="1000" spc="-10" dirty="0">
                <a:solidFill>
                  <a:srgbClr val="1D1D1B"/>
                </a:solidFill>
                <a:latin typeface="Arial"/>
                <a:cs typeface="Arial"/>
              </a:rPr>
              <a:t> </a:t>
            </a:r>
            <a:r>
              <a:rPr sz="1000" spc="-40" dirty="0">
                <a:solidFill>
                  <a:srgbClr val="1D1D1B"/>
                </a:solidFill>
                <a:latin typeface="Arial"/>
                <a:cs typeface="Arial"/>
              </a:rPr>
              <a:t>WJEC</a:t>
            </a:r>
            <a:r>
              <a:rPr sz="1000" spc="-25" dirty="0">
                <a:solidFill>
                  <a:srgbClr val="1D1D1B"/>
                </a:solidFill>
                <a:latin typeface="Arial"/>
                <a:cs typeface="Arial"/>
              </a:rPr>
              <a:t> </a:t>
            </a:r>
            <a:r>
              <a:rPr sz="1000" dirty="0">
                <a:solidFill>
                  <a:srgbClr val="1D1D1B"/>
                </a:solidFill>
                <a:latin typeface="Arial"/>
                <a:cs typeface="Arial"/>
              </a:rPr>
              <a:t>Level</a:t>
            </a:r>
            <a:r>
              <a:rPr sz="1000" spc="-25" dirty="0">
                <a:solidFill>
                  <a:srgbClr val="1D1D1B"/>
                </a:solidFill>
                <a:latin typeface="Arial"/>
                <a:cs typeface="Arial"/>
              </a:rPr>
              <a:t> </a:t>
            </a:r>
            <a:r>
              <a:rPr sz="1000" dirty="0">
                <a:solidFill>
                  <a:srgbClr val="1D1D1B"/>
                </a:solidFill>
                <a:latin typeface="Arial"/>
                <a:cs typeface="Arial"/>
              </a:rPr>
              <a:t>1/2</a:t>
            </a:r>
            <a:r>
              <a:rPr sz="1000" spc="-20" dirty="0">
                <a:solidFill>
                  <a:srgbClr val="1D1D1B"/>
                </a:solidFill>
                <a:latin typeface="Arial"/>
                <a:cs typeface="Arial"/>
              </a:rPr>
              <a:t> </a:t>
            </a:r>
            <a:r>
              <a:rPr sz="1000" spc="-10" dirty="0">
                <a:solidFill>
                  <a:srgbClr val="1D1D1B"/>
                </a:solidFill>
                <a:latin typeface="Arial"/>
                <a:cs typeface="Arial"/>
              </a:rPr>
              <a:t>Vocational</a:t>
            </a:r>
            <a:r>
              <a:rPr sz="1000" spc="-5" dirty="0">
                <a:solidFill>
                  <a:srgbClr val="1D1D1B"/>
                </a:solidFill>
                <a:latin typeface="Arial"/>
                <a:cs typeface="Arial"/>
              </a:rPr>
              <a:t> </a:t>
            </a:r>
            <a:r>
              <a:rPr sz="1000" dirty="0">
                <a:solidFill>
                  <a:srgbClr val="1D1D1B"/>
                </a:solidFill>
                <a:latin typeface="Arial"/>
                <a:cs typeface="Arial"/>
              </a:rPr>
              <a:t>Award</a:t>
            </a:r>
            <a:r>
              <a:rPr sz="1000" spc="5" dirty="0">
                <a:solidFill>
                  <a:srgbClr val="1D1D1B"/>
                </a:solidFill>
                <a:latin typeface="Arial"/>
                <a:cs typeface="Arial"/>
              </a:rPr>
              <a:t> </a:t>
            </a:r>
            <a:r>
              <a:rPr sz="1000" spc="-25" dirty="0">
                <a:solidFill>
                  <a:srgbClr val="1D1D1B"/>
                </a:solidFill>
                <a:latin typeface="Arial"/>
                <a:cs typeface="Arial"/>
              </a:rPr>
              <a:t>in </a:t>
            </a:r>
            <a:r>
              <a:rPr sz="1000" spc="-10" dirty="0">
                <a:solidFill>
                  <a:srgbClr val="1D1D1B"/>
                </a:solidFill>
                <a:latin typeface="Arial"/>
                <a:cs typeface="Arial"/>
              </a:rPr>
              <a:t>ICT</a:t>
            </a:r>
            <a:r>
              <a:rPr sz="1000" spc="-60" dirty="0">
                <a:solidFill>
                  <a:srgbClr val="1D1D1B"/>
                </a:solidFill>
                <a:latin typeface="Arial"/>
                <a:cs typeface="Arial"/>
              </a:rPr>
              <a:t> </a:t>
            </a:r>
            <a:r>
              <a:rPr sz="1000" dirty="0">
                <a:solidFill>
                  <a:srgbClr val="1D1D1B"/>
                </a:solidFill>
                <a:latin typeface="Arial"/>
                <a:cs typeface="Arial"/>
              </a:rPr>
              <a:t>(Technical</a:t>
            </a:r>
            <a:r>
              <a:rPr sz="1000" spc="-45" dirty="0">
                <a:solidFill>
                  <a:srgbClr val="1D1D1B"/>
                </a:solidFill>
                <a:latin typeface="Arial"/>
                <a:cs typeface="Arial"/>
              </a:rPr>
              <a:t> </a:t>
            </a:r>
            <a:r>
              <a:rPr sz="1000" spc="-10" dirty="0">
                <a:solidFill>
                  <a:srgbClr val="1D1D1B"/>
                </a:solidFill>
                <a:latin typeface="Arial"/>
                <a:cs typeface="Arial"/>
              </a:rPr>
              <a:t>Award)</a:t>
            </a:r>
            <a:endParaRPr sz="1000">
              <a:latin typeface="Arial"/>
              <a:cs typeface="Arial"/>
            </a:endParaRPr>
          </a:p>
          <a:p>
            <a:pPr>
              <a:lnSpc>
                <a:spcPct val="100000"/>
              </a:lnSpc>
              <a:spcBef>
                <a:spcPts val="885"/>
              </a:spcBef>
            </a:pPr>
            <a:endParaRPr sz="1000">
              <a:latin typeface="Arial"/>
              <a:cs typeface="Arial"/>
            </a:endParaRPr>
          </a:p>
          <a:p>
            <a:pPr marL="12700">
              <a:lnSpc>
                <a:spcPct val="100000"/>
              </a:lnSpc>
            </a:pPr>
            <a:r>
              <a:rPr sz="1400" spc="-10" dirty="0">
                <a:solidFill>
                  <a:srgbClr val="1D1D1B"/>
                </a:solidFill>
                <a:latin typeface="Arial"/>
                <a:cs typeface="Arial"/>
              </a:rPr>
              <a:t>Assessment</a:t>
            </a:r>
            <a:endParaRPr sz="1400">
              <a:latin typeface="Arial"/>
              <a:cs typeface="Arial"/>
            </a:endParaRPr>
          </a:p>
          <a:p>
            <a:pPr marL="12700" marR="271145">
              <a:lnSpc>
                <a:spcPct val="110100"/>
              </a:lnSpc>
              <a:spcBef>
                <a:spcPts val="350"/>
              </a:spcBef>
            </a:pPr>
            <a:r>
              <a:rPr sz="1000" dirty="0">
                <a:solidFill>
                  <a:srgbClr val="1D1D1B"/>
                </a:solidFill>
                <a:latin typeface="Arial"/>
                <a:cs typeface="Arial"/>
              </a:rPr>
              <a:t>The</a:t>
            </a:r>
            <a:r>
              <a:rPr sz="1000" spc="-15" dirty="0">
                <a:solidFill>
                  <a:srgbClr val="1D1D1B"/>
                </a:solidFill>
                <a:latin typeface="Arial"/>
                <a:cs typeface="Arial"/>
              </a:rPr>
              <a:t> </a:t>
            </a:r>
            <a:r>
              <a:rPr sz="1000" dirty="0">
                <a:solidFill>
                  <a:srgbClr val="1D1D1B"/>
                </a:solidFill>
                <a:latin typeface="Arial"/>
                <a:cs typeface="Arial"/>
              </a:rPr>
              <a:t>course</a:t>
            </a:r>
            <a:r>
              <a:rPr sz="1000" spc="-25" dirty="0">
                <a:solidFill>
                  <a:srgbClr val="1D1D1B"/>
                </a:solidFill>
                <a:latin typeface="Arial"/>
                <a:cs typeface="Arial"/>
              </a:rPr>
              <a:t> </a:t>
            </a:r>
            <a:r>
              <a:rPr sz="1000" dirty="0">
                <a:solidFill>
                  <a:srgbClr val="1D1D1B"/>
                </a:solidFill>
                <a:latin typeface="Arial"/>
                <a:cs typeface="Arial"/>
              </a:rPr>
              <a:t>is</a:t>
            </a:r>
            <a:r>
              <a:rPr sz="1000" spc="-10" dirty="0">
                <a:solidFill>
                  <a:srgbClr val="1D1D1B"/>
                </a:solidFill>
                <a:latin typeface="Arial"/>
                <a:cs typeface="Arial"/>
              </a:rPr>
              <a:t> </a:t>
            </a:r>
            <a:r>
              <a:rPr sz="1000" dirty="0">
                <a:solidFill>
                  <a:srgbClr val="1D1D1B"/>
                </a:solidFill>
                <a:latin typeface="Arial"/>
                <a:cs typeface="Arial"/>
              </a:rPr>
              <a:t>currently</a:t>
            </a:r>
            <a:r>
              <a:rPr sz="1000" spc="-5" dirty="0">
                <a:solidFill>
                  <a:srgbClr val="1D1D1B"/>
                </a:solidFill>
                <a:latin typeface="Arial"/>
                <a:cs typeface="Arial"/>
              </a:rPr>
              <a:t> </a:t>
            </a:r>
            <a:r>
              <a:rPr sz="1000" dirty="0">
                <a:solidFill>
                  <a:srgbClr val="1D1D1B"/>
                </a:solidFill>
                <a:latin typeface="Arial"/>
                <a:cs typeface="Arial"/>
              </a:rPr>
              <a:t>made up</a:t>
            </a:r>
            <a:r>
              <a:rPr sz="1000" spc="-15" dirty="0">
                <a:solidFill>
                  <a:srgbClr val="1D1D1B"/>
                </a:solidFill>
                <a:latin typeface="Arial"/>
                <a:cs typeface="Arial"/>
              </a:rPr>
              <a:t> </a:t>
            </a:r>
            <a:r>
              <a:rPr sz="1000" dirty="0">
                <a:solidFill>
                  <a:srgbClr val="1D1D1B"/>
                </a:solidFill>
                <a:latin typeface="Arial"/>
                <a:cs typeface="Arial"/>
              </a:rPr>
              <a:t>of</a:t>
            </a:r>
            <a:r>
              <a:rPr sz="1000" spc="-30" dirty="0">
                <a:solidFill>
                  <a:srgbClr val="1D1D1B"/>
                </a:solidFill>
                <a:latin typeface="Arial"/>
                <a:cs typeface="Arial"/>
              </a:rPr>
              <a:t> </a:t>
            </a:r>
            <a:r>
              <a:rPr sz="1000" dirty="0">
                <a:solidFill>
                  <a:srgbClr val="1D1D1B"/>
                </a:solidFill>
                <a:latin typeface="Arial"/>
                <a:cs typeface="Arial"/>
              </a:rPr>
              <a:t>two</a:t>
            </a:r>
            <a:r>
              <a:rPr sz="1000" spc="-20" dirty="0">
                <a:solidFill>
                  <a:srgbClr val="1D1D1B"/>
                </a:solidFill>
                <a:latin typeface="Arial"/>
                <a:cs typeface="Arial"/>
              </a:rPr>
              <a:t> </a:t>
            </a:r>
            <a:r>
              <a:rPr sz="1000" dirty="0">
                <a:solidFill>
                  <a:srgbClr val="1D1D1B"/>
                </a:solidFill>
                <a:latin typeface="Arial"/>
                <a:cs typeface="Arial"/>
              </a:rPr>
              <a:t>internally</a:t>
            </a:r>
            <a:r>
              <a:rPr sz="1000" spc="-5" dirty="0">
                <a:solidFill>
                  <a:srgbClr val="1D1D1B"/>
                </a:solidFill>
                <a:latin typeface="Arial"/>
                <a:cs typeface="Arial"/>
              </a:rPr>
              <a:t> </a:t>
            </a:r>
            <a:r>
              <a:rPr sz="1000" spc="-10" dirty="0">
                <a:solidFill>
                  <a:srgbClr val="1D1D1B"/>
                </a:solidFill>
                <a:latin typeface="Arial"/>
                <a:cs typeface="Arial"/>
              </a:rPr>
              <a:t>moderated </a:t>
            </a:r>
            <a:r>
              <a:rPr sz="1000" dirty="0">
                <a:solidFill>
                  <a:srgbClr val="1D1D1B"/>
                </a:solidFill>
                <a:latin typeface="Arial"/>
                <a:cs typeface="Arial"/>
              </a:rPr>
              <a:t>units</a:t>
            </a:r>
            <a:r>
              <a:rPr sz="1000" spc="-40" dirty="0">
                <a:solidFill>
                  <a:srgbClr val="1D1D1B"/>
                </a:solidFill>
                <a:latin typeface="Arial"/>
                <a:cs typeface="Arial"/>
              </a:rPr>
              <a:t> </a:t>
            </a:r>
            <a:r>
              <a:rPr sz="1000" dirty="0">
                <a:solidFill>
                  <a:srgbClr val="1D1D1B"/>
                </a:solidFill>
                <a:latin typeface="Arial"/>
                <a:cs typeface="Arial"/>
              </a:rPr>
              <a:t>and</a:t>
            </a:r>
            <a:r>
              <a:rPr sz="1000" spc="-25" dirty="0">
                <a:solidFill>
                  <a:srgbClr val="1D1D1B"/>
                </a:solidFill>
                <a:latin typeface="Arial"/>
                <a:cs typeface="Arial"/>
              </a:rPr>
              <a:t> </a:t>
            </a:r>
            <a:r>
              <a:rPr sz="1000" dirty="0">
                <a:solidFill>
                  <a:srgbClr val="1D1D1B"/>
                </a:solidFill>
                <a:latin typeface="Arial"/>
                <a:cs typeface="Arial"/>
              </a:rPr>
              <a:t>one</a:t>
            </a:r>
            <a:r>
              <a:rPr sz="1000" spc="-25" dirty="0">
                <a:solidFill>
                  <a:srgbClr val="1D1D1B"/>
                </a:solidFill>
                <a:latin typeface="Arial"/>
                <a:cs typeface="Arial"/>
              </a:rPr>
              <a:t> </a:t>
            </a:r>
            <a:r>
              <a:rPr sz="1000" spc="-10" dirty="0">
                <a:solidFill>
                  <a:srgbClr val="1D1D1B"/>
                </a:solidFill>
                <a:latin typeface="Arial"/>
                <a:cs typeface="Arial"/>
              </a:rPr>
              <a:t>90-</a:t>
            </a:r>
            <a:r>
              <a:rPr sz="1000" dirty="0">
                <a:solidFill>
                  <a:srgbClr val="1D1D1B"/>
                </a:solidFill>
                <a:latin typeface="Arial"/>
                <a:cs typeface="Arial"/>
              </a:rPr>
              <a:t>minute</a:t>
            </a:r>
            <a:r>
              <a:rPr sz="1000" spc="-45" dirty="0">
                <a:solidFill>
                  <a:srgbClr val="1D1D1B"/>
                </a:solidFill>
                <a:latin typeface="Arial"/>
                <a:cs typeface="Arial"/>
              </a:rPr>
              <a:t> </a:t>
            </a:r>
            <a:r>
              <a:rPr sz="1000" spc="-10" dirty="0">
                <a:solidFill>
                  <a:srgbClr val="1D1D1B"/>
                </a:solidFill>
                <a:latin typeface="Arial"/>
                <a:cs typeface="Arial"/>
              </a:rPr>
              <a:t>exam,</a:t>
            </a:r>
            <a:r>
              <a:rPr sz="1000" spc="-15" dirty="0">
                <a:solidFill>
                  <a:srgbClr val="1D1D1B"/>
                </a:solidFill>
                <a:latin typeface="Arial"/>
                <a:cs typeface="Arial"/>
              </a:rPr>
              <a:t> </a:t>
            </a:r>
            <a:r>
              <a:rPr sz="1000" dirty="0">
                <a:solidFill>
                  <a:srgbClr val="1D1D1B"/>
                </a:solidFill>
                <a:latin typeface="Arial"/>
                <a:cs typeface="Arial"/>
              </a:rPr>
              <a:t>awarded</a:t>
            </a:r>
            <a:r>
              <a:rPr sz="1000" spc="20" dirty="0">
                <a:solidFill>
                  <a:srgbClr val="1D1D1B"/>
                </a:solidFill>
                <a:latin typeface="Arial"/>
                <a:cs typeface="Arial"/>
              </a:rPr>
              <a:t> </a:t>
            </a:r>
            <a:r>
              <a:rPr sz="1000" dirty="0">
                <a:solidFill>
                  <a:srgbClr val="1D1D1B"/>
                </a:solidFill>
                <a:latin typeface="Arial"/>
                <a:cs typeface="Arial"/>
              </a:rPr>
              <a:t>at</a:t>
            </a:r>
            <a:r>
              <a:rPr sz="1000" spc="-20" dirty="0">
                <a:solidFill>
                  <a:srgbClr val="1D1D1B"/>
                </a:solidFill>
                <a:latin typeface="Arial"/>
                <a:cs typeface="Arial"/>
              </a:rPr>
              <a:t> </a:t>
            </a:r>
            <a:r>
              <a:rPr sz="1000" spc="-25" dirty="0">
                <a:solidFill>
                  <a:srgbClr val="1D1D1B"/>
                </a:solidFill>
                <a:latin typeface="Arial"/>
                <a:cs typeface="Arial"/>
              </a:rPr>
              <a:t>Pass,</a:t>
            </a:r>
            <a:r>
              <a:rPr sz="1000" spc="-40" dirty="0">
                <a:solidFill>
                  <a:srgbClr val="1D1D1B"/>
                </a:solidFill>
                <a:latin typeface="Arial"/>
                <a:cs typeface="Arial"/>
              </a:rPr>
              <a:t> </a:t>
            </a:r>
            <a:r>
              <a:rPr sz="1000" spc="-10" dirty="0">
                <a:solidFill>
                  <a:srgbClr val="1D1D1B"/>
                </a:solidFill>
                <a:latin typeface="Arial"/>
                <a:cs typeface="Arial"/>
              </a:rPr>
              <a:t>Merit, </a:t>
            </a:r>
            <a:r>
              <a:rPr sz="1000" dirty="0">
                <a:solidFill>
                  <a:srgbClr val="1D1D1B"/>
                </a:solidFill>
                <a:latin typeface="Arial"/>
                <a:cs typeface="Arial"/>
              </a:rPr>
              <a:t>Distinction</a:t>
            </a:r>
            <a:r>
              <a:rPr sz="1000" spc="-45" dirty="0">
                <a:solidFill>
                  <a:srgbClr val="1D1D1B"/>
                </a:solidFill>
                <a:latin typeface="Arial"/>
                <a:cs typeface="Arial"/>
              </a:rPr>
              <a:t> </a:t>
            </a:r>
            <a:r>
              <a:rPr sz="1000" dirty="0">
                <a:solidFill>
                  <a:srgbClr val="1D1D1B"/>
                </a:solidFill>
                <a:latin typeface="Arial"/>
                <a:cs typeface="Arial"/>
              </a:rPr>
              <a:t>and</a:t>
            </a:r>
            <a:r>
              <a:rPr sz="1000" spc="-20" dirty="0">
                <a:solidFill>
                  <a:srgbClr val="1D1D1B"/>
                </a:solidFill>
                <a:latin typeface="Arial"/>
                <a:cs typeface="Arial"/>
              </a:rPr>
              <a:t> </a:t>
            </a:r>
            <a:r>
              <a:rPr sz="1000" spc="-10" dirty="0">
                <a:solidFill>
                  <a:srgbClr val="1D1D1B"/>
                </a:solidFill>
                <a:latin typeface="Arial"/>
                <a:cs typeface="Arial"/>
              </a:rPr>
              <a:t>Distinction*.</a:t>
            </a:r>
            <a:endParaRPr sz="1000">
              <a:latin typeface="Arial"/>
              <a:cs typeface="Arial"/>
            </a:endParaRPr>
          </a:p>
        </p:txBody>
      </p:sp>
      <p:sp>
        <p:nvSpPr>
          <p:cNvPr id="5" name="object 5"/>
          <p:cNvSpPr txBox="1">
            <a:spLocks noGrp="1"/>
          </p:cNvSpPr>
          <p:nvPr>
            <p:ph type="title"/>
          </p:nvPr>
        </p:nvSpPr>
        <p:spPr>
          <a:xfrm>
            <a:off x="705104" y="2145918"/>
            <a:ext cx="615315" cy="482600"/>
          </a:xfrm>
          <a:prstGeom prst="rect">
            <a:avLst/>
          </a:prstGeom>
        </p:spPr>
        <p:txBody>
          <a:bodyPr vert="horz" wrap="square" lIns="0" tIns="12700" rIns="0" bIns="0" rtlCol="0">
            <a:spAutoFit/>
          </a:bodyPr>
          <a:lstStyle/>
          <a:p>
            <a:pPr marL="12700">
              <a:lnSpc>
                <a:spcPct val="100000"/>
              </a:lnSpc>
              <a:spcBef>
                <a:spcPts val="100"/>
              </a:spcBef>
            </a:pPr>
            <a:r>
              <a:rPr spc="-55" dirty="0"/>
              <a:t>ICT</a:t>
            </a:r>
          </a:p>
        </p:txBody>
      </p:sp>
      <p:pic>
        <p:nvPicPr>
          <p:cNvPr id="6" name="object 6"/>
          <p:cNvPicPr/>
          <p:nvPr/>
        </p:nvPicPr>
        <p:blipFill>
          <a:blip r:embed="rId2" cstate="print"/>
          <a:stretch>
            <a:fillRect/>
          </a:stretch>
        </p:blipFill>
        <p:spPr>
          <a:xfrm>
            <a:off x="5486400" y="3869435"/>
            <a:ext cx="1676400" cy="2148840"/>
          </a:xfrm>
          <a:prstGeom prst="rect">
            <a:avLst/>
          </a:prstGeom>
        </p:spPr>
      </p:pic>
      <p:sp>
        <p:nvSpPr>
          <p:cNvPr id="9" name="object 9"/>
          <p:cNvSpPr txBox="1">
            <a:spLocks noGrp="1"/>
          </p:cNvSpPr>
          <p:nvPr>
            <p:ph type="sldNum" sz="quarter" idx="7"/>
          </p:nvPr>
        </p:nvSpPr>
        <p:spPr>
          <a:prstGeom prst="rect">
            <a:avLst/>
          </a:prstGeom>
        </p:spPr>
        <p:txBody>
          <a:bodyPr vert="horz" wrap="square" lIns="0" tIns="8255" rIns="0" bIns="0" rtlCol="0">
            <a:spAutoFit/>
          </a:bodyPr>
          <a:lstStyle/>
          <a:p>
            <a:pPr marL="38100">
              <a:lnSpc>
                <a:spcPct val="100000"/>
              </a:lnSpc>
              <a:spcBef>
                <a:spcPts val="65"/>
              </a:spcBef>
            </a:pPr>
            <a:fld id="{81D60167-4931-47E6-BA6A-407CBD079E47}" type="slidenum">
              <a:rPr spc="-25" dirty="0"/>
              <a:t>26</a:t>
            </a:fld>
            <a:endParaRPr spc="-25"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p:nvPr/>
        </p:nvSpPr>
        <p:spPr>
          <a:xfrm>
            <a:off x="705104" y="2892932"/>
            <a:ext cx="1390650" cy="239395"/>
          </a:xfrm>
          <a:prstGeom prst="rect">
            <a:avLst/>
          </a:prstGeom>
        </p:spPr>
        <p:txBody>
          <a:bodyPr vert="horz" wrap="square" lIns="0" tIns="12700" rIns="0" bIns="0" rtlCol="0">
            <a:spAutoFit/>
          </a:bodyPr>
          <a:lstStyle/>
          <a:p>
            <a:pPr marL="12700">
              <a:lnSpc>
                <a:spcPct val="100000"/>
              </a:lnSpc>
              <a:spcBef>
                <a:spcPts val="100"/>
              </a:spcBef>
            </a:pPr>
            <a:r>
              <a:rPr sz="1400" spc="-20" dirty="0">
                <a:solidFill>
                  <a:srgbClr val="1D1D1B"/>
                </a:solidFill>
                <a:latin typeface="Arial"/>
                <a:cs typeface="Arial"/>
              </a:rPr>
              <a:t>What</a:t>
            </a:r>
            <a:r>
              <a:rPr sz="1400" spc="-60" dirty="0">
                <a:solidFill>
                  <a:srgbClr val="1D1D1B"/>
                </a:solidFill>
                <a:latin typeface="Arial"/>
                <a:cs typeface="Arial"/>
              </a:rPr>
              <a:t> </a:t>
            </a:r>
            <a:r>
              <a:rPr sz="1400" dirty="0">
                <a:solidFill>
                  <a:srgbClr val="1D1D1B"/>
                </a:solidFill>
                <a:latin typeface="Arial"/>
                <a:cs typeface="Arial"/>
              </a:rPr>
              <a:t>is</a:t>
            </a:r>
            <a:r>
              <a:rPr sz="1400" spc="-65" dirty="0">
                <a:solidFill>
                  <a:srgbClr val="1D1D1B"/>
                </a:solidFill>
                <a:latin typeface="Arial"/>
                <a:cs typeface="Arial"/>
              </a:rPr>
              <a:t> </a:t>
            </a:r>
            <a:r>
              <a:rPr sz="1400" spc="-10" dirty="0">
                <a:solidFill>
                  <a:srgbClr val="1D1D1B"/>
                </a:solidFill>
                <a:latin typeface="Arial"/>
                <a:cs typeface="Arial"/>
              </a:rPr>
              <a:t>involved?</a:t>
            </a:r>
            <a:endParaRPr sz="1400">
              <a:latin typeface="Arial"/>
              <a:cs typeface="Arial"/>
            </a:endParaRPr>
          </a:p>
        </p:txBody>
      </p:sp>
      <p:sp>
        <p:nvSpPr>
          <p:cNvPr id="6" name="object 6"/>
          <p:cNvSpPr txBox="1"/>
          <p:nvPr/>
        </p:nvSpPr>
        <p:spPr>
          <a:xfrm>
            <a:off x="717804" y="3415029"/>
            <a:ext cx="4620895" cy="5723255"/>
          </a:xfrm>
          <a:prstGeom prst="rect">
            <a:avLst/>
          </a:prstGeom>
        </p:spPr>
        <p:txBody>
          <a:bodyPr vert="horz" wrap="square" lIns="0" tIns="12700" rIns="0" bIns="0" rtlCol="0">
            <a:spAutoFit/>
          </a:bodyPr>
          <a:lstStyle/>
          <a:p>
            <a:pPr marL="12700" marR="73025">
              <a:lnSpc>
                <a:spcPct val="110000"/>
              </a:lnSpc>
              <a:spcBef>
                <a:spcPts val="100"/>
              </a:spcBef>
            </a:pPr>
            <a:r>
              <a:rPr sz="1000" dirty="0">
                <a:solidFill>
                  <a:srgbClr val="1D1D1B"/>
                </a:solidFill>
                <a:latin typeface="Arial"/>
                <a:cs typeface="Arial"/>
              </a:rPr>
              <a:t>The</a:t>
            </a:r>
            <a:r>
              <a:rPr sz="1000" spc="-25" dirty="0">
                <a:solidFill>
                  <a:srgbClr val="1D1D1B"/>
                </a:solidFill>
                <a:latin typeface="Arial"/>
                <a:cs typeface="Arial"/>
              </a:rPr>
              <a:t> </a:t>
            </a:r>
            <a:r>
              <a:rPr sz="1000" dirty="0">
                <a:solidFill>
                  <a:srgbClr val="1D1D1B"/>
                </a:solidFill>
                <a:latin typeface="Arial"/>
                <a:cs typeface="Arial"/>
              </a:rPr>
              <a:t>aim</a:t>
            </a:r>
            <a:r>
              <a:rPr sz="1000" spc="-25" dirty="0">
                <a:solidFill>
                  <a:srgbClr val="1D1D1B"/>
                </a:solidFill>
                <a:latin typeface="Arial"/>
                <a:cs typeface="Arial"/>
              </a:rPr>
              <a:t> </a:t>
            </a:r>
            <a:r>
              <a:rPr sz="1000" dirty="0">
                <a:solidFill>
                  <a:srgbClr val="1D1D1B"/>
                </a:solidFill>
                <a:latin typeface="Arial"/>
                <a:cs typeface="Arial"/>
              </a:rPr>
              <a:t>of</a:t>
            </a:r>
            <a:r>
              <a:rPr sz="1000" spc="-35" dirty="0">
                <a:solidFill>
                  <a:srgbClr val="1D1D1B"/>
                </a:solidFill>
                <a:latin typeface="Arial"/>
                <a:cs typeface="Arial"/>
              </a:rPr>
              <a:t> </a:t>
            </a:r>
            <a:r>
              <a:rPr sz="1000" dirty="0">
                <a:solidFill>
                  <a:srgbClr val="1D1D1B"/>
                </a:solidFill>
                <a:latin typeface="Arial"/>
                <a:cs typeface="Arial"/>
              </a:rPr>
              <a:t>MFL</a:t>
            </a:r>
            <a:r>
              <a:rPr sz="1000" spc="-10" dirty="0">
                <a:solidFill>
                  <a:srgbClr val="1D1D1B"/>
                </a:solidFill>
                <a:latin typeface="Arial"/>
                <a:cs typeface="Arial"/>
              </a:rPr>
              <a:t> </a:t>
            </a:r>
            <a:r>
              <a:rPr sz="1000" spc="-40" dirty="0">
                <a:solidFill>
                  <a:srgbClr val="1D1D1B"/>
                </a:solidFill>
                <a:latin typeface="Arial"/>
                <a:cs typeface="Arial"/>
              </a:rPr>
              <a:t>GCSEs</a:t>
            </a:r>
            <a:r>
              <a:rPr sz="1000" spc="-25" dirty="0">
                <a:solidFill>
                  <a:srgbClr val="1D1D1B"/>
                </a:solidFill>
                <a:latin typeface="Arial"/>
                <a:cs typeface="Arial"/>
              </a:rPr>
              <a:t> </a:t>
            </a:r>
            <a:r>
              <a:rPr sz="1000" dirty="0">
                <a:solidFill>
                  <a:srgbClr val="1D1D1B"/>
                </a:solidFill>
                <a:latin typeface="Arial"/>
                <a:cs typeface="Arial"/>
              </a:rPr>
              <a:t>is</a:t>
            </a:r>
            <a:r>
              <a:rPr sz="1000" spc="-25" dirty="0">
                <a:solidFill>
                  <a:srgbClr val="1D1D1B"/>
                </a:solidFill>
                <a:latin typeface="Arial"/>
                <a:cs typeface="Arial"/>
              </a:rPr>
              <a:t> </a:t>
            </a:r>
            <a:r>
              <a:rPr sz="1000" dirty="0">
                <a:solidFill>
                  <a:srgbClr val="1D1D1B"/>
                </a:solidFill>
                <a:latin typeface="Arial"/>
                <a:cs typeface="Arial"/>
              </a:rPr>
              <a:t>to</a:t>
            </a:r>
            <a:r>
              <a:rPr sz="1000" spc="-35" dirty="0">
                <a:solidFill>
                  <a:srgbClr val="1D1D1B"/>
                </a:solidFill>
                <a:latin typeface="Arial"/>
                <a:cs typeface="Arial"/>
              </a:rPr>
              <a:t> </a:t>
            </a:r>
            <a:r>
              <a:rPr sz="1000" dirty="0">
                <a:solidFill>
                  <a:srgbClr val="1D1D1B"/>
                </a:solidFill>
                <a:latin typeface="Arial"/>
                <a:cs typeface="Arial"/>
              </a:rPr>
              <a:t>enable students</a:t>
            </a:r>
            <a:r>
              <a:rPr sz="1000" spc="-10" dirty="0">
                <a:solidFill>
                  <a:srgbClr val="1D1D1B"/>
                </a:solidFill>
                <a:latin typeface="Arial"/>
                <a:cs typeface="Arial"/>
              </a:rPr>
              <a:t> </a:t>
            </a:r>
            <a:r>
              <a:rPr sz="1000" dirty="0">
                <a:solidFill>
                  <a:srgbClr val="1D1D1B"/>
                </a:solidFill>
                <a:latin typeface="Arial"/>
                <a:cs typeface="Arial"/>
              </a:rPr>
              <a:t>to</a:t>
            </a:r>
            <a:r>
              <a:rPr sz="1000" spc="-40" dirty="0">
                <a:solidFill>
                  <a:srgbClr val="1D1D1B"/>
                </a:solidFill>
                <a:latin typeface="Arial"/>
                <a:cs typeface="Arial"/>
              </a:rPr>
              <a:t> </a:t>
            </a:r>
            <a:r>
              <a:rPr sz="1000" dirty="0">
                <a:solidFill>
                  <a:srgbClr val="1D1D1B"/>
                </a:solidFill>
                <a:latin typeface="Arial"/>
                <a:cs typeface="Arial"/>
              </a:rPr>
              <a:t>develop their</a:t>
            </a:r>
            <a:r>
              <a:rPr sz="1000" spc="-30" dirty="0">
                <a:solidFill>
                  <a:srgbClr val="1D1D1B"/>
                </a:solidFill>
                <a:latin typeface="Arial"/>
                <a:cs typeface="Arial"/>
              </a:rPr>
              <a:t> </a:t>
            </a:r>
            <a:r>
              <a:rPr sz="1000" dirty="0">
                <a:solidFill>
                  <a:srgbClr val="1D1D1B"/>
                </a:solidFill>
                <a:latin typeface="Arial"/>
                <a:cs typeface="Arial"/>
              </a:rPr>
              <a:t>ability</a:t>
            </a:r>
            <a:r>
              <a:rPr sz="1000" spc="-10" dirty="0">
                <a:solidFill>
                  <a:srgbClr val="1D1D1B"/>
                </a:solidFill>
                <a:latin typeface="Arial"/>
                <a:cs typeface="Arial"/>
              </a:rPr>
              <a:t> </a:t>
            </a:r>
            <a:r>
              <a:rPr sz="1000" spc="-25" dirty="0">
                <a:solidFill>
                  <a:srgbClr val="1D1D1B"/>
                </a:solidFill>
                <a:latin typeface="Arial"/>
                <a:cs typeface="Arial"/>
              </a:rPr>
              <a:t>to </a:t>
            </a:r>
            <a:r>
              <a:rPr sz="1000" dirty="0">
                <a:solidFill>
                  <a:srgbClr val="1D1D1B"/>
                </a:solidFill>
                <a:latin typeface="Arial"/>
                <a:cs typeface="Arial"/>
              </a:rPr>
              <a:t>communicate</a:t>
            </a:r>
            <a:r>
              <a:rPr sz="1000" spc="-10" dirty="0">
                <a:solidFill>
                  <a:srgbClr val="1D1D1B"/>
                </a:solidFill>
                <a:latin typeface="Arial"/>
                <a:cs typeface="Arial"/>
              </a:rPr>
              <a:t> </a:t>
            </a:r>
            <a:r>
              <a:rPr sz="1000" dirty="0">
                <a:solidFill>
                  <a:srgbClr val="1D1D1B"/>
                </a:solidFill>
                <a:latin typeface="Arial"/>
                <a:cs typeface="Arial"/>
              </a:rPr>
              <a:t>in</a:t>
            </a:r>
            <a:r>
              <a:rPr sz="1000" spc="-35" dirty="0">
                <a:solidFill>
                  <a:srgbClr val="1D1D1B"/>
                </a:solidFill>
                <a:latin typeface="Arial"/>
                <a:cs typeface="Arial"/>
              </a:rPr>
              <a:t> </a:t>
            </a:r>
            <a:r>
              <a:rPr sz="1000" dirty="0">
                <a:solidFill>
                  <a:srgbClr val="1D1D1B"/>
                </a:solidFill>
                <a:latin typeface="Arial"/>
                <a:cs typeface="Arial"/>
              </a:rPr>
              <a:t>French</a:t>
            </a:r>
            <a:r>
              <a:rPr sz="1000" spc="15" dirty="0">
                <a:solidFill>
                  <a:srgbClr val="1D1D1B"/>
                </a:solidFill>
                <a:latin typeface="Arial"/>
                <a:cs typeface="Arial"/>
              </a:rPr>
              <a:t> </a:t>
            </a:r>
            <a:r>
              <a:rPr sz="1000" dirty="0">
                <a:solidFill>
                  <a:srgbClr val="1D1D1B"/>
                </a:solidFill>
                <a:latin typeface="Arial"/>
                <a:cs typeface="Arial"/>
              </a:rPr>
              <a:t>or</a:t>
            </a:r>
            <a:r>
              <a:rPr sz="1000" spc="-20" dirty="0">
                <a:solidFill>
                  <a:srgbClr val="1D1D1B"/>
                </a:solidFill>
                <a:latin typeface="Arial"/>
                <a:cs typeface="Arial"/>
              </a:rPr>
              <a:t> </a:t>
            </a:r>
            <a:r>
              <a:rPr sz="1000" spc="-10" dirty="0">
                <a:solidFill>
                  <a:srgbClr val="1D1D1B"/>
                </a:solidFill>
                <a:latin typeface="Arial"/>
                <a:cs typeface="Arial"/>
              </a:rPr>
              <a:t>Spanish</a:t>
            </a:r>
            <a:r>
              <a:rPr sz="1000" spc="-20" dirty="0">
                <a:solidFill>
                  <a:srgbClr val="1D1D1B"/>
                </a:solidFill>
                <a:latin typeface="Arial"/>
                <a:cs typeface="Arial"/>
              </a:rPr>
              <a:t> </a:t>
            </a:r>
            <a:r>
              <a:rPr sz="1000" dirty="0">
                <a:solidFill>
                  <a:srgbClr val="1D1D1B"/>
                </a:solidFill>
                <a:latin typeface="Arial"/>
                <a:cs typeface="Arial"/>
              </a:rPr>
              <a:t>and</a:t>
            </a:r>
            <a:r>
              <a:rPr sz="1000" spc="-5" dirty="0">
                <a:solidFill>
                  <a:srgbClr val="1D1D1B"/>
                </a:solidFill>
                <a:latin typeface="Arial"/>
                <a:cs typeface="Arial"/>
              </a:rPr>
              <a:t> </a:t>
            </a:r>
            <a:r>
              <a:rPr sz="1000" dirty="0">
                <a:solidFill>
                  <a:srgbClr val="1D1D1B"/>
                </a:solidFill>
                <a:latin typeface="Arial"/>
                <a:cs typeface="Arial"/>
              </a:rPr>
              <a:t>to</a:t>
            </a:r>
            <a:r>
              <a:rPr sz="1000" spc="-35" dirty="0">
                <a:solidFill>
                  <a:srgbClr val="1D1D1B"/>
                </a:solidFill>
                <a:latin typeface="Arial"/>
                <a:cs typeface="Arial"/>
              </a:rPr>
              <a:t> </a:t>
            </a:r>
            <a:r>
              <a:rPr sz="1000" dirty="0">
                <a:solidFill>
                  <a:srgbClr val="1D1D1B"/>
                </a:solidFill>
                <a:latin typeface="Arial"/>
                <a:cs typeface="Arial"/>
              </a:rPr>
              <a:t>understand</a:t>
            </a:r>
            <a:r>
              <a:rPr sz="1000" spc="5" dirty="0">
                <a:solidFill>
                  <a:srgbClr val="1D1D1B"/>
                </a:solidFill>
                <a:latin typeface="Arial"/>
                <a:cs typeface="Arial"/>
              </a:rPr>
              <a:t> </a:t>
            </a:r>
            <a:r>
              <a:rPr sz="1000" dirty="0">
                <a:solidFill>
                  <a:srgbClr val="1D1D1B"/>
                </a:solidFill>
                <a:latin typeface="Arial"/>
                <a:cs typeface="Arial"/>
              </a:rPr>
              <a:t>a</a:t>
            </a:r>
            <a:r>
              <a:rPr sz="1000" spc="-15" dirty="0">
                <a:solidFill>
                  <a:srgbClr val="1D1D1B"/>
                </a:solidFill>
                <a:latin typeface="Arial"/>
                <a:cs typeface="Arial"/>
              </a:rPr>
              <a:t> </a:t>
            </a:r>
            <a:r>
              <a:rPr sz="1000" dirty="0">
                <a:solidFill>
                  <a:srgbClr val="1D1D1B"/>
                </a:solidFill>
                <a:latin typeface="Arial"/>
                <a:cs typeface="Arial"/>
              </a:rPr>
              <a:t>variety</a:t>
            </a:r>
            <a:r>
              <a:rPr sz="1000" spc="-20" dirty="0">
                <a:solidFill>
                  <a:srgbClr val="1D1D1B"/>
                </a:solidFill>
                <a:latin typeface="Arial"/>
                <a:cs typeface="Arial"/>
              </a:rPr>
              <a:t> </a:t>
            </a:r>
            <a:r>
              <a:rPr sz="1000" dirty="0">
                <a:solidFill>
                  <a:srgbClr val="1D1D1B"/>
                </a:solidFill>
                <a:latin typeface="Arial"/>
                <a:cs typeface="Arial"/>
              </a:rPr>
              <a:t>of</a:t>
            </a:r>
            <a:r>
              <a:rPr sz="1000" spc="-20" dirty="0">
                <a:solidFill>
                  <a:srgbClr val="1D1D1B"/>
                </a:solidFill>
                <a:latin typeface="Arial"/>
                <a:cs typeface="Arial"/>
              </a:rPr>
              <a:t> </a:t>
            </a:r>
            <a:r>
              <a:rPr sz="1000" spc="-10" dirty="0">
                <a:solidFill>
                  <a:srgbClr val="1D1D1B"/>
                </a:solidFill>
                <a:latin typeface="Arial"/>
                <a:cs typeface="Arial"/>
              </a:rPr>
              <a:t>authentic materials</a:t>
            </a:r>
            <a:r>
              <a:rPr sz="1000" dirty="0">
                <a:solidFill>
                  <a:srgbClr val="1D1D1B"/>
                </a:solidFill>
                <a:latin typeface="Arial"/>
                <a:cs typeface="Arial"/>
              </a:rPr>
              <a:t> including</a:t>
            </a:r>
            <a:r>
              <a:rPr sz="1000" spc="-10" dirty="0">
                <a:solidFill>
                  <a:srgbClr val="1D1D1B"/>
                </a:solidFill>
                <a:latin typeface="Arial"/>
                <a:cs typeface="Arial"/>
              </a:rPr>
              <a:t> </a:t>
            </a:r>
            <a:r>
              <a:rPr sz="1000" dirty="0">
                <a:solidFill>
                  <a:srgbClr val="1D1D1B"/>
                </a:solidFill>
                <a:latin typeface="Arial"/>
                <a:cs typeface="Arial"/>
              </a:rPr>
              <a:t>excerpts</a:t>
            </a:r>
            <a:r>
              <a:rPr sz="1000" spc="30" dirty="0">
                <a:solidFill>
                  <a:srgbClr val="1D1D1B"/>
                </a:solidFill>
                <a:latin typeface="Arial"/>
                <a:cs typeface="Arial"/>
              </a:rPr>
              <a:t> </a:t>
            </a:r>
            <a:r>
              <a:rPr sz="1000" dirty="0">
                <a:solidFill>
                  <a:srgbClr val="1D1D1B"/>
                </a:solidFill>
                <a:latin typeface="Arial"/>
                <a:cs typeface="Arial"/>
              </a:rPr>
              <a:t>from</a:t>
            </a:r>
            <a:r>
              <a:rPr sz="1000" spc="-10" dirty="0">
                <a:solidFill>
                  <a:srgbClr val="1D1D1B"/>
                </a:solidFill>
                <a:latin typeface="Arial"/>
                <a:cs typeface="Arial"/>
              </a:rPr>
              <a:t> </a:t>
            </a:r>
            <a:r>
              <a:rPr sz="1000" dirty="0">
                <a:solidFill>
                  <a:srgbClr val="1D1D1B"/>
                </a:solidFill>
                <a:latin typeface="Arial"/>
                <a:cs typeface="Arial"/>
              </a:rPr>
              <a:t>literature</a:t>
            </a:r>
            <a:r>
              <a:rPr sz="1000" spc="10" dirty="0">
                <a:solidFill>
                  <a:srgbClr val="1D1D1B"/>
                </a:solidFill>
                <a:latin typeface="Arial"/>
                <a:cs typeface="Arial"/>
              </a:rPr>
              <a:t> </a:t>
            </a:r>
            <a:r>
              <a:rPr sz="1000" dirty="0">
                <a:solidFill>
                  <a:srgbClr val="1D1D1B"/>
                </a:solidFill>
                <a:latin typeface="Arial"/>
                <a:cs typeface="Arial"/>
              </a:rPr>
              <a:t>in</a:t>
            </a:r>
            <a:r>
              <a:rPr sz="1000" spc="-30" dirty="0">
                <a:solidFill>
                  <a:srgbClr val="1D1D1B"/>
                </a:solidFill>
                <a:latin typeface="Arial"/>
                <a:cs typeface="Arial"/>
              </a:rPr>
              <a:t> </a:t>
            </a:r>
            <a:r>
              <a:rPr sz="1000" dirty="0">
                <a:solidFill>
                  <a:srgbClr val="1D1D1B"/>
                </a:solidFill>
                <a:latin typeface="Arial"/>
                <a:cs typeface="Arial"/>
              </a:rPr>
              <a:t>the</a:t>
            </a:r>
            <a:r>
              <a:rPr sz="1000" spc="-5" dirty="0">
                <a:solidFill>
                  <a:srgbClr val="1D1D1B"/>
                </a:solidFill>
                <a:latin typeface="Arial"/>
                <a:cs typeface="Arial"/>
              </a:rPr>
              <a:t> </a:t>
            </a:r>
            <a:r>
              <a:rPr sz="1000" dirty="0">
                <a:solidFill>
                  <a:srgbClr val="1D1D1B"/>
                </a:solidFill>
                <a:latin typeface="Arial"/>
                <a:cs typeface="Arial"/>
              </a:rPr>
              <a:t>target </a:t>
            </a:r>
            <a:r>
              <a:rPr sz="1000" spc="-10" dirty="0">
                <a:solidFill>
                  <a:srgbClr val="1D1D1B"/>
                </a:solidFill>
                <a:latin typeface="Arial"/>
                <a:cs typeface="Arial"/>
              </a:rPr>
              <a:t>language.</a:t>
            </a:r>
            <a:r>
              <a:rPr sz="1000" spc="15" dirty="0">
                <a:solidFill>
                  <a:srgbClr val="1D1D1B"/>
                </a:solidFill>
                <a:latin typeface="Arial"/>
                <a:cs typeface="Arial"/>
              </a:rPr>
              <a:t> </a:t>
            </a:r>
            <a:r>
              <a:rPr sz="1000" dirty="0">
                <a:solidFill>
                  <a:srgbClr val="1D1D1B"/>
                </a:solidFill>
                <a:latin typeface="Arial"/>
                <a:cs typeface="Arial"/>
              </a:rPr>
              <a:t>For</a:t>
            </a:r>
            <a:r>
              <a:rPr sz="1000" spc="-10" dirty="0">
                <a:solidFill>
                  <a:srgbClr val="1D1D1B"/>
                </a:solidFill>
                <a:latin typeface="Arial"/>
                <a:cs typeface="Arial"/>
              </a:rPr>
              <a:t> those </a:t>
            </a:r>
            <a:r>
              <a:rPr sz="1000" dirty="0">
                <a:solidFill>
                  <a:srgbClr val="1D1D1B"/>
                </a:solidFill>
                <a:latin typeface="Arial"/>
                <a:cs typeface="Arial"/>
              </a:rPr>
              <a:t>wishing</a:t>
            </a:r>
            <a:r>
              <a:rPr sz="1000" spc="-40" dirty="0">
                <a:solidFill>
                  <a:srgbClr val="1D1D1B"/>
                </a:solidFill>
                <a:latin typeface="Arial"/>
                <a:cs typeface="Arial"/>
              </a:rPr>
              <a:t> </a:t>
            </a:r>
            <a:r>
              <a:rPr sz="1000" dirty="0">
                <a:solidFill>
                  <a:srgbClr val="1D1D1B"/>
                </a:solidFill>
                <a:latin typeface="Arial"/>
                <a:cs typeface="Arial"/>
              </a:rPr>
              <a:t>to</a:t>
            </a:r>
            <a:r>
              <a:rPr sz="1000" spc="-35" dirty="0">
                <a:solidFill>
                  <a:srgbClr val="1D1D1B"/>
                </a:solidFill>
                <a:latin typeface="Arial"/>
                <a:cs typeface="Arial"/>
              </a:rPr>
              <a:t> </a:t>
            </a:r>
            <a:r>
              <a:rPr sz="1000" dirty="0">
                <a:solidFill>
                  <a:srgbClr val="1D1D1B"/>
                </a:solidFill>
                <a:latin typeface="Arial"/>
                <a:cs typeface="Arial"/>
              </a:rPr>
              <a:t>study</a:t>
            </a:r>
            <a:r>
              <a:rPr sz="1000" spc="-25" dirty="0">
                <a:solidFill>
                  <a:srgbClr val="1D1D1B"/>
                </a:solidFill>
                <a:latin typeface="Arial"/>
                <a:cs typeface="Arial"/>
              </a:rPr>
              <a:t> </a:t>
            </a:r>
            <a:r>
              <a:rPr sz="1000" dirty="0">
                <a:solidFill>
                  <a:srgbClr val="1D1D1B"/>
                </a:solidFill>
                <a:latin typeface="Arial"/>
                <a:cs typeface="Arial"/>
              </a:rPr>
              <a:t>a</a:t>
            </a:r>
            <a:r>
              <a:rPr sz="1000" spc="-30" dirty="0">
                <a:solidFill>
                  <a:srgbClr val="1D1D1B"/>
                </a:solidFill>
                <a:latin typeface="Arial"/>
                <a:cs typeface="Arial"/>
              </a:rPr>
              <a:t> </a:t>
            </a:r>
            <a:r>
              <a:rPr sz="1000" dirty="0">
                <a:solidFill>
                  <a:srgbClr val="1D1D1B"/>
                </a:solidFill>
                <a:latin typeface="Arial"/>
                <a:cs typeface="Arial"/>
              </a:rPr>
              <a:t>language</a:t>
            </a:r>
            <a:r>
              <a:rPr sz="1000" spc="-15" dirty="0">
                <a:solidFill>
                  <a:srgbClr val="1D1D1B"/>
                </a:solidFill>
                <a:latin typeface="Arial"/>
                <a:cs typeface="Arial"/>
              </a:rPr>
              <a:t> </a:t>
            </a:r>
            <a:r>
              <a:rPr sz="1000" dirty="0">
                <a:solidFill>
                  <a:srgbClr val="1D1D1B"/>
                </a:solidFill>
                <a:latin typeface="Arial"/>
                <a:cs typeface="Arial"/>
              </a:rPr>
              <a:t>at</a:t>
            </a:r>
            <a:r>
              <a:rPr sz="1000" spc="-30" dirty="0">
                <a:solidFill>
                  <a:srgbClr val="1D1D1B"/>
                </a:solidFill>
                <a:latin typeface="Arial"/>
                <a:cs typeface="Arial"/>
              </a:rPr>
              <a:t> </a:t>
            </a:r>
            <a:r>
              <a:rPr sz="1000" dirty="0">
                <a:solidFill>
                  <a:srgbClr val="1D1D1B"/>
                </a:solidFill>
                <a:latin typeface="Arial"/>
                <a:cs typeface="Arial"/>
              </a:rPr>
              <a:t>A</a:t>
            </a:r>
            <a:r>
              <a:rPr sz="1000" spc="-30" dirty="0">
                <a:solidFill>
                  <a:srgbClr val="1D1D1B"/>
                </a:solidFill>
                <a:latin typeface="Arial"/>
                <a:cs typeface="Arial"/>
              </a:rPr>
              <a:t> </a:t>
            </a:r>
            <a:r>
              <a:rPr sz="1000" dirty="0">
                <a:solidFill>
                  <a:srgbClr val="1D1D1B"/>
                </a:solidFill>
                <a:latin typeface="Arial"/>
                <a:cs typeface="Arial"/>
              </a:rPr>
              <a:t>Level,</a:t>
            </a:r>
            <a:r>
              <a:rPr sz="1000" spc="-20" dirty="0">
                <a:solidFill>
                  <a:srgbClr val="1D1D1B"/>
                </a:solidFill>
                <a:latin typeface="Arial"/>
                <a:cs typeface="Arial"/>
              </a:rPr>
              <a:t> </a:t>
            </a:r>
            <a:r>
              <a:rPr sz="1000" dirty="0">
                <a:solidFill>
                  <a:srgbClr val="1D1D1B"/>
                </a:solidFill>
                <a:latin typeface="Arial"/>
                <a:cs typeface="Arial"/>
              </a:rPr>
              <a:t>this</a:t>
            </a:r>
            <a:r>
              <a:rPr sz="1000" spc="-35" dirty="0">
                <a:solidFill>
                  <a:srgbClr val="1D1D1B"/>
                </a:solidFill>
                <a:latin typeface="Arial"/>
                <a:cs typeface="Arial"/>
              </a:rPr>
              <a:t> </a:t>
            </a:r>
            <a:r>
              <a:rPr sz="1000" dirty="0">
                <a:solidFill>
                  <a:srgbClr val="1D1D1B"/>
                </a:solidFill>
                <a:latin typeface="Arial"/>
                <a:cs typeface="Arial"/>
              </a:rPr>
              <a:t>course</a:t>
            </a:r>
            <a:r>
              <a:rPr sz="1000" spc="-25" dirty="0">
                <a:solidFill>
                  <a:srgbClr val="1D1D1B"/>
                </a:solidFill>
                <a:latin typeface="Arial"/>
                <a:cs typeface="Arial"/>
              </a:rPr>
              <a:t> </a:t>
            </a:r>
            <a:r>
              <a:rPr sz="1000" dirty="0">
                <a:solidFill>
                  <a:srgbClr val="1D1D1B"/>
                </a:solidFill>
                <a:latin typeface="Arial"/>
                <a:cs typeface="Arial"/>
              </a:rPr>
              <a:t>leads </a:t>
            </a:r>
            <a:r>
              <a:rPr sz="1000" spc="-10" dirty="0">
                <a:solidFill>
                  <a:srgbClr val="1D1D1B"/>
                </a:solidFill>
                <a:latin typeface="Arial"/>
                <a:cs typeface="Arial"/>
              </a:rPr>
              <a:t>smoothly</a:t>
            </a:r>
            <a:r>
              <a:rPr sz="1000" spc="-50" dirty="0">
                <a:solidFill>
                  <a:srgbClr val="1D1D1B"/>
                </a:solidFill>
                <a:latin typeface="Arial"/>
                <a:cs typeface="Arial"/>
              </a:rPr>
              <a:t> </a:t>
            </a:r>
            <a:r>
              <a:rPr sz="1000" dirty="0">
                <a:solidFill>
                  <a:srgbClr val="1D1D1B"/>
                </a:solidFill>
                <a:latin typeface="Arial"/>
                <a:cs typeface="Arial"/>
              </a:rPr>
              <a:t>into</a:t>
            </a:r>
            <a:r>
              <a:rPr sz="1000" spc="-45" dirty="0">
                <a:solidFill>
                  <a:srgbClr val="1D1D1B"/>
                </a:solidFill>
                <a:latin typeface="Arial"/>
                <a:cs typeface="Arial"/>
              </a:rPr>
              <a:t> </a:t>
            </a:r>
            <a:r>
              <a:rPr sz="1000" spc="-10" dirty="0">
                <a:solidFill>
                  <a:srgbClr val="1D1D1B"/>
                </a:solidFill>
                <a:latin typeface="Arial"/>
                <a:cs typeface="Arial"/>
              </a:rPr>
              <a:t>Advanced </a:t>
            </a:r>
            <a:r>
              <a:rPr sz="1000" dirty="0">
                <a:solidFill>
                  <a:srgbClr val="1D1D1B"/>
                </a:solidFill>
                <a:latin typeface="Arial"/>
                <a:cs typeface="Arial"/>
              </a:rPr>
              <a:t>Level</a:t>
            </a:r>
            <a:r>
              <a:rPr sz="1000" spc="-40" dirty="0">
                <a:solidFill>
                  <a:srgbClr val="1D1D1B"/>
                </a:solidFill>
                <a:latin typeface="Arial"/>
                <a:cs typeface="Arial"/>
              </a:rPr>
              <a:t> </a:t>
            </a:r>
            <a:r>
              <a:rPr sz="1000" spc="-10" dirty="0">
                <a:solidFill>
                  <a:srgbClr val="1D1D1B"/>
                </a:solidFill>
                <a:latin typeface="Arial"/>
                <a:cs typeface="Arial"/>
              </a:rPr>
              <a:t>study.</a:t>
            </a:r>
            <a:endParaRPr sz="1000" dirty="0">
              <a:latin typeface="Arial"/>
              <a:cs typeface="Arial"/>
            </a:endParaRPr>
          </a:p>
          <a:p>
            <a:pPr>
              <a:lnSpc>
                <a:spcPct val="100000"/>
              </a:lnSpc>
              <a:spcBef>
                <a:spcPts val="885"/>
              </a:spcBef>
            </a:pPr>
            <a:endParaRPr sz="1000" dirty="0">
              <a:latin typeface="Arial"/>
              <a:cs typeface="Arial"/>
            </a:endParaRPr>
          </a:p>
          <a:p>
            <a:pPr marL="12700">
              <a:lnSpc>
                <a:spcPct val="100000"/>
              </a:lnSpc>
            </a:pPr>
            <a:r>
              <a:rPr sz="1400" spc="-10" dirty="0">
                <a:solidFill>
                  <a:srgbClr val="1D1D1B"/>
                </a:solidFill>
                <a:latin typeface="Arial"/>
                <a:cs typeface="Arial"/>
              </a:rPr>
              <a:t>Qualifications</a:t>
            </a:r>
            <a:r>
              <a:rPr sz="1400" spc="5" dirty="0">
                <a:solidFill>
                  <a:srgbClr val="1D1D1B"/>
                </a:solidFill>
                <a:latin typeface="Arial"/>
                <a:cs typeface="Arial"/>
              </a:rPr>
              <a:t> </a:t>
            </a:r>
            <a:r>
              <a:rPr sz="1400" spc="-10" dirty="0">
                <a:solidFill>
                  <a:srgbClr val="1D1D1B"/>
                </a:solidFill>
                <a:latin typeface="Arial"/>
                <a:cs typeface="Arial"/>
              </a:rPr>
              <a:t>available</a:t>
            </a:r>
            <a:endParaRPr sz="1400" dirty="0">
              <a:latin typeface="Arial"/>
              <a:cs typeface="Arial"/>
            </a:endParaRPr>
          </a:p>
          <a:p>
            <a:pPr marL="12700">
              <a:lnSpc>
                <a:spcPct val="100000"/>
              </a:lnSpc>
              <a:spcBef>
                <a:spcPts val="470"/>
              </a:spcBef>
            </a:pPr>
            <a:r>
              <a:rPr sz="1000" spc="-30" dirty="0">
                <a:solidFill>
                  <a:srgbClr val="1D1D1B"/>
                </a:solidFill>
                <a:latin typeface="Arial"/>
                <a:cs typeface="Arial"/>
              </a:rPr>
              <a:t>GCSE</a:t>
            </a:r>
            <a:r>
              <a:rPr sz="1000" spc="-20" dirty="0">
                <a:solidFill>
                  <a:srgbClr val="1D1D1B"/>
                </a:solidFill>
                <a:latin typeface="Arial"/>
                <a:cs typeface="Arial"/>
              </a:rPr>
              <a:t> </a:t>
            </a:r>
            <a:r>
              <a:rPr sz="1000" dirty="0">
                <a:solidFill>
                  <a:srgbClr val="1D1D1B"/>
                </a:solidFill>
                <a:latin typeface="Arial"/>
                <a:cs typeface="Arial"/>
              </a:rPr>
              <a:t>grade</a:t>
            </a:r>
            <a:r>
              <a:rPr sz="1000" spc="5" dirty="0">
                <a:solidFill>
                  <a:srgbClr val="1D1D1B"/>
                </a:solidFill>
                <a:latin typeface="Arial"/>
                <a:cs typeface="Arial"/>
              </a:rPr>
              <a:t> </a:t>
            </a:r>
            <a:r>
              <a:rPr sz="1000" spc="-20" dirty="0">
                <a:solidFill>
                  <a:srgbClr val="1D1D1B"/>
                </a:solidFill>
                <a:latin typeface="Arial"/>
                <a:cs typeface="Arial"/>
              </a:rPr>
              <a:t>9–1.</a:t>
            </a:r>
            <a:endParaRPr sz="1000" dirty="0">
              <a:latin typeface="Arial"/>
              <a:cs typeface="Arial"/>
            </a:endParaRPr>
          </a:p>
          <a:p>
            <a:pPr>
              <a:lnSpc>
                <a:spcPct val="100000"/>
              </a:lnSpc>
              <a:spcBef>
                <a:spcPts val="890"/>
              </a:spcBef>
            </a:pPr>
            <a:endParaRPr sz="1000" dirty="0">
              <a:latin typeface="Arial"/>
              <a:cs typeface="Arial"/>
            </a:endParaRPr>
          </a:p>
          <a:p>
            <a:pPr marL="12700">
              <a:lnSpc>
                <a:spcPct val="100000"/>
              </a:lnSpc>
            </a:pPr>
            <a:r>
              <a:rPr sz="1400" spc="-10" dirty="0">
                <a:solidFill>
                  <a:srgbClr val="1D1D1B"/>
                </a:solidFill>
                <a:latin typeface="Arial"/>
                <a:cs typeface="Arial"/>
              </a:rPr>
              <a:t>Assessment</a:t>
            </a:r>
            <a:endParaRPr sz="1400" dirty="0">
              <a:latin typeface="Arial"/>
              <a:cs typeface="Arial"/>
            </a:endParaRPr>
          </a:p>
          <a:p>
            <a:pPr marL="12700" marR="73025">
              <a:lnSpc>
                <a:spcPct val="110000"/>
              </a:lnSpc>
              <a:spcBef>
                <a:spcPts val="350"/>
              </a:spcBef>
            </a:pPr>
            <a:r>
              <a:rPr sz="1000" dirty="0">
                <a:solidFill>
                  <a:srgbClr val="1D1D1B"/>
                </a:solidFill>
                <a:latin typeface="Arial"/>
                <a:cs typeface="Arial"/>
              </a:rPr>
              <a:t>The</a:t>
            </a:r>
            <a:r>
              <a:rPr sz="1000" spc="-30" dirty="0">
                <a:solidFill>
                  <a:srgbClr val="1D1D1B"/>
                </a:solidFill>
                <a:latin typeface="Arial"/>
                <a:cs typeface="Arial"/>
              </a:rPr>
              <a:t> </a:t>
            </a:r>
            <a:r>
              <a:rPr sz="1000" dirty="0">
                <a:solidFill>
                  <a:srgbClr val="1D1D1B"/>
                </a:solidFill>
                <a:latin typeface="Arial"/>
                <a:cs typeface="Arial"/>
              </a:rPr>
              <a:t>course</a:t>
            </a:r>
            <a:r>
              <a:rPr sz="1000" spc="-40" dirty="0">
                <a:solidFill>
                  <a:srgbClr val="1D1D1B"/>
                </a:solidFill>
                <a:latin typeface="Arial"/>
                <a:cs typeface="Arial"/>
              </a:rPr>
              <a:t> </a:t>
            </a:r>
            <a:r>
              <a:rPr sz="1000" dirty="0">
                <a:solidFill>
                  <a:srgbClr val="1D1D1B"/>
                </a:solidFill>
                <a:latin typeface="Arial"/>
                <a:cs typeface="Arial"/>
              </a:rPr>
              <a:t>is</a:t>
            </a:r>
            <a:r>
              <a:rPr sz="1000" spc="-30" dirty="0">
                <a:solidFill>
                  <a:srgbClr val="1D1D1B"/>
                </a:solidFill>
                <a:latin typeface="Arial"/>
                <a:cs typeface="Arial"/>
              </a:rPr>
              <a:t> </a:t>
            </a:r>
            <a:r>
              <a:rPr sz="1000" dirty="0">
                <a:solidFill>
                  <a:srgbClr val="1D1D1B"/>
                </a:solidFill>
                <a:latin typeface="Arial"/>
                <a:cs typeface="Arial"/>
              </a:rPr>
              <a:t>linear,</a:t>
            </a:r>
            <a:r>
              <a:rPr sz="1000" spc="-20" dirty="0">
                <a:solidFill>
                  <a:srgbClr val="1D1D1B"/>
                </a:solidFill>
                <a:latin typeface="Arial"/>
                <a:cs typeface="Arial"/>
              </a:rPr>
              <a:t> </a:t>
            </a:r>
            <a:r>
              <a:rPr sz="1000" dirty="0">
                <a:solidFill>
                  <a:srgbClr val="1D1D1B"/>
                </a:solidFill>
                <a:latin typeface="Arial"/>
                <a:cs typeface="Arial"/>
              </a:rPr>
              <a:t>meaning</a:t>
            </a:r>
            <a:r>
              <a:rPr sz="1000" spc="-35" dirty="0">
                <a:solidFill>
                  <a:srgbClr val="1D1D1B"/>
                </a:solidFill>
                <a:latin typeface="Arial"/>
                <a:cs typeface="Arial"/>
              </a:rPr>
              <a:t> </a:t>
            </a:r>
            <a:r>
              <a:rPr sz="1000" dirty="0">
                <a:solidFill>
                  <a:srgbClr val="1D1D1B"/>
                </a:solidFill>
                <a:latin typeface="Arial"/>
                <a:cs typeface="Arial"/>
              </a:rPr>
              <a:t>that</a:t>
            </a:r>
            <a:r>
              <a:rPr sz="1000" spc="-25" dirty="0">
                <a:solidFill>
                  <a:srgbClr val="1D1D1B"/>
                </a:solidFill>
                <a:latin typeface="Arial"/>
                <a:cs typeface="Arial"/>
              </a:rPr>
              <a:t> </a:t>
            </a:r>
            <a:r>
              <a:rPr sz="1000" dirty="0">
                <a:solidFill>
                  <a:srgbClr val="1D1D1B"/>
                </a:solidFill>
                <a:latin typeface="Arial"/>
                <a:cs typeface="Arial"/>
              </a:rPr>
              <a:t>all</a:t>
            </a:r>
            <a:r>
              <a:rPr sz="1000" spc="-30" dirty="0">
                <a:solidFill>
                  <a:srgbClr val="1D1D1B"/>
                </a:solidFill>
                <a:latin typeface="Arial"/>
                <a:cs typeface="Arial"/>
              </a:rPr>
              <a:t> </a:t>
            </a:r>
            <a:r>
              <a:rPr sz="1000" dirty="0">
                <a:solidFill>
                  <a:srgbClr val="1D1D1B"/>
                </a:solidFill>
                <a:latin typeface="Arial"/>
                <a:cs typeface="Arial"/>
              </a:rPr>
              <a:t>four</a:t>
            </a:r>
            <a:r>
              <a:rPr sz="1000" spc="-30" dirty="0">
                <a:solidFill>
                  <a:srgbClr val="1D1D1B"/>
                </a:solidFill>
                <a:latin typeface="Arial"/>
                <a:cs typeface="Arial"/>
              </a:rPr>
              <a:t> </a:t>
            </a:r>
            <a:r>
              <a:rPr sz="1000" spc="-10" dirty="0">
                <a:solidFill>
                  <a:srgbClr val="1D1D1B"/>
                </a:solidFill>
                <a:latin typeface="Arial"/>
                <a:cs typeface="Arial"/>
              </a:rPr>
              <a:t>skills</a:t>
            </a:r>
            <a:r>
              <a:rPr sz="1000" spc="-55" dirty="0">
                <a:solidFill>
                  <a:srgbClr val="1D1D1B"/>
                </a:solidFill>
                <a:latin typeface="Arial"/>
                <a:cs typeface="Arial"/>
              </a:rPr>
              <a:t> </a:t>
            </a:r>
            <a:r>
              <a:rPr sz="1000" dirty="0">
                <a:solidFill>
                  <a:srgbClr val="1D1D1B"/>
                </a:solidFill>
                <a:latin typeface="Arial"/>
                <a:cs typeface="Arial"/>
              </a:rPr>
              <a:t>are</a:t>
            </a:r>
            <a:r>
              <a:rPr sz="1000" spc="-30" dirty="0">
                <a:solidFill>
                  <a:srgbClr val="1D1D1B"/>
                </a:solidFill>
                <a:latin typeface="Arial"/>
                <a:cs typeface="Arial"/>
              </a:rPr>
              <a:t> </a:t>
            </a:r>
            <a:r>
              <a:rPr sz="1000" spc="-20" dirty="0">
                <a:solidFill>
                  <a:srgbClr val="1D1D1B"/>
                </a:solidFill>
                <a:latin typeface="Arial"/>
                <a:cs typeface="Arial"/>
              </a:rPr>
              <a:t>assessed</a:t>
            </a:r>
            <a:r>
              <a:rPr sz="1000" spc="-15" dirty="0">
                <a:solidFill>
                  <a:srgbClr val="1D1D1B"/>
                </a:solidFill>
                <a:latin typeface="Arial"/>
                <a:cs typeface="Arial"/>
              </a:rPr>
              <a:t> </a:t>
            </a:r>
            <a:r>
              <a:rPr sz="1000" dirty="0">
                <a:solidFill>
                  <a:srgbClr val="1D1D1B"/>
                </a:solidFill>
                <a:latin typeface="Arial"/>
                <a:cs typeface="Arial"/>
              </a:rPr>
              <a:t>in</a:t>
            </a:r>
            <a:r>
              <a:rPr sz="1000" spc="-45" dirty="0">
                <a:solidFill>
                  <a:srgbClr val="1D1D1B"/>
                </a:solidFill>
                <a:latin typeface="Arial"/>
                <a:cs typeface="Arial"/>
              </a:rPr>
              <a:t> </a:t>
            </a:r>
            <a:r>
              <a:rPr sz="1000" dirty="0">
                <a:solidFill>
                  <a:srgbClr val="1D1D1B"/>
                </a:solidFill>
                <a:latin typeface="Arial"/>
                <a:cs typeface="Arial"/>
              </a:rPr>
              <a:t>final</a:t>
            </a:r>
            <a:r>
              <a:rPr sz="1000" spc="-30" dirty="0">
                <a:solidFill>
                  <a:srgbClr val="1D1D1B"/>
                </a:solidFill>
                <a:latin typeface="Arial"/>
                <a:cs typeface="Arial"/>
              </a:rPr>
              <a:t> </a:t>
            </a:r>
            <a:r>
              <a:rPr sz="1000" spc="-10" dirty="0">
                <a:solidFill>
                  <a:srgbClr val="1D1D1B"/>
                </a:solidFill>
                <a:latin typeface="Arial"/>
                <a:cs typeface="Arial"/>
              </a:rPr>
              <a:t>exams</a:t>
            </a:r>
            <a:r>
              <a:rPr sz="1000" spc="-20" dirty="0">
                <a:solidFill>
                  <a:srgbClr val="1D1D1B"/>
                </a:solidFill>
                <a:latin typeface="Arial"/>
                <a:cs typeface="Arial"/>
              </a:rPr>
              <a:t> </a:t>
            </a:r>
            <a:r>
              <a:rPr sz="1000" dirty="0">
                <a:solidFill>
                  <a:srgbClr val="1D1D1B"/>
                </a:solidFill>
                <a:latin typeface="Arial"/>
                <a:cs typeface="Arial"/>
              </a:rPr>
              <a:t>at</a:t>
            </a:r>
            <a:r>
              <a:rPr sz="1000" spc="-35" dirty="0">
                <a:solidFill>
                  <a:srgbClr val="1D1D1B"/>
                </a:solidFill>
                <a:latin typeface="Arial"/>
                <a:cs typeface="Arial"/>
              </a:rPr>
              <a:t> </a:t>
            </a:r>
            <a:r>
              <a:rPr sz="1000" spc="-25" dirty="0">
                <a:solidFill>
                  <a:srgbClr val="1D1D1B"/>
                </a:solidFill>
                <a:latin typeface="Arial"/>
                <a:cs typeface="Arial"/>
              </a:rPr>
              <a:t>the </a:t>
            </a:r>
            <a:r>
              <a:rPr sz="1000" dirty="0">
                <a:solidFill>
                  <a:srgbClr val="1D1D1B"/>
                </a:solidFill>
                <a:latin typeface="Arial"/>
                <a:cs typeface="Arial"/>
              </a:rPr>
              <a:t>end</a:t>
            </a:r>
            <a:r>
              <a:rPr sz="1000" spc="-20" dirty="0">
                <a:solidFill>
                  <a:srgbClr val="1D1D1B"/>
                </a:solidFill>
                <a:latin typeface="Arial"/>
                <a:cs typeface="Arial"/>
              </a:rPr>
              <a:t> </a:t>
            </a:r>
            <a:r>
              <a:rPr sz="1000" dirty="0">
                <a:solidFill>
                  <a:srgbClr val="1D1D1B"/>
                </a:solidFill>
                <a:latin typeface="Arial"/>
                <a:cs typeface="Arial"/>
              </a:rPr>
              <a:t>of</a:t>
            </a:r>
            <a:r>
              <a:rPr sz="1000" spc="-25" dirty="0">
                <a:solidFill>
                  <a:srgbClr val="1D1D1B"/>
                </a:solidFill>
                <a:latin typeface="Arial"/>
                <a:cs typeface="Arial"/>
              </a:rPr>
              <a:t> </a:t>
            </a:r>
            <a:r>
              <a:rPr sz="1000" dirty="0">
                <a:solidFill>
                  <a:srgbClr val="1D1D1B"/>
                </a:solidFill>
                <a:latin typeface="Arial"/>
                <a:cs typeface="Arial"/>
              </a:rPr>
              <a:t>Year 11.</a:t>
            </a:r>
            <a:r>
              <a:rPr sz="1000" spc="-35" dirty="0">
                <a:solidFill>
                  <a:srgbClr val="1D1D1B"/>
                </a:solidFill>
                <a:latin typeface="Arial"/>
                <a:cs typeface="Arial"/>
              </a:rPr>
              <a:t> </a:t>
            </a:r>
            <a:r>
              <a:rPr sz="1000" dirty="0">
                <a:solidFill>
                  <a:srgbClr val="1D1D1B"/>
                </a:solidFill>
                <a:latin typeface="Arial"/>
                <a:cs typeface="Arial"/>
              </a:rPr>
              <a:t>Students</a:t>
            </a:r>
            <a:r>
              <a:rPr sz="1000" spc="-10" dirty="0">
                <a:solidFill>
                  <a:srgbClr val="1D1D1B"/>
                </a:solidFill>
                <a:latin typeface="Arial"/>
                <a:cs typeface="Arial"/>
              </a:rPr>
              <a:t> </a:t>
            </a:r>
            <a:r>
              <a:rPr sz="1000" dirty="0">
                <a:solidFill>
                  <a:srgbClr val="1D1D1B"/>
                </a:solidFill>
                <a:latin typeface="Arial"/>
                <a:cs typeface="Arial"/>
              </a:rPr>
              <a:t>will</a:t>
            </a:r>
            <a:r>
              <a:rPr sz="1000" spc="-20" dirty="0">
                <a:solidFill>
                  <a:srgbClr val="1D1D1B"/>
                </a:solidFill>
                <a:latin typeface="Arial"/>
                <a:cs typeface="Arial"/>
              </a:rPr>
              <a:t> </a:t>
            </a:r>
            <a:r>
              <a:rPr sz="1000" dirty="0">
                <a:solidFill>
                  <a:srgbClr val="1D1D1B"/>
                </a:solidFill>
                <a:latin typeface="Arial"/>
                <a:cs typeface="Arial"/>
              </a:rPr>
              <a:t>be</a:t>
            </a:r>
            <a:r>
              <a:rPr sz="1000" spc="-5" dirty="0">
                <a:solidFill>
                  <a:srgbClr val="1D1D1B"/>
                </a:solidFill>
                <a:latin typeface="Arial"/>
                <a:cs typeface="Arial"/>
              </a:rPr>
              <a:t> </a:t>
            </a:r>
            <a:r>
              <a:rPr sz="1000" dirty="0">
                <a:solidFill>
                  <a:srgbClr val="1D1D1B"/>
                </a:solidFill>
                <a:latin typeface="Arial"/>
                <a:cs typeface="Arial"/>
              </a:rPr>
              <a:t>entered</a:t>
            </a:r>
            <a:r>
              <a:rPr sz="1000" spc="5" dirty="0">
                <a:solidFill>
                  <a:srgbClr val="1D1D1B"/>
                </a:solidFill>
                <a:latin typeface="Arial"/>
                <a:cs typeface="Arial"/>
              </a:rPr>
              <a:t> </a:t>
            </a:r>
            <a:r>
              <a:rPr sz="1000" dirty="0">
                <a:solidFill>
                  <a:srgbClr val="1D1D1B"/>
                </a:solidFill>
                <a:latin typeface="Arial"/>
                <a:cs typeface="Arial"/>
              </a:rPr>
              <a:t>at</a:t>
            </a:r>
            <a:r>
              <a:rPr sz="1000" spc="-15" dirty="0">
                <a:solidFill>
                  <a:srgbClr val="1D1D1B"/>
                </a:solidFill>
                <a:latin typeface="Arial"/>
                <a:cs typeface="Arial"/>
              </a:rPr>
              <a:t> </a:t>
            </a:r>
            <a:r>
              <a:rPr sz="1000" dirty="0">
                <a:solidFill>
                  <a:srgbClr val="1D1D1B"/>
                </a:solidFill>
                <a:latin typeface="Arial"/>
                <a:cs typeface="Arial"/>
              </a:rPr>
              <a:t>either</a:t>
            </a:r>
            <a:r>
              <a:rPr sz="1000" spc="-10" dirty="0">
                <a:solidFill>
                  <a:srgbClr val="1D1D1B"/>
                </a:solidFill>
                <a:latin typeface="Arial"/>
                <a:cs typeface="Arial"/>
              </a:rPr>
              <a:t> </a:t>
            </a:r>
            <a:r>
              <a:rPr sz="1000" dirty="0">
                <a:solidFill>
                  <a:srgbClr val="1D1D1B"/>
                </a:solidFill>
                <a:latin typeface="Arial"/>
                <a:cs typeface="Arial"/>
              </a:rPr>
              <a:t>foundation</a:t>
            </a:r>
            <a:r>
              <a:rPr sz="1000" spc="-30" dirty="0">
                <a:solidFill>
                  <a:srgbClr val="1D1D1B"/>
                </a:solidFill>
                <a:latin typeface="Arial"/>
                <a:cs typeface="Arial"/>
              </a:rPr>
              <a:t> </a:t>
            </a:r>
            <a:r>
              <a:rPr sz="1000" dirty="0">
                <a:solidFill>
                  <a:srgbClr val="1D1D1B"/>
                </a:solidFill>
                <a:latin typeface="Arial"/>
                <a:cs typeface="Arial"/>
              </a:rPr>
              <a:t>tier</a:t>
            </a:r>
            <a:r>
              <a:rPr sz="1000" spc="-10" dirty="0">
                <a:solidFill>
                  <a:srgbClr val="1D1D1B"/>
                </a:solidFill>
                <a:latin typeface="Arial"/>
                <a:cs typeface="Arial"/>
              </a:rPr>
              <a:t> </a:t>
            </a:r>
            <a:r>
              <a:rPr sz="1000" dirty="0">
                <a:solidFill>
                  <a:srgbClr val="1D1D1B"/>
                </a:solidFill>
                <a:latin typeface="Arial"/>
                <a:cs typeface="Arial"/>
              </a:rPr>
              <a:t>(grades 1–5)</a:t>
            </a:r>
            <a:r>
              <a:rPr sz="1000" spc="-15" dirty="0">
                <a:solidFill>
                  <a:srgbClr val="1D1D1B"/>
                </a:solidFill>
                <a:latin typeface="Arial"/>
                <a:cs typeface="Arial"/>
              </a:rPr>
              <a:t> </a:t>
            </a:r>
            <a:r>
              <a:rPr sz="1000" spc="-25" dirty="0">
                <a:solidFill>
                  <a:srgbClr val="1D1D1B"/>
                </a:solidFill>
                <a:latin typeface="Arial"/>
                <a:cs typeface="Arial"/>
              </a:rPr>
              <a:t>or </a:t>
            </a:r>
            <a:r>
              <a:rPr sz="1000" dirty="0">
                <a:solidFill>
                  <a:srgbClr val="1D1D1B"/>
                </a:solidFill>
                <a:latin typeface="Arial"/>
                <a:cs typeface="Arial"/>
              </a:rPr>
              <a:t>higher</a:t>
            </a:r>
            <a:r>
              <a:rPr sz="1000" spc="-20" dirty="0">
                <a:solidFill>
                  <a:srgbClr val="1D1D1B"/>
                </a:solidFill>
                <a:latin typeface="Arial"/>
                <a:cs typeface="Arial"/>
              </a:rPr>
              <a:t> </a:t>
            </a:r>
            <a:r>
              <a:rPr sz="1000" dirty="0">
                <a:solidFill>
                  <a:srgbClr val="1D1D1B"/>
                </a:solidFill>
                <a:latin typeface="Arial"/>
                <a:cs typeface="Arial"/>
              </a:rPr>
              <a:t>tier</a:t>
            </a:r>
            <a:r>
              <a:rPr sz="1000" spc="-5" dirty="0">
                <a:solidFill>
                  <a:srgbClr val="1D1D1B"/>
                </a:solidFill>
                <a:latin typeface="Arial"/>
                <a:cs typeface="Arial"/>
              </a:rPr>
              <a:t> </a:t>
            </a:r>
            <a:r>
              <a:rPr sz="1000" dirty="0">
                <a:solidFill>
                  <a:srgbClr val="1D1D1B"/>
                </a:solidFill>
                <a:latin typeface="Arial"/>
                <a:cs typeface="Arial"/>
              </a:rPr>
              <a:t>(grades</a:t>
            </a:r>
            <a:r>
              <a:rPr sz="1000" spc="10" dirty="0">
                <a:solidFill>
                  <a:srgbClr val="1D1D1B"/>
                </a:solidFill>
                <a:latin typeface="Arial"/>
                <a:cs typeface="Arial"/>
              </a:rPr>
              <a:t> </a:t>
            </a:r>
            <a:r>
              <a:rPr sz="1000" spc="-10" dirty="0">
                <a:solidFill>
                  <a:srgbClr val="1D1D1B"/>
                </a:solidFill>
                <a:latin typeface="Arial"/>
                <a:cs typeface="Arial"/>
              </a:rPr>
              <a:t>4–9).</a:t>
            </a:r>
            <a:r>
              <a:rPr sz="1000" spc="-25" dirty="0">
                <a:solidFill>
                  <a:srgbClr val="1D1D1B"/>
                </a:solidFill>
                <a:latin typeface="Arial"/>
                <a:cs typeface="Arial"/>
              </a:rPr>
              <a:t> </a:t>
            </a:r>
            <a:r>
              <a:rPr sz="1000" dirty="0">
                <a:solidFill>
                  <a:srgbClr val="1D1D1B"/>
                </a:solidFill>
                <a:latin typeface="Arial"/>
                <a:cs typeface="Arial"/>
              </a:rPr>
              <a:t>All</a:t>
            </a:r>
            <a:r>
              <a:rPr sz="1000" spc="-15" dirty="0">
                <a:solidFill>
                  <a:srgbClr val="1D1D1B"/>
                </a:solidFill>
                <a:latin typeface="Arial"/>
                <a:cs typeface="Arial"/>
              </a:rPr>
              <a:t> </a:t>
            </a:r>
            <a:r>
              <a:rPr sz="1000" dirty="0">
                <a:solidFill>
                  <a:srgbClr val="1D1D1B"/>
                </a:solidFill>
                <a:latin typeface="Arial"/>
                <a:cs typeface="Arial"/>
              </a:rPr>
              <a:t>four</a:t>
            </a:r>
            <a:r>
              <a:rPr sz="1000" spc="-20" dirty="0">
                <a:solidFill>
                  <a:srgbClr val="1D1D1B"/>
                </a:solidFill>
                <a:latin typeface="Arial"/>
                <a:cs typeface="Arial"/>
              </a:rPr>
              <a:t> </a:t>
            </a:r>
            <a:r>
              <a:rPr sz="1000" dirty="0">
                <a:solidFill>
                  <a:srgbClr val="1D1D1B"/>
                </a:solidFill>
                <a:latin typeface="Arial"/>
                <a:cs typeface="Arial"/>
              </a:rPr>
              <a:t>components</a:t>
            </a:r>
            <a:r>
              <a:rPr sz="1000" spc="-5" dirty="0">
                <a:solidFill>
                  <a:srgbClr val="1D1D1B"/>
                </a:solidFill>
                <a:latin typeface="Arial"/>
                <a:cs typeface="Arial"/>
              </a:rPr>
              <a:t> </a:t>
            </a:r>
            <a:r>
              <a:rPr sz="1000" dirty="0">
                <a:solidFill>
                  <a:srgbClr val="1D1D1B"/>
                </a:solidFill>
                <a:latin typeface="Arial"/>
                <a:cs typeface="Arial"/>
              </a:rPr>
              <a:t>must</a:t>
            </a:r>
            <a:r>
              <a:rPr sz="1000" spc="-35" dirty="0">
                <a:solidFill>
                  <a:srgbClr val="1D1D1B"/>
                </a:solidFill>
                <a:latin typeface="Arial"/>
                <a:cs typeface="Arial"/>
              </a:rPr>
              <a:t> </a:t>
            </a:r>
            <a:r>
              <a:rPr sz="1000" dirty="0">
                <a:solidFill>
                  <a:srgbClr val="1D1D1B"/>
                </a:solidFill>
                <a:latin typeface="Arial"/>
                <a:cs typeface="Arial"/>
              </a:rPr>
              <a:t>be taken</a:t>
            </a:r>
            <a:r>
              <a:rPr sz="1000" spc="-15" dirty="0">
                <a:solidFill>
                  <a:srgbClr val="1D1D1B"/>
                </a:solidFill>
                <a:latin typeface="Arial"/>
                <a:cs typeface="Arial"/>
              </a:rPr>
              <a:t> </a:t>
            </a:r>
            <a:r>
              <a:rPr sz="1000" dirty="0">
                <a:solidFill>
                  <a:srgbClr val="1D1D1B"/>
                </a:solidFill>
                <a:latin typeface="Arial"/>
                <a:cs typeface="Arial"/>
              </a:rPr>
              <a:t>at</a:t>
            </a:r>
            <a:r>
              <a:rPr sz="1000" spc="-10" dirty="0">
                <a:solidFill>
                  <a:srgbClr val="1D1D1B"/>
                </a:solidFill>
                <a:latin typeface="Arial"/>
                <a:cs typeface="Arial"/>
              </a:rPr>
              <a:t> </a:t>
            </a:r>
            <a:r>
              <a:rPr sz="1000" dirty="0">
                <a:solidFill>
                  <a:srgbClr val="1D1D1B"/>
                </a:solidFill>
                <a:latin typeface="Arial"/>
                <a:cs typeface="Arial"/>
              </a:rPr>
              <a:t>the</a:t>
            </a:r>
            <a:r>
              <a:rPr sz="1000" spc="-15" dirty="0">
                <a:solidFill>
                  <a:srgbClr val="1D1D1B"/>
                </a:solidFill>
                <a:latin typeface="Arial"/>
                <a:cs typeface="Arial"/>
              </a:rPr>
              <a:t> </a:t>
            </a:r>
            <a:r>
              <a:rPr sz="1000" spc="-10" dirty="0">
                <a:solidFill>
                  <a:srgbClr val="1D1D1B"/>
                </a:solidFill>
                <a:latin typeface="Arial"/>
                <a:cs typeface="Arial"/>
              </a:rPr>
              <a:t>same</a:t>
            </a:r>
            <a:r>
              <a:rPr sz="1000" spc="-15" dirty="0">
                <a:solidFill>
                  <a:srgbClr val="1D1D1B"/>
                </a:solidFill>
                <a:latin typeface="Arial"/>
                <a:cs typeface="Arial"/>
              </a:rPr>
              <a:t> </a:t>
            </a:r>
            <a:r>
              <a:rPr sz="1000" dirty="0">
                <a:solidFill>
                  <a:srgbClr val="1D1D1B"/>
                </a:solidFill>
                <a:latin typeface="Arial"/>
                <a:cs typeface="Arial"/>
              </a:rPr>
              <a:t>tier</a:t>
            </a:r>
            <a:r>
              <a:rPr sz="1000" spc="-20" dirty="0">
                <a:solidFill>
                  <a:srgbClr val="1D1D1B"/>
                </a:solidFill>
                <a:latin typeface="Arial"/>
                <a:cs typeface="Arial"/>
              </a:rPr>
              <a:t> </a:t>
            </a:r>
            <a:r>
              <a:rPr sz="1000" spc="-25" dirty="0">
                <a:solidFill>
                  <a:srgbClr val="1D1D1B"/>
                </a:solidFill>
                <a:latin typeface="Arial"/>
                <a:cs typeface="Arial"/>
              </a:rPr>
              <a:t>of </a:t>
            </a:r>
            <a:r>
              <a:rPr sz="1000" spc="-10" dirty="0">
                <a:solidFill>
                  <a:srgbClr val="1D1D1B"/>
                </a:solidFill>
                <a:latin typeface="Arial"/>
                <a:cs typeface="Arial"/>
              </a:rPr>
              <a:t>entry.</a:t>
            </a:r>
            <a:endParaRPr sz="1000" dirty="0">
              <a:latin typeface="Arial"/>
              <a:cs typeface="Arial"/>
            </a:endParaRPr>
          </a:p>
          <a:p>
            <a:pPr>
              <a:lnSpc>
                <a:spcPct val="100000"/>
              </a:lnSpc>
              <a:spcBef>
                <a:spcPts val="770"/>
              </a:spcBef>
            </a:pPr>
            <a:endParaRPr sz="1000" dirty="0">
              <a:latin typeface="Arial"/>
              <a:cs typeface="Arial"/>
            </a:endParaRPr>
          </a:p>
          <a:p>
            <a:pPr marL="12700" marR="5080">
              <a:lnSpc>
                <a:spcPct val="110000"/>
              </a:lnSpc>
              <a:spcBef>
                <a:spcPts val="5"/>
              </a:spcBef>
            </a:pPr>
            <a:r>
              <a:rPr sz="1000" dirty="0">
                <a:solidFill>
                  <a:srgbClr val="1D1D1B"/>
                </a:solidFill>
                <a:latin typeface="Arial"/>
                <a:cs typeface="Arial"/>
              </a:rPr>
              <a:t>Listening:</a:t>
            </a:r>
            <a:r>
              <a:rPr sz="1000" spc="-40" dirty="0">
                <a:solidFill>
                  <a:srgbClr val="1D1D1B"/>
                </a:solidFill>
                <a:latin typeface="Arial"/>
                <a:cs typeface="Arial"/>
              </a:rPr>
              <a:t> </a:t>
            </a:r>
            <a:r>
              <a:rPr sz="1000" spc="-10" dirty="0">
                <a:solidFill>
                  <a:srgbClr val="1D1D1B"/>
                </a:solidFill>
                <a:latin typeface="Arial"/>
                <a:cs typeface="Arial"/>
              </a:rPr>
              <a:t>25%</a:t>
            </a:r>
            <a:r>
              <a:rPr sz="1000" spc="-35" dirty="0">
                <a:solidFill>
                  <a:srgbClr val="1D1D1B"/>
                </a:solidFill>
                <a:latin typeface="Arial"/>
                <a:cs typeface="Arial"/>
              </a:rPr>
              <a:t> </a:t>
            </a:r>
            <a:r>
              <a:rPr sz="1000" dirty="0">
                <a:solidFill>
                  <a:srgbClr val="1D1D1B"/>
                </a:solidFill>
                <a:latin typeface="Arial"/>
                <a:cs typeface="Arial"/>
              </a:rPr>
              <a:t>of</a:t>
            </a:r>
            <a:r>
              <a:rPr sz="1000" spc="-30" dirty="0">
                <a:solidFill>
                  <a:srgbClr val="1D1D1B"/>
                </a:solidFill>
                <a:latin typeface="Arial"/>
                <a:cs typeface="Arial"/>
              </a:rPr>
              <a:t> </a:t>
            </a:r>
            <a:r>
              <a:rPr sz="1000" dirty="0">
                <a:solidFill>
                  <a:srgbClr val="1D1D1B"/>
                </a:solidFill>
                <a:latin typeface="Arial"/>
                <a:cs typeface="Arial"/>
              </a:rPr>
              <a:t>total</a:t>
            </a:r>
            <a:r>
              <a:rPr sz="1000" spc="-20" dirty="0">
                <a:solidFill>
                  <a:srgbClr val="1D1D1B"/>
                </a:solidFill>
                <a:latin typeface="Arial"/>
                <a:cs typeface="Arial"/>
              </a:rPr>
              <a:t> </a:t>
            </a:r>
            <a:r>
              <a:rPr sz="1000" spc="-30" dirty="0">
                <a:solidFill>
                  <a:srgbClr val="1D1D1B"/>
                </a:solidFill>
                <a:latin typeface="Arial"/>
                <a:cs typeface="Arial"/>
              </a:rPr>
              <a:t>GCSE </a:t>
            </a:r>
            <a:r>
              <a:rPr sz="1000" dirty="0">
                <a:solidFill>
                  <a:srgbClr val="1D1D1B"/>
                </a:solidFill>
                <a:latin typeface="Arial"/>
                <a:cs typeface="Arial"/>
              </a:rPr>
              <a:t>marks</a:t>
            </a:r>
            <a:r>
              <a:rPr sz="1000" spc="-20" dirty="0">
                <a:solidFill>
                  <a:srgbClr val="1D1D1B"/>
                </a:solidFill>
                <a:latin typeface="Arial"/>
                <a:cs typeface="Arial"/>
              </a:rPr>
              <a:t> </a:t>
            </a:r>
            <a:r>
              <a:rPr sz="1000" dirty="0">
                <a:solidFill>
                  <a:srgbClr val="1D1D1B"/>
                </a:solidFill>
                <a:latin typeface="Arial"/>
                <a:cs typeface="Arial"/>
              </a:rPr>
              <a:t>(35</a:t>
            </a:r>
            <a:r>
              <a:rPr sz="1000" spc="-30" dirty="0">
                <a:solidFill>
                  <a:srgbClr val="1D1D1B"/>
                </a:solidFill>
                <a:latin typeface="Arial"/>
                <a:cs typeface="Arial"/>
              </a:rPr>
              <a:t> </a:t>
            </a:r>
            <a:r>
              <a:rPr sz="1000" dirty="0">
                <a:solidFill>
                  <a:srgbClr val="1D1D1B"/>
                </a:solidFill>
                <a:latin typeface="Arial"/>
                <a:cs typeface="Arial"/>
              </a:rPr>
              <a:t>minutes</a:t>
            </a:r>
            <a:r>
              <a:rPr sz="1000" spc="-35" dirty="0">
                <a:solidFill>
                  <a:srgbClr val="1D1D1B"/>
                </a:solidFill>
                <a:latin typeface="Arial"/>
                <a:cs typeface="Arial"/>
              </a:rPr>
              <a:t> </a:t>
            </a:r>
            <a:r>
              <a:rPr sz="1000" dirty="0">
                <a:solidFill>
                  <a:srgbClr val="1D1D1B"/>
                </a:solidFill>
                <a:latin typeface="Arial"/>
                <a:cs typeface="Arial"/>
              </a:rPr>
              <a:t>at</a:t>
            </a:r>
            <a:r>
              <a:rPr sz="1000" spc="-20" dirty="0">
                <a:solidFill>
                  <a:srgbClr val="1D1D1B"/>
                </a:solidFill>
                <a:latin typeface="Arial"/>
                <a:cs typeface="Arial"/>
              </a:rPr>
              <a:t> </a:t>
            </a:r>
            <a:r>
              <a:rPr sz="1000" dirty="0">
                <a:solidFill>
                  <a:srgbClr val="1D1D1B"/>
                </a:solidFill>
                <a:latin typeface="Arial"/>
                <a:cs typeface="Arial"/>
              </a:rPr>
              <a:t>foundation</a:t>
            </a:r>
            <a:r>
              <a:rPr sz="1000" spc="-30" dirty="0">
                <a:solidFill>
                  <a:srgbClr val="1D1D1B"/>
                </a:solidFill>
                <a:latin typeface="Arial"/>
                <a:cs typeface="Arial"/>
              </a:rPr>
              <a:t> </a:t>
            </a:r>
            <a:r>
              <a:rPr sz="1000" dirty="0">
                <a:solidFill>
                  <a:srgbClr val="1D1D1B"/>
                </a:solidFill>
                <a:latin typeface="Arial"/>
                <a:cs typeface="Arial"/>
              </a:rPr>
              <a:t>tier</a:t>
            </a:r>
            <a:r>
              <a:rPr sz="1000" spc="-15" dirty="0">
                <a:solidFill>
                  <a:srgbClr val="1D1D1B"/>
                </a:solidFill>
                <a:latin typeface="Arial"/>
                <a:cs typeface="Arial"/>
              </a:rPr>
              <a:t> </a:t>
            </a:r>
            <a:r>
              <a:rPr sz="1000" dirty="0">
                <a:solidFill>
                  <a:srgbClr val="1D1D1B"/>
                </a:solidFill>
                <a:latin typeface="Arial"/>
                <a:cs typeface="Arial"/>
              </a:rPr>
              <a:t>or</a:t>
            </a:r>
            <a:r>
              <a:rPr sz="1000" spc="-25" dirty="0">
                <a:solidFill>
                  <a:srgbClr val="1D1D1B"/>
                </a:solidFill>
                <a:latin typeface="Arial"/>
                <a:cs typeface="Arial"/>
              </a:rPr>
              <a:t> </a:t>
            </a:r>
            <a:r>
              <a:rPr sz="1000" dirty="0">
                <a:solidFill>
                  <a:srgbClr val="1D1D1B"/>
                </a:solidFill>
                <a:latin typeface="Arial"/>
                <a:cs typeface="Arial"/>
              </a:rPr>
              <a:t>45</a:t>
            </a:r>
            <a:r>
              <a:rPr sz="1000" spc="-30" dirty="0">
                <a:solidFill>
                  <a:srgbClr val="1D1D1B"/>
                </a:solidFill>
                <a:latin typeface="Arial"/>
                <a:cs typeface="Arial"/>
              </a:rPr>
              <a:t> </a:t>
            </a:r>
            <a:r>
              <a:rPr sz="1000" dirty="0">
                <a:solidFill>
                  <a:srgbClr val="1D1D1B"/>
                </a:solidFill>
                <a:latin typeface="Arial"/>
                <a:cs typeface="Arial"/>
              </a:rPr>
              <a:t>minutes</a:t>
            </a:r>
            <a:r>
              <a:rPr sz="1000" spc="-30" dirty="0">
                <a:solidFill>
                  <a:srgbClr val="1D1D1B"/>
                </a:solidFill>
                <a:latin typeface="Arial"/>
                <a:cs typeface="Arial"/>
              </a:rPr>
              <a:t> </a:t>
            </a:r>
            <a:r>
              <a:rPr sz="1000" spc="-25" dirty="0">
                <a:solidFill>
                  <a:srgbClr val="1D1D1B"/>
                </a:solidFill>
                <a:latin typeface="Arial"/>
                <a:cs typeface="Arial"/>
              </a:rPr>
              <a:t>at </a:t>
            </a:r>
            <a:r>
              <a:rPr sz="1000" dirty="0">
                <a:solidFill>
                  <a:srgbClr val="1D1D1B"/>
                </a:solidFill>
                <a:latin typeface="Arial"/>
                <a:cs typeface="Arial"/>
              </a:rPr>
              <a:t>higher</a:t>
            </a:r>
            <a:r>
              <a:rPr sz="1000" spc="-25" dirty="0">
                <a:solidFill>
                  <a:srgbClr val="1D1D1B"/>
                </a:solidFill>
                <a:latin typeface="Arial"/>
                <a:cs typeface="Arial"/>
              </a:rPr>
              <a:t> </a:t>
            </a:r>
            <a:r>
              <a:rPr sz="1000" dirty="0">
                <a:solidFill>
                  <a:srgbClr val="1D1D1B"/>
                </a:solidFill>
                <a:latin typeface="Arial"/>
                <a:cs typeface="Arial"/>
              </a:rPr>
              <a:t>tier).</a:t>
            </a:r>
            <a:r>
              <a:rPr sz="1000" spc="-5" dirty="0">
                <a:solidFill>
                  <a:srgbClr val="1D1D1B"/>
                </a:solidFill>
                <a:latin typeface="Arial"/>
                <a:cs typeface="Arial"/>
              </a:rPr>
              <a:t> </a:t>
            </a:r>
            <a:r>
              <a:rPr sz="1000" dirty="0">
                <a:solidFill>
                  <a:srgbClr val="1D1D1B"/>
                </a:solidFill>
                <a:latin typeface="Arial"/>
                <a:cs typeface="Arial"/>
              </a:rPr>
              <a:t>There</a:t>
            </a:r>
            <a:r>
              <a:rPr sz="1000" spc="-15" dirty="0">
                <a:solidFill>
                  <a:srgbClr val="1D1D1B"/>
                </a:solidFill>
                <a:latin typeface="Arial"/>
                <a:cs typeface="Arial"/>
              </a:rPr>
              <a:t> </a:t>
            </a:r>
            <a:r>
              <a:rPr sz="1000" dirty="0">
                <a:solidFill>
                  <a:srgbClr val="1D1D1B"/>
                </a:solidFill>
                <a:latin typeface="Arial"/>
                <a:cs typeface="Arial"/>
              </a:rPr>
              <a:t>will</a:t>
            </a:r>
            <a:r>
              <a:rPr sz="1000" spc="-15" dirty="0">
                <a:solidFill>
                  <a:srgbClr val="1D1D1B"/>
                </a:solidFill>
                <a:latin typeface="Arial"/>
                <a:cs typeface="Arial"/>
              </a:rPr>
              <a:t> </a:t>
            </a:r>
            <a:r>
              <a:rPr sz="1000" dirty="0">
                <a:solidFill>
                  <a:srgbClr val="1D1D1B"/>
                </a:solidFill>
                <a:latin typeface="Arial"/>
                <a:cs typeface="Arial"/>
              </a:rPr>
              <a:t>be</a:t>
            </a:r>
            <a:r>
              <a:rPr sz="1000" spc="-5" dirty="0">
                <a:solidFill>
                  <a:srgbClr val="1D1D1B"/>
                </a:solidFill>
                <a:latin typeface="Arial"/>
                <a:cs typeface="Arial"/>
              </a:rPr>
              <a:t> </a:t>
            </a:r>
            <a:r>
              <a:rPr sz="1000" dirty="0">
                <a:solidFill>
                  <a:srgbClr val="1D1D1B"/>
                </a:solidFill>
                <a:latin typeface="Arial"/>
                <a:cs typeface="Arial"/>
              </a:rPr>
              <a:t>a</a:t>
            </a:r>
            <a:r>
              <a:rPr sz="1000" spc="-25" dirty="0">
                <a:solidFill>
                  <a:srgbClr val="1D1D1B"/>
                </a:solidFill>
                <a:latin typeface="Arial"/>
                <a:cs typeface="Arial"/>
              </a:rPr>
              <a:t> </a:t>
            </a:r>
            <a:r>
              <a:rPr sz="1000" dirty="0">
                <a:solidFill>
                  <a:srgbClr val="1D1D1B"/>
                </a:solidFill>
                <a:latin typeface="Arial"/>
                <a:cs typeface="Arial"/>
              </a:rPr>
              <a:t>range of</a:t>
            </a:r>
            <a:r>
              <a:rPr sz="1000" spc="-35" dirty="0">
                <a:solidFill>
                  <a:srgbClr val="1D1D1B"/>
                </a:solidFill>
                <a:latin typeface="Arial"/>
                <a:cs typeface="Arial"/>
              </a:rPr>
              <a:t> </a:t>
            </a:r>
            <a:r>
              <a:rPr sz="1000" dirty="0">
                <a:solidFill>
                  <a:srgbClr val="1D1D1B"/>
                </a:solidFill>
                <a:latin typeface="Arial"/>
                <a:cs typeface="Arial"/>
              </a:rPr>
              <a:t>question</a:t>
            </a:r>
            <a:r>
              <a:rPr sz="1000" spc="-15" dirty="0">
                <a:solidFill>
                  <a:srgbClr val="1D1D1B"/>
                </a:solidFill>
                <a:latin typeface="Arial"/>
                <a:cs typeface="Arial"/>
              </a:rPr>
              <a:t> </a:t>
            </a:r>
            <a:r>
              <a:rPr sz="1000" dirty="0">
                <a:solidFill>
                  <a:srgbClr val="1D1D1B"/>
                </a:solidFill>
                <a:latin typeface="Arial"/>
                <a:cs typeface="Arial"/>
              </a:rPr>
              <a:t>types,</a:t>
            </a:r>
            <a:r>
              <a:rPr sz="1000" spc="-10" dirty="0">
                <a:solidFill>
                  <a:srgbClr val="1D1D1B"/>
                </a:solidFill>
                <a:latin typeface="Arial"/>
                <a:cs typeface="Arial"/>
              </a:rPr>
              <a:t> </a:t>
            </a:r>
            <a:r>
              <a:rPr sz="1000" dirty="0">
                <a:solidFill>
                  <a:srgbClr val="1D1D1B"/>
                </a:solidFill>
                <a:latin typeface="Arial"/>
                <a:cs typeface="Arial"/>
              </a:rPr>
              <a:t>some</a:t>
            </a:r>
            <a:r>
              <a:rPr sz="1000" spc="-25" dirty="0">
                <a:solidFill>
                  <a:srgbClr val="1D1D1B"/>
                </a:solidFill>
                <a:latin typeface="Arial"/>
                <a:cs typeface="Arial"/>
              </a:rPr>
              <a:t> </a:t>
            </a:r>
            <a:r>
              <a:rPr sz="1000" dirty="0">
                <a:solidFill>
                  <a:srgbClr val="1D1D1B"/>
                </a:solidFill>
                <a:latin typeface="Arial"/>
                <a:cs typeface="Arial"/>
              </a:rPr>
              <a:t>in</a:t>
            </a:r>
            <a:r>
              <a:rPr sz="1000" spc="-35" dirty="0">
                <a:solidFill>
                  <a:srgbClr val="1D1D1B"/>
                </a:solidFill>
                <a:latin typeface="Arial"/>
                <a:cs typeface="Arial"/>
              </a:rPr>
              <a:t> </a:t>
            </a:r>
            <a:r>
              <a:rPr sz="1000" spc="-20" dirty="0">
                <a:solidFill>
                  <a:srgbClr val="1D1D1B"/>
                </a:solidFill>
                <a:latin typeface="Arial"/>
                <a:cs typeface="Arial"/>
              </a:rPr>
              <a:t>English,</a:t>
            </a:r>
            <a:r>
              <a:rPr sz="1000" spc="-40" dirty="0">
                <a:solidFill>
                  <a:srgbClr val="1D1D1B"/>
                </a:solidFill>
                <a:latin typeface="Arial"/>
                <a:cs typeface="Arial"/>
              </a:rPr>
              <a:t> </a:t>
            </a:r>
            <a:r>
              <a:rPr sz="1000" dirty="0">
                <a:solidFill>
                  <a:srgbClr val="1D1D1B"/>
                </a:solidFill>
                <a:latin typeface="Arial"/>
                <a:cs typeface="Arial"/>
              </a:rPr>
              <a:t>some</a:t>
            </a:r>
            <a:r>
              <a:rPr sz="1000" spc="-25" dirty="0">
                <a:solidFill>
                  <a:srgbClr val="1D1D1B"/>
                </a:solidFill>
                <a:latin typeface="Arial"/>
                <a:cs typeface="Arial"/>
              </a:rPr>
              <a:t> </a:t>
            </a:r>
            <a:r>
              <a:rPr sz="1000" dirty="0">
                <a:solidFill>
                  <a:srgbClr val="1D1D1B"/>
                </a:solidFill>
                <a:latin typeface="Arial"/>
                <a:cs typeface="Arial"/>
              </a:rPr>
              <a:t>in</a:t>
            </a:r>
            <a:r>
              <a:rPr sz="1000" spc="-20" dirty="0">
                <a:solidFill>
                  <a:srgbClr val="1D1D1B"/>
                </a:solidFill>
                <a:latin typeface="Arial"/>
                <a:cs typeface="Arial"/>
              </a:rPr>
              <a:t> </a:t>
            </a:r>
            <a:r>
              <a:rPr sz="1000" spc="-25" dirty="0">
                <a:solidFill>
                  <a:srgbClr val="1D1D1B"/>
                </a:solidFill>
                <a:latin typeface="Arial"/>
                <a:cs typeface="Arial"/>
              </a:rPr>
              <a:t>the </a:t>
            </a:r>
            <a:r>
              <a:rPr sz="1000" dirty="0">
                <a:solidFill>
                  <a:srgbClr val="1D1D1B"/>
                </a:solidFill>
                <a:latin typeface="Arial"/>
                <a:cs typeface="Arial"/>
              </a:rPr>
              <a:t>target</a:t>
            </a:r>
            <a:r>
              <a:rPr sz="1000" spc="15" dirty="0">
                <a:solidFill>
                  <a:srgbClr val="1D1D1B"/>
                </a:solidFill>
                <a:latin typeface="Arial"/>
                <a:cs typeface="Arial"/>
              </a:rPr>
              <a:t> </a:t>
            </a:r>
            <a:r>
              <a:rPr sz="1000" spc="-10" dirty="0">
                <a:solidFill>
                  <a:srgbClr val="1D1D1B"/>
                </a:solidFill>
                <a:latin typeface="Arial"/>
                <a:cs typeface="Arial"/>
              </a:rPr>
              <a:t>language.</a:t>
            </a:r>
            <a:endParaRPr sz="1000" dirty="0">
              <a:latin typeface="Arial"/>
              <a:cs typeface="Arial"/>
            </a:endParaRPr>
          </a:p>
          <a:p>
            <a:pPr>
              <a:lnSpc>
                <a:spcPct val="100000"/>
              </a:lnSpc>
              <a:spcBef>
                <a:spcPts val="765"/>
              </a:spcBef>
            </a:pPr>
            <a:endParaRPr sz="1000" dirty="0">
              <a:latin typeface="Arial"/>
              <a:cs typeface="Arial"/>
            </a:endParaRPr>
          </a:p>
          <a:p>
            <a:pPr marL="12700" marR="94615" algn="just">
              <a:lnSpc>
                <a:spcPct val="110100"/>
              </a:lnSpc>
            </a:pPr>
            <a:r>
              <a:rPr sz="1000" dirty="0">
                <a:solidFill>
                  <a:srgbClr val="1D1D1B"/>
                </a:solidFill>
                <a:latin typeface="Arial"/>
                <a:cs typeface="Arial"/>
              </a:rPr>
              <a:t>Speaking:</a:t>
            </a:r>
            <a:r>
              <a:rPr sz="1000" spc="-5" dirty="0">
                <a:solidFill>
                  <a:srgbClr val="1D1D1B"/>
                </a:solidFill>
                <a:latin typeface="Arial"/>
                <a:cs typeface="Arial"/>
              </a:rPr>
              <a:t> </a:t>
            </a:r>
            <a:r>
              <a:rPr sz="1000" spc="-10" dirty="0">
                <a:solidFill>
                  <a:srgbClr val="1D1D1B"/>
                </a:solidFill>
                <a:latin typeface="Arial"/>
                <a:cs typeface="Arial"/>
              </a:rPr>
              <a:t>25%</a:t>
            </a:r>
            <a:r>
              <a:rPr sz="1000" spc="-40" dirty="0">
                <a:solidFill>
                  <a:srgbClr val="1D1D1B"/>
                </a:solidFill>
                <a:latin typeface="Arial"/>
                <a:cs typeface="Arial"/>
              </a:rPr>
              <a:t> </a:t>
            </a:r>
            <a:r>
              <a:rPr sz="1000" dirty="0">
                <a:solidFill>
                  <a:srgbClr val="1D1D1B"/>
                </a:solidFill>
                <a:latin typeface="Arial"/>
                <a:cs typeface="Arial"/>
              </a:rPr>
              <a:t>of</a:t>
            </a:r>
            <a:r>
              <a:rPr sz="1000" spc="-25" dirty="0">
                <a:solidFill>
                  <a:srgbClr val="1D1D1B"/>
                </a:solidFill>
                <a:latin typeface="Arial"/>
                <a:cs typeface="Arial"/>
              </a:rPr>
              <a:t> </a:t>
            </a:r>
            <a:r>
              <a:rPr sz="1000" dirty="0">
                <a:solidFill>
                  <a:srgbClr val="1D1D1B"/>
                </a:solidFill>
                <a:latin typeface="Arial"/>
                <a:cs typeface="Arial"/>
              </a:rPr>
              <a:t>total</a:t>
            </a:r>
            <a:r>
              <a:rPr sz="1000" spc="-25" dirty="0">
                <a:solidFill>
                  <a:srgbClr val="1D1D1B"/>
                </a:solidFill>
                <a:latin typeface="Arial"/>
                <a:cs typeface="Arial"/>
              </a:rPr>
              <a:t> </a:t>
            </a:r>
            <a:r>
              <a:rPr sz="1000" spc="-30" dirty="0">
                <a:solidFill>
                  <a:srgbClr val="1D1D1B"/>
                </a:solidFill>
                <a:latin typeface="Arial"/>
                <a:cs typeface="Arial"/>
              </a:rPr>
              <a:t>GCSE</a:t>
            </a:r>
            <a:r>
              <a:rPr sz="1000" spc="-25" dirty="0">
                <a:solidFill>
                  <a:srgbClr val="1D1D1B"/>
                </a:solidFill>
                <a:latin typeface="Arial"/>
                <a:cs typeface="Arial"/>
              </a:rPr>
              <a:t> </a:t>
            </a:r>
            <a:r>
              <a:rPr sz="1000" dirty="0">
                <a:solidFill>
                  <a:srgbClr val="1D1D1B"/>
                </a:solidFill>
                <a:latin typeface="Arial"/>
                <a:cs typeface="Arial"/>
              </a:rPr>
              <a:t>marks</a:t>
            </a:r>
            <a:r>
              <a:rPr sz="1000" spc="-25" dirty="0">
                <a:solidFill>
                  <a:srgbClr val="1D1D1B"/>
                </a:solidFill>
                <a:latin typeface="Arial"/>
                <a:cs typeface="Arial"/>
              </a:rPr>
              <a:t> </a:t>
            </a:r>
            <a:r>
              <a:rPr sz="1000" dirty="0">
                <a:solidFill>
                  <a:srgbClr val="1D1D1B"/>
                </a:solidFill>
                <a:latin typeface="Arial"/>
                <a:cs typeface="Arial"/>
              </a:rPr>
              <a:t>(12</a:t>
            </a:r>
            <a:r>
              <a:rPr sz="1000" spc="-40" dirty="0">
                <a:solidFill>
                  <a:srgbClr val="1D1D1B"/>
                </a:solidFill>
                <a:latin typeface="Arial"/>
                <a:cs typeface="Arial"/>
              </a:rPr>
              <a:t> </a:t>
            </a:r>
            <a:r>
              <a:rPr sz="1000" dirty="0">
                <a:solidFill>
                  <a:srgbClr val="1D1D1B"/>
                </a:solidFill>
                <a:latin typeface="Arial"/>
                <a:cs typeface="Arial"/>
              </a:rPr>
              <a:t>minutes</a:t>
            </a:r>
            <a:r>
              <a:rPr sz="1000" spc="-25" dirty="0">
                <a:solidFill>
                  <a:srgbClr val="1D1D1B"/>
                </a:solidFill>
                <a:latin typeface="Arial"/>
                <a:cs typeface="Arial"/>
              </a:rPr>
              <a:t> </a:t>
            </a:r>
            <a:r>
              <a:rPr sz="1000" dirty="0">
                <a:solidFill>
                  <a:srgbClr val="1D1D1B"/>
                </a:solidFill>
                <a:latin typeface="Arial"/>
                <a:cs typeface="Arial"/>
              </a:rPr>
              <a:t>of</a:t>
            </a:r>
            <a:r>
              <a:rPr sz="1000" spc="-25" dirty="0">
                <a:solidFill>
                  <a:srgbClr val="1D1D1B"/>
                </a:solidFill>
                <a:latin typeface="Arial"/>
                <a:cs typeface="Arial"/>
              </a:rPr>
              <a:t> </a:t>
            </a:r>
            <a:r>
              <a:rPr sz="1000" dirty="0">
                <a:solidFill>
                  <a:srgbClr val="1D1D1B"/>
                </a:solidFill>
                <a:latin typeface="Arial"/>
                <a:cs typeface="Arial"/>
              </a:rPr>
              <a:t>preparation time,</a:t>
            </a:r>
            <a:r>
              <a:rPr sz="1000" spc="-30" dirty="0">
                <a:solidFill>
                  <a:srgbClr val="1D1D1B"/>
                </a:solidFill>
                <a:latin typeface="Arial"/>
                <a:cs typeface="Arial"/>
              </a:rPr>
              <a:t> </a:t>
            </a:r>
            <a:r>
              <a:rPr sz="1000" dirty="0">
                <a:solidFill>
                  <a:srgbClr val="1D1D1B"/>
                </a:solidFill>
                <a:latin typeface="Arial"/>
                <a:cs typeface="Arial"/>
              </a:rPr>
              <a:t>then</a:t>
            </a:r>
            <a:r>
              <a:rPr sz="1000" spc="-20" dirty="0">
                <a:solidFill>
                  <a:srgbClr val="1D1D1B"/>
                </a:solidFill>
                <a:latin typeface="Arial"/>
                <a:cs typeface="Arial"/>
              </a:rPr>
              <a:t> </a:t>
            </a:r>
            <a:r>
              <a:rPr sz="1000" dirty="0">
                <a:solidFill>
                  <a:srgbClr val="1D1D1B"/>
                </a:solidFill>
                <a:latin typeface="Arial"/>
                <a:cs typeface="Arial"/>
              </a:rPr>
              <a:t>7</a:t>
            </a:r>
            <a:r>
              <a:rPr sz="1000" spc="-25" dirty="0">
                <a:solidFill>
                  <a:srgbClr val="1D1D1B"/>
                </a:solidFill>
                <a:latin typeface="Arial"/>
                <a:cs typeface="Arial"/>
              </a:rPr>
              <a:t> </a:t>
            </a:r>
            <a:r>
              <a:rPr sz="1000" dirty="0">
                <a:solidFill>
                  <a:srgbClr val="1D1D1B"/>
                </a:solidFill>
                <a:latin typeface="Arial"/>
                <a:cs typeface="Arial"/>
              </a:rPr>
              <a:t>to</a:t>
            </a:r>
            <a:r>
              <a:rPr sz="1000" spc="-40" dirty="0">
                <a:solidFill>
                  <a:srgbClr val="1D1D1B"/>
                </a:solidFill>
                <a:latin typeface="Arial"/>
                <a:cs typeface="Arial"/>
              </a:rPr>
              <a:t> </a:t>
            </a:r>
            <a:r>
              <a:rPr sz="1000" spc="-25" dirty="0">
                <a:solidFill>
                  <a:srgbClr val="1D1D1B"/>
                </a:solidFill>
                <a:latin typeface="Arial"/>
                <a:cs typeface="Arial"/>
              </a:rPr>
              <a:t>9- </a:t>
            </a:r>
            <a:r>
              <a:rPr sz="1000" dirty="0">
                <a:solidFill>
                  <a:srgbClr val="1D1D1B"/>
                </a:solidFill>
                <a:latin typeface="Arial"/>
                <a:cs typeface="Arial"/>
              </a:rPr>
              <a:t>minute</a:t>
            </a:r>
            <a:r>
              <a:rPr sz="1000" spc="-35" dirty="0">
                <a:solidFill>
                  <a:srgbClr val="1D1D1B"/>
                </a:solidFill>
                <a:latin typeface="Arial"/>
                <a:cs typeface="Arial"/>
              </a:rPr>
              <a:t> </a:t>
            </a:r>
            <a:r>
              <a:rPr sz="1000" dirty="0">
                <a:solidFill>
                  <a:srgbClr val="1D1D1B"/>
                </a:solidFill>
                <a:latin typeface="Arial"/>
                <a:cs typeface="Arial"/>
              </a:rPr>
              <a:t>exam</a:t>
            </a:r>
            <a:r>
              <a:rPr sz="1000" spc="-10" dirty="0">
                <a:solidFill>
                  <a:srgbClr val="1D1D1B"/>
                </a:solidFill>
                <a:latin typeface="Arial"/>
                <a:cs typeface="Arial"/>
              </a:rPr>
              <a:t> </a:t>
            </a:r>
            <a:r>
              <a:rPr sz="1000" dirty="0">
                <a:solidFill>
                  <a:srgbClr val="1D1D1B"/>
                </a:solidFill>
                <a:latin typeface="Arial"/>
                <a:cs typeface="Arial"/>
              </a:rPr>
              <a:t>at</a:t>
            </a:r>
            <a:r>
              <a:rPr sz="1000" spc="-20" dirty="0">
                <a:solidFill>
                  <a:srgbClr val="1D1D1B"/>
                </a:solidFill>
                <a:latin typeface="Arial"/>
                <a:cs typeface="Arial"/>
              </a:rPr>
              <a:t> </a:t>
            </a:r>
            <a:r>
              <a:rPr sz="1000" dirty="0">
                <a:solidFill>
                  <a:srgbClr val="1D1D1B"/>
                </a:solidFill>
                <a:latin typeface="Arial"/>
                <a:cs typeface="Arial"/>
              </a:rPr>
              <a:t>foundation</a:t>
            </a:r>
            <a:r>
              <a:rPr sz="1000" spc="-20" dirty="0">
                <a:solidFill>
                  <a:srgbClr val="1D1D1B"/>
                </a:solidFill>
                <a:latin typeface="Arial"/>
                <a:cs typeface="Arial"/>
              </a:rPr>
              <a:t> </a:t>
            </a:r>
            <a:r>
              <a:rPr sz="1000" dirty="0">
                <a:solidFill>
                  <a:srgbClr val="1D1D1B"/>
                </a:solidFill>
                <a:latin typeface="Arial"/>
                <a:cs typeface="Arial"/>
              </a:rPr>
              <a:t>tier</a:t>
            </a:r>
            <a:r>
              <a:rPr sz="1000" spc="-15" dirty="0">
                <a:solidFill>
                  <a:srgbClr val="1D1D1B"/>
                </a:solidFill>
                <a:latin typeface="Arial"/>
                <a:cs typeface="Arial"/>
              </a:rPr>
              <a:t> </a:t>
            </a:r>
            <a:r>
              <a:rPr sz="1000" dirty="0">
                <a:solidFill>
                  <a:srgbClr val="1D1D1B"/>
                </a:solidFill>
                <a:latin typeface="Arial"/>
                <a:cs typeface="Arial"/>
              </a:rPr>
              <a:t>or</a:t>
            </a:r>
            <a:r>
              <a:rPr sz="1000" spc="-30" dirty="0">
                <a:solidFill>
                  <a:srgbClr val="1D1D1B"/>
                </a:solidFill>
                <a:latin typeface="Arial"/>
                <a:cs typeface="Arial"/>
              </a:rPr>
              <a:t> </a:t>
            </a:r>
            <a:r>
              <a:rPr sz="1000" spc="-10" dirty="0">
                <a:solidFill>
                  <a:srgbClr val="1D1D1B"/>
                </a:solidFill>
                <a:latin typeface="Arial"/>
                <a:cs typeface="Arial"/>
              </a:rPr>
              <a:t>10–12</a:t>
            </a:r>
            <a:r>
              <a:rPr sz="1000" spc="-40" dirty="0">
                <a:solidFill>
                  <a:srgbClr val="1D1D1B"/>
                </a:solidFill>
                <a:latin typeface="Arial"/>
                <a:cs typeface="Arial"/>
              </a:rPr>
              <a:t> </a:t>
            </a:r>
            <a:r>
              <a:rPr sz="1000" dirty="0">
                <a:solidFill>
                  <a:srgbClr val="1D1D1B"/>
                </a:solidFill>
                <a:latin typeface="Arial"/>
                <a:cs typeface="Arial"/>
              </a:rPr>
              <a:t>minutes</a:t>
            </a:r>
            <a:r>
              <a:rPr sz="1000" spc="-15" dirty="0">
                <a:solidFill>
                  <a:srgbClr val="1D1D1B"/>
                </a:solidFill>
                <a:latin typeface="Arial"/>
                <a:cs typeface="Arial"/>
              </a:rPr>
              <a:t> </a:t>
            </a:r>
            <a:r>
              <a:rPr sz="1000" dirty="0">
                <a:solidFill>
                  <a:srgbClr val="1D1D1B"/>
                </a:solidFill>
                <a:latin typeface="Arial"/>
                <a:cs typeface="Arial"/>
              </a:rPr>
              <a:t>at</a:t>
            </a:r>
            <a:r>
              <a:rPr sz="1000" spc="-15" dirty="0">
                <a:solidFill>
                  <a:srgbClr val="1D1D1B"/>
                </a:solidFill>
                <a:latin typeface="Arial"/>
                <a:cs typeface="Arial"/>
              </a:rPr>
              <a:t> </a:t>
            </a:r>
            <a:r>
              <a:rPr sz="1000" dirty="0">
                <a:solidFill>
                  <a:srgbClr val="1D1D1B"/>
                </a:solidFill>
                <a:latin typeface="Arial"/>
                <a:cs typeface="Arial"/>
              </a:rPr>
              <a:t>higher</a:t>
            </a:r>
            <a:r>
              <a:rPr sz="1000" spc="-25" dirty="0">
                <a:solidFill>
                  <a:srgbClr val="1D1D1B"/>
                </a:solidFill>
                <a:latin typeface="Arial"/>
                <a:cs typeface="Arial"/>
              </a:rPr>
              <a:t> </a:t>
            </a:r>
            <a:r>
              <a:rPr sz="1000" dirty="0">
                <a:solidFill>
                  <a:srgbClr val="1D1D1B"/>
                </a:solidFill>
                <a:latin typeface="Arial"/>
                <a:cs typeface="Arial"/>
              </a:rPr>
              <a:t>tier.</a:t>
            </a:r>
            <a:r>
              <a:rPr sz="1000" spc="-20" dirty="0">
                <a:solidFill>
                  <a:srgbClr val="1D1D1B"/>
                </a:solidFill>
                <a:latin typeface="Arial"/>
                <a:cs typeface="Arial"/>
              </a:rPr>
              <a:t> </a:t>
            </a:r>
            <a:r>
              <a:rPr sz="1000" spc="-10" dirty="0">
                <a:solidFill>
                  <a:srgbClr val="1D1D1B"/>
                </a:solidFill>
                <a:latin typeface="Arial"/>
                <a:cs typeface="Arial"/>
              </a:rPr>
              <a:t>This</a:t>
            </a:r>
            <a:r>
              <a:rPr sz="1000" spc="-35" dirty="0">
                <a:solidFill>
                  <a:srgbClr val="1D1D1B"/>
                </a:solidFill>
                <a:latin typeface="Arial"/>
                <a:cs typeface="Arial"/>
              </a:rPr>
              <a:t> </a:t>
            </a:r>
            <a:r>
              <a:rPr sz="1000" dirty="0">
                <a:solidFill>
                  <a:srgbClr val="1D1D1B"/>
                </a:solidFill>
                <a:latin typeface="Arial"/>
                <a:cs typeface="Arial"/>
              </a:rPr>
              <a:t>will</a:t>
            </a:r>
            <a:r>
              <a:rPr sz="1000" spc="-20" dirty="0">
                <a:solidFill>
                  <a:srgbClr val="1D1D1B"/>
                </a:solidFill>
                <a:latin typeface="Arial"/>
                <a:cs typeface="Arial"/>
              </a:rPr>
              <a:t> </a:t>
            </a:r>
            <a:r>
              <a:rPr sz="1000" dirty="0">
                <a:solidFill>
                  <a:srgbClr val="1D1D1B"/>
                </a:solidFill>
                <a:latin typeface="Arial"/>
                <a:cs typeface="Arial"/>
              </a:rPr>
              <a:t>include</a:t>
            </a:r>
            <a:r>
              <a:rPr sz="1000" spc="-15" dirty="0">
                <a:solidFill>
                  <a:srgbClr val="1D1D1B"/>
                </a:solidFill>
                <a:latin typeface="Arial"/>
                <a:cs typeface="Arial"/>
              </a:rPr>
              <a:t> </a:t>
            </a:r>
            <a:r>
              <a:rPr sz="1000" spc="-50" dirty="0">
                <a:solidFill>
                  <a:srgbClr val="1D1D1B"/>
                </a:solidFill>
                <a:latin typeface="Arial"/>
                <a:cs typeface="Arial"/>
              </a:rPr>
              <a:t>a </a:t>
            </a:r>
            <a:r>
              <a:rPr sz="1000" dirty="0">
                <a:solidFill>
                  <a:srgbClr val="1D1D1B"/>
                </a:solidFill>
                <a:latin typeface="Arial"/>
                <a:cs typeface="Arial"/>
              </a:rPr>
              <a:t>photo</a:t>
            </a:r>
            <a:r>
              <a:rPr sz="1000" spc="-30" dirty="0">
                <a:solidFill>
                  <a:srgbClr val="1D1D1B"/>
                </a:solidFill>
                <a:latin typeface="Arial"/>
                <a:cs typeface="Arial"/>
              </a:rPr>
              <a:t> </a:t>
            </a:r>
            <a:r>
              <a:rPr sz="1000" dirty="0">
                <a:solidFill>
                  <a:srgbClr val="1D1D1B"/>
                </a:solidFill>
                <a:latin typeface="Arial"/>
                <a:cs typeface="Arial"/>
              </a:rPr>
              <a:t>card</a:t>
            </a:r>
            <a:r>
              <a:rPr sz="1000" spc="10" dirty="0">
                <a:solidFill>
                  <a:srgbClr val="1D1D1B"/>
                </a:solidFill>
                <a:latin typeface="Arial"/>
                <a:cs typeface="Arial"/>
              </a:rPr>
              <a:t> </a:t>
            </a:r>
            <a:r>
              <a:rPr sz="1000" spc="-10" dirty="0">
                <a:solidFill>
                  <a:srgbClr val="1D1D1B"/>
                </a:solidFill>
                <a:latin typeface="Arial"/>
                <a:cs typeface="Arial"/>
              </a:rPr>
              <a:t>discussion,</a:t>
            </a:r>
            <a:r>
              <a:rPr sz="1000" spc="-30" dirty="0">
                <a:solidFill>
                  <a:srgbClr val="1D1D1B"/>
                </a:solidFill>
                <a:latin typeface="Arial"/>
                <a:cs typeface="Arial"/>
              </a:rPr>
              <a:t> </a:t>
            </a:r>
            <a:r>
              <a:rPr sz="1000" dirty="0">
                <a:solidFill>
                  <a:srgbClr val="1D1D1B"/>
                </a:solidFill>
                <a:latin typeface="Arial"/>
                <a:cs typeface="Arial"/>
              </a:rPr>
              <a:t>a</a:t>
            </a:r>
            <a:r>
              <a:rPr sz="1000" spc="-15" dirty="0">
                <a:solidFill>
                  <a:srgbClr val="1D1D1B"/>
                </a:solidFill>
                <a:latin typeface="Arial"/>
                <a:cs typeface="Arial"/>
              </a:rPr>
              <a:t> </a:t>
            </a:r>
            <a:r>
              <a:rPr sz="1000" dirty="0">
                <a:solidFill>
                  <a:srgbClr val="1D1D1B"/>
                </a:solidFill>
                <a:latin typeface="Arial"/>
                <a:cs typeface="Arial"/>
              </a:rPr>
              <a:t>role</a:t>
            </a:r>
            <a:r>
              <a:rPr sz="1000" spc="-25" dirty="0">
                <a:solidFill>
                  <a:srgbClr val="1D1D1B"/>
                </a:solidFill>
                <a:latin typeface="Arial"/>
                <a:cs typeface="Arial"/>
              </a:rPr>
              <a:t> </a:t>
            </a:r>
            <a:r>
              <a:rPr sz="1000" dirty="0">
                <a:solidFill>
                  <a:srgbClr val="1D1D1B"/>
                </a:solidFill>
                <a:latin typeface="Arial"/>
                <a:cs typeface="Arial"/>
              </a:rPr>
              <a:t>play</a:t>
            </a:r>
            <a:r>
              <a:rPr sz="1000" spc="-10" dirty="0">
                <a:solidFill>
                  <a:srgbClr val="1D1D1B"/>
                </a:solidFill>
                <a:latin typeface="Arial"/>
                <a:cs typeface="Arial"/>
              </a:rPr>
              <a:t> </a:t>
            </a:r>
            <a:r>
              <a:rPr sz="1000" dirty="0">
                <a:solidFill>
                  <a:srgbClr val="1D1D1B"/>
                </a:solidFill>
                <a:latin typeface="Arial"/>
                <a:cs typeface="Arial"/>
              </a:rPr>
              <a:t>exercise</a:t>
            </a:r>
            <a:r>
              <a:rPr sz="1000" spc="10" dirty="0">
                <a:solidFill>
                  <a:srgbClr val="1D1D1B"/>
                </a:solidFill>
                <a:latin typeface="Arial"/>
                <a:cs typeface="Arial"/>
              </a:rPr>
              <a:t> </a:t>
            </a:r>
            <a:r>
              <a:rPr sz="1000" dirty="0">
                <a:solidFill>
                  <a:srgbClr val="1D1D1B"/>
                </a:solidFill>
                <a:latin typeface="Arial"/>
                <a:cs typeface="Arial"/>
              </a:rPr>
              <a:t>and</a:t>
            </a:r>
            <a:r>
              <a:rPr sz="1000" spc="-20" dirty="0">
                <a:solidFill>
                  <a:srgbClr val="1D1D1B"/>
                </a:solidFill>
                <a:latin typeface="Arial"/>
                <a:cs typeface="Arial"/>
              </a:rPr>
              <a:t> </a:t>
            </a:r>
            <a:r>
              <a:rPr sz="1000" dirty="0">
                <a:solidFill>
                  <a:srgbClr val="1D1D1B"/>
                </a:solidFill>
                <a:latin typeface="Arial"/>
                <a:cs typeface="Arial"/>
              </a:rPr>
              <a:t>a</a:t>
            </a:r>
            <a:r>
              <a:rPr sz="1000" spc="-15" dirty="0">
                <a:solidFill>
                  <a:srgbClr val="1D1D1B"/>
                </a:solidFill>
                <a:latin typeface="Arial"/>
                <a:cs typeface="Arial"/>
              </a:rPr>
              <a:t> </a:t>
            </a:r>
            <a:r>
              <a:rPr sz="1000" spc="-10" dirty="0">
                <a:solidFill>
                  <a:srgbClr val="1D1D1B"/>
                </a:solidFill>
                <a:latin typeface="Arial"/>
                <a:cs typeface="Arial"/>
              </a:rPr>
              <a:t>conversation.</a:t>
            </a:r>
            <a:endParaRPr sz="1000" dirty="0">
              <a:latin typeface="Arial"/>
              <a:cs typeface="Arial"/>
            </a:endParaRPr>
          </a:p>
          <a:p>
            <a:pPr>
              <a:lnSpc>
                <a:spcPct val="100000"/>
              </a:lnSpc>
              <a:spcBef>
                <a:spcPts val="770"/>
              </a:spcBef>
            </a:pPr>
            <a:endParaRPr sz="1000" dirty="0">
              <a:latin typeface="Arial"/>
              <a:cs typeface="Arial"/>
            </a:endParaRPr>
          </a:p>
          <a:p>
            <a:pPr marL="12700" marR="44450">
              <a:lnSpc>
                <a:spcPct val="110000"/>
              </a:lnSpc>
            </a:pPr>
            <a:r>
              <a:rPr sz="1000" spc="-10" dirty="0">
                <a:solidFill>
                  <a:srgbClr val="1D1D1B"/>
                </a:solidFill>
                <a:latin typeface="Arial"/>
                <a:cs typeface="Arial"/>
              </a:rPr>
              <a:t>Reading:</a:t>
            </a:r>
            <a:r>
              <a:rPr sz="1000" dirty="0">
                <a:solidFill>
                  <a:srgbClr val="1D1D1B"/>
                </a:solidFill>
                <a:latin typeface="Arial"/>
                <a:cs typeface="Arial"/>
              </a:rPr>
              <a:t> </a:t>
            </a:r>
            <a:r>
              <a:rPr sz="1000" spc="-10" dirty="0">
                <a:solidFill>
                  <a:srgbClr val="1D1D1B"/>
                </a:solidFill>
                <a:latin typeface="Arial"/>
                <a:cs typeface="Arial"/>
              </a:rPr>
              <a:t>25%</a:t>
            </a:r>
            <a:r>
              <a:rPr sz="1000" spc="-25" dirty="0">
                <a:solidFill>
                  <a:srgbClr val="1D1D1B"/>
                </a:solidFill>
                <a:latin typeface="Arial"/>
                <a:cs typeface="Arial"/>
              </a:rPr>
              <a:t> </a:t>
            </a:r>
            <a:r>
              <a:rPr sz="1000" dirty="0">
                <a:solidFill>
                  <a:srgbClr val="1D1D1B"/>
                </a:solidFill>
                <a:latin typeface="Arial"/>
                <a:cs typeface="Arial"/>
              </a:rPr>
              <a:t>of</a:t>
            </a:r>
            <a:r>
              <a:rPr sz="1000" spc="-20" dirty="0">
                <a:solidFill>
                  <a:srgbClr val="1D1D1B"/>
                </a:solidFill>
                <a:latin typeface="Arial"/>
                <a:cs typeface="Arial"/>
              </a:rPr>
              <a:t> </a:t>
            </a:r>
            <a:r>
              <a:rPr sz="1000" dirty="0">
                <a:solidFill>
                  <a:srgbClr val="1D1D1B"/>
                </a:solidFill>
                <a:latin typeface="Arial"/>
                <a:cs typeface="Arial"/>
              </a:rPr>
              <a:t>total</a:t>
            </a:r>
            <a:r>
              <a:rPr sz="1000" spc="-15" dirty="0">
                <a:solidFill>
                  <a:srgbClr val="1D1D1B"/>
                </a:solidFill>
                <a:latin typeface="Arial"/>
                <a:cs typeface="Arial"/>
              </a:rPr>
              <a:t> </a:t>
            </a:r>
            <a:r>
              <a:rPr sz="1000" spc="-30" dirty="0">
                <a:solidFill>
                  <a:srgbClr val="1D1D1B"/>
                </a:solidFill>
                <a:latin typeface="Arial"/>
                <a:cs typeface="Arial"/>
              </a:rPr>
              <a:t>GCSE</a:t>
            </a:r>
            <a:r>
              <a:rPr sz="1000" spc="-20" dirty="0">
                <a:solidFill>
                  <a:srgbClr val="1D1D1B"/>
                </a:solidFill>
                <a:latin typeface="Arial"/>
                <a:cs typeface="Arial"/>
              </a:rPr>
              <a:t> </a:t>
            </a:r>
            <a:r>
              <a:rPr sz="1000" dirty="0">
                <a:solidFill>
                  <a:srgbClr val="1D1D1B"/>
                </a:solidFill>
                <a:latin typeface="Arial"/>
                <a:cs typeface="Arial"/>
              </a:rPr>
              <a:t>marks</a:t>
            </a:r>
            <a:r>
              <a:rPr sz="1000" spc="-15" dirty="0">
                <a:solidFill>
                  <a:srgbClr val="1D1D1B"/>
                </a:solidFill>
                <a:latin typeface="Arial"/>
                <a:cs typeface="Arial"/>
              </a:rPr>
              <a:t> </a:t>
            </a:r>
            <a:r>
              <a:rPr sz="1000" dirty="0">
                <a:solidFill>
                  <a:srgbClr val="1D1D1B"/>
                </a:solidFill>
                <a:latin typeface="Arial"/>
                <a:cs typeface="Arial"/>
              </a:rPr>
              <a:t>(1</a:t>
            </a:r>
            <a:r>
              <a:rPr sz="1000" spc="-20" dirty="0">
                <a:solidFill>
                  <a:srgbClr val="1D1D1B"/>
                </a:solidFill>
                <a:latin typeface="Arial"/>
                <a:cs typeface="Arial"/>
              </a:rPr>
              <a:t> </a:t>
            </a:r>
            <a:r>
              <a:rPr sz="1000" dirty="0">
                <a:solidFill>
                  <a:srgbClr val="1D1D1B"/>
                </a:solidFill>
                <a:latin typeface="Arial"/>
                <a:cs typeface="Arial"/>
              </a:rPr>
              <a:t>hour</a:t>
            </a:r>
            <a:r>
              <a:rPr sz="1000" spc="-30" dirty="0">
                <a:solidFill>
                  <a:srgbClr val="1D1D1B"/>
                </a:solidFill>
                <a:latin typeface="Arial"/>
                <a:cs typeface="Arial"/>
              </a:rPr>
              <a:t> </a:t>
            </a:r>
            <a:r>
              <a:rPr sz="1000" dirty="0">
                <a:solidFill>
                  <a:srgbClr val="1D1D1B"/>
                </a:solidFill>
                <a:latin typeface="Arial"/>
                <a:cs typeface="Arial"/>
              </a:rPr>
              <a:t>at</a:t>
            </a:r>
            <a:r>
              <a:rPr sz="1000" spc="-10" dirty="0">
                <a:solidFill>
                  <a:srgbClr val="1D1D1B"/>
                </a:solidFill>
                <a:latin typeface="Arial"/>
                <a:cs typeface="Arial"/>
              </a:rPr>
              <a:t> </a:t>
            </a:r>
            <a:r>
              <a:rPr sz="1000" dirty="0">
                <a:solidFill>
                  <a:srgbClr val="1D1D1B"/>
                </a:solidFill>
                <a:latin typeface="Arial"/>
                <a:cs typeface="Arial"/>
              </a:rPr>
              <a:t>foundation</a:t>
            </a:r>
            <a:r>
              <a:rPr sz="1000" spc="-20" dirty="0">
                <a:solidFill>
                  <a:srgbClr val="1D1D1B"/>
                </a:solidFill>
                <a:latin typeface="Arial"/>
                <a:cs typeface="Arial"/>
              </a:rPr>
              <a:t> </a:t>
            </a:r>
            <a:r>
              <a:rPr sz="1000" dirty="0">
                <a:solidFill>
                  <a:srgbClr val="1D1D1B"/>
                </a:solidFill>
                <a:latin typeface="Arial"/>
                <a:cs typeface="Arial"/>
              </a:rPr>
              <a:t>tier</a:t>
            </a:r>
            <a:r>
              <a:rPr sz="1000" spc="-5" dirty="0">
                <a:solidFill>
                  <a:srgbClr val="1D1D1B"/>
                </a:solidFill>
                <a:latin typeface="Arial"/>
                <a:cs typeface="Arial"/>
              </a:rPr>
              <a:t> </a:t>
            </a:r>
            <a:r>
              <a:rPr sz="1000" dirty="0">
                <a:solidFill>
                  <a:srgbClr val="1D1D1B"/>
                </a:solidFill>
                <a:latin typeface="Arial"/>
                <a:cs typeface="Arial"/>
              </a:rPr>
              <a:t>or</a:t>
            </a:r>
            <a:r>
              <a:rPr sz="1000" spc="-20" dirty="0">
                <a:solidFill>
                  <a:srgbClr val="1D1D1B"/>
                </a:solidFill>
                <a:latin typeface="Arial"/>
                <a:cs typeface="Arial"/>
              </a:rPr>
              <a:t> </a:t>
            </a:r>
            <a:r>
              <a:rPr sz="1000" dirty="0">
                <a:solidFill>
                  <a:srgbClr val="1D1D1B"/>
                </a:solidFill>
                <a:latin typeface="Arial"/>
                <a:cs typeface="Arial"/>
              </a:rPr>
              <a:t>1</a:t>
            </a:r>
            <a:r>
              <a:rPr sz="1000" spc="-20" dirty="0">
                <a:solidFill>
                  <a:srgbClr val="1D1D1B"/>
                </a:solidFill>
                <a:latin typeface="Arial"/>
                <a:cs typeface="Arial"/>
              </a:rPr>
              <a:t> </a:t>
            </a:r>
            <a:r>
              <a:rPr sz="1000" dirty="0">
                <a:solidFill>
                  <a:srgbClr val="1D1D1B"/>
                </a:solidFill>
                <a:latin typeface="Arial"/>
                <a:cs typeface="Arial"/>
              </a:rPr>
              <a:t>hour</a:t>
            </a:r>
            <a:r>
              <a:rPr sz="1000" spc="-30" dirty="0">
                <a:solidFill>
                  <a:srgbClr val="1D1D1B"/>
                </a:solidFill>
                <a:latin typeface="Arial"/>
                <a:cs typeface="Arial"/>
              </a:rPr>
              <a:t> </a:t>
            </a:r>
            <a:r>
              <a:rPr sz="1000" dirty="0">
                <a:solidFill>
                  <a:srgbClr val="1D1D1B"/>
                </a:solidFill>
                <a:latin typeface="Arial"/>
                <a:cs typeface="Arial"/>
              </a:rPr>
              <a:t>15</a:t>
            </a:r>
            <a:r>
              <a:rPr sz="1000" spc="-25" dirty="0">
                <a:solidFill>
                  <a:srgbClr val="1D1D1B"/>
                </a:solidFill>
                <a:latin typeface="Arial"/>
                <a:cs typeface="Arial"/>
              </a:rPr>
              <a:t> </a:t>
            </a:r>
            <a:r>
              <a:rPr sz="1000" spc="-10" dirty="0">
                <a:solidFill>
                  <a:srgbClr val="1D1D1B"/>
                </a:solidFill>
                <a:latin typeface="Arial"/>
                <a:cs typeface="Arial"/>
              </a:rPr>
              <a:t>minutes </a:t>
            </a:r>
            <a:r>
              <a:rPr sz="1000" dirty="0">
                <a:solidFill>
                  <a:srgbClr val="1D1D1B"/>
                </a:solidFill>
                <a:latin typeface="Arial"/>
                <a:cs typeface="Arial"/>
              </a:rPr>
              <a:t>at</a:t>
            </a:r>
            <a:r>
              <a:rPr sz="1000" spc="-15" dirty="0">
                <a:solidFill>
                  <a:srgbClr val="1D1D1B"/>
                </a:solidFill>
                <a:latin typeface="Arial"/>
                <a:cs typeface="Arial"/>
              </a:rPr>
              <a:t> </a:t>
            </a:r>
            <a:r>
              <a:rPr sz="1000" dirty="0">
                <a:solidFill>
                  <a:srgbClr val="1D1D1B"/>
                </a:solidFill>
                <a:latin typeface="Arial"/>
                <a:cs typeface="Arial"/>
              </a:rPr>
              <a:t>higher</a:t>
            </a:r>
            <a:r>
              <a:rPr sz="1000" spc="-20" dirty="0">
                <a:solidFill>
                  <a:srgbClr val="1D1D1B"/>
                </a:solidFill>
                <a:latin typeface="Arial"/>
                <a:cs typeface="Arial"/>
              </a:rPr>
              <a:t> </a:t>
            </a:r>
            <a:r>
              <a:rPr sz="1000" dirty="0">
                <a:solidFill>
                  <a:srgbClr val="1D1D1B"/>
                </a:solidFill>
                <a:latin typeface="Arial"/>
                <a:cs typeface="Arial"/>
              </a:rPr>
              <a:t>tier).</a:t>
            </a:r>
            <a:r>
              <a:rPr sz="1000" spc="-25" dirty="0">
                <a:solidFill>
                  <a:srgbClr val="1D1D1B"/>
                </a:solidFill>
                <a:latin typeface="Arial"/>
                <a:cs typeface="Arial"/>
              </a:rPr>
              <a:t> </a:t>
            </a:r>
            <a:r>
              <a:rPr sz="1000" dirty="0">
                <a:solidFill>
                  <a:srgbClr val="1D1D1B"/>
                </a:solidFill>
                <a:latin typeface="Arial"/>
                <a:cs typeface="Arial"/>
              </a:rPr>
              <a:t>This</a:t>
            </a:r>
            <a:r>
              <a:rPr sz="1000" spc="-15" dirty="0">
                <a:solidFill>
                  <a:srgbClr val="1D1D1B"/>
                </a:solidFill>
                <a:latin typeface="Arial"/>
                <a:cs typeface="Arial"/>
              </a:rPr>
              <a:t> </a:t>
            </a:r>
            <a:r>
              <a:rPr sz="1000" dirty="0">
                <a:solidFill>
                  <a:srgbClr val="1D1D1B"/>
                </a:solidFill>
                <a:latin typeface="Arial"/>
                <a:cs typeface="Arial"/>
              </a:rPr>
              <a:t>will</a:t>
            </a:r>
            <a:r>
              <a:rPr sz="1000" spc="-25" dirty="0">
                <a:solidFill>
                  <a:srgbClr val="1D1D1B"/>
                </a:solidFill>
                <a:latin typeface="Arial"/>
                <a:cs typeface="Arial"/>
              </a:rPr>
              <a:t> </a:t>
            </a:r>
            <a:r>
              <a:rPr sz="1000" dirty="0">
                <a:solidFill>
                  <a:srgbClr val="1D1D1B"/>
                </a:solidFill>
                <a:latin typeface="Arial"/>
                <a:cs typeface="Arial"/>
              </a:rPr>
              <a:t>include</a:t>
            </a:r>
            <a:r>
              <a:rPr sz="1000" spc="-5" dirty="0">
                <a:solidFill>
                  <a:srgbClr val="1D1D1B"/>
                </a:solidFill>
                <a:latin typeface="Arial"/>
                <a:cs typeface="Arial"/>
              </a:rPr>
              <a:t> </a:t>
            </a:r>
            <a:r>
              <a:rPr sz="1000" dirty="0">
                <a:solidFill>
                  <a:srgbClr val="1D1D1B"/>
                </a:solidFill>
                <a:latin typeface="Arial"/>
                <a:cs typeface="Arial"/>
              </a:rPr>
              <a:t>a</a:t>
            </a:r>
            <a:r>
              <a:rPr sz="1000" spc="-25" dirty="0">
                <a:solidFill>
                  <a:srgbClr val="1D1D1B"/>
                </a:solidFill>
                <a:latin typeface="Arial"/>
                <a:cs typeface="Arial"/>
              </a:rPr>
              <a:t> </a:t>
            </a:r>
            <a:r>
              <a:rPr sz="1000" dirty="0">
                <a:solidFill>
                  <a:srgbClr val="1D1D1B"/>
                </a:solidFill>
                <a:latin typeface="Arial"/>
                <a:cs typeface="Arial"/>
              </a:rPr>
              <a:t>range</a:t>
            </a:r>
            <a:r>
              <a:rPr sz="1000" spc="-5" dirty="0">
                <a:solidFill>
                  <a:srgbClr val="1D1D1B"/>
                </a:solidFill>
                <a:latin typeface="Arial"/>
                <a:cs typeface="Arial"/>
              </a:rPr>
              <a:t> </a:t>
            </a:r>
            <a:r>
              <a:rPr sz="1000" dirty="0">
                <a:solidFill>
                  <a:srgbClr val="1D1D1B"/>
                </a:solidFill>
                <a:latin typeface="Arial"/>
                <a:cs typeface="Arial"/>
              </a:rPr>
              <a:t>of</a:t>
            </a:r>
            <a:r>
              <a:rPr sz="1000" spc="-35" dirty="0">
                <a:solidFill>
                  <a:srgbClr val="1D1D1B"/>
                </a:solidFill>
                <a:latin typeface="Arial"/>
                <a:cs typeface="Arial"/>
              </a:rPr>
              <a:t> </a:t>
            </a:r>
            <a:r>
              <a:rPr sz="1000" spc="-10" dirty="0">
                <a:solidFill>
                  <a:srgbClr val="1D1D1B"/>
                </a:solidFill>
                <a:latin typeface="Arial"/>
                <a:cs typeface="Arial"/>
              </a:rPr>
              <a:t>materials</a:t>
            </a:r>
            <a:r>
              <a:rPr sz="1000" spc="5" dirty="0">
                <a:solidFill>
                  <a:srgbClr val="1D1D1B"/>
                </a:solidFill>
                <a:latin typeface="Arial"/>
                <a:cs typeface="Arial"/>
              </a:rPr>
              <a:t> </a:t>
            </a:r>
            <a:r>
              <a:rPr sz="1000" dirty="0">
                <a:solidFill>
                  <a:srgbClr val="1D1D1B"/>
                </a:solidFill>
                <a:latin typeface="Arial"/>
                <a:cs typeface="Arial"/>
              </a:rPr>
              <a:t>from</a:t>
            </a:r>
            <a:r>
              <a:rPr sz="1000" spc="-30" dirty="0">
                <a:solidFill>
                  <a:srgbClr val="1D1D1B"/>
                </a:solidFill>
                <a:latin typeface="Arial"/>
                <a:cs typeface="Arial"/>
              </a:rPr>
              <a:t> </a:t>
            </a:r>
            <a:r>
              <a:rPr sz="1000" dirty="0">
                <a:solidFill>
                  <a:srgbClr val="1D1D1B"/>
                </a:solidFill>
                <a:latin typeface="Arial"/>
                <a:cs typeface="Arial"/>
              </a:rPr>
              <a:t>across</a:t>
            </a:r>
            <a:r>
              <a:rPr sz="1000" spc="-5" dirty="0">
                <a:solidFill>
                  <a:srgbClr val="1D1D1B"/>
                </a:solidFill>
                <a:latin typeface="Arial"/>
                <a:cs typeface="Arial"/>
              </a:rPr>
              <a:t> </a:t>
            </a:r>
            <a:r>
              <a:rPr sz="1000" dirty="0">
                <a:solidFill>
                  <a:srgbClr val="1D1D1B"/>
                </a:solidFill>
                <a:latin typeface="Arial"/>
                <a:cs typeface="Arial"/>
              </a:rPr>
              <a:t>the</a:t>
            </a:r>
            <a:r>
              <a:rPr sz="1000" spc="-20" dirty="0">
                <a:solidFill>
                  <a:srgbClr val="1D1D1B"/>
                </a:solidFill>
                <a:latin typeface="Arial"/>
                <a:cs typeface="Arial"/>
              </a:rPr>
              <a:t> </a:t>
            </a:r>
            <a:r>
              <a:rPr sz="1000" spc="-10" dirty="0">
                <a:solidFill>
                  <a:srgbClr val="1D1D1B"/>
                </a:solidFill>
                <a:latin typeface="Arial"/>
                <a:cs typeface="Arial"/>
              </a:rPr>
              <a:t>subject </a:t>
            </a:r>
            <a:r>
              <a:rPr sz="1000" dirty="0">
                <a:solidFill>
                  <a:srgbClr val="1D1D1B"/>
                </a:solidFill>
                <a:latin typeface="Arial"/>
                <a:cs typeface="Arial"/>
              </a:rPr>
              <a:t>content,</a:t>
            </a:r>
            <a:r>
              <a:rPr sz="1000" spc="-10" dirty="0">
                <a:solidFill>
                  <a:srgbClr val="1D1D1B"/>
                </a:solidFill>
                <a:latin typeface="Arial"/>
                <a:cs typeface="Arial"/>
              </a:rPr>
              <a:t> </a:t>
            </a:r>
            <a:r>
              <a:rPr sz="1000" dirty="0">
                <a:solidFill>
                  <a:srgbClr val="1D1D1B"/>
                </a:solidFill>
                <a:latin typeface="Arial"/>
                <a:cs typeface="Arial"/>
              </a:rPr>
              <a:t>a</a:t>
            </a:r>
            <a:r>
              <a:rPr sz="1000" spc="-25" dirty="0">
                <a:solidFill>
                  <a:srgbClr val="1D1D1B"/>
                </a:solidFill>
                <a:latin typeface="Arial"/>
                <a:cs typeface="Arial"/>
              </a:rPr>
              <a:t> </a:t>
            </a:r>
            <a:r>
              <a:rPr sz="1000" dirty="0">
                <a:solidFill>
                  <a:srgbClr val="1D1D1B"/>
                </a:solidFill>
                <a:latin typeface="Arial"/>
                <a:cs typeface="Arial"/>
              </a:rPr>
              <a:t>literature</a:t>
            </a:r>
            <a:r>
              <a:rPr sz="1000" spc="-5" dirty="0">
                <a:solidFill>
                  <a:srgbClr val="1D1D1B"/>
                </a:solidFill>
                <a:latin typeface="Arial"/>
                <a:cs typeface="Arial"/>
              </a:rPr>
              <a:t> </a:t>
            </a:r>
            <a:r>
              <a:rPr sz="1000" dirty="0">
                <a:solidFill>
                  <a:srgbClr val="1D1D1B"/>
                </a:solidFill>
                <a:latin typeface="Arial"/>
                <a:cs typeface="Arial"/>
              </a:rPr>
              <a:t>extract</a:t>
            </a:r>
            <a:r>
              <a:rPr sz="1000" spc="-5" dirty="0">
                <a:solidFill>
                  <a:srgbClr val="1D1D1B"/>
                </a:solidFill>
                <a:latin typeface="Arial"/>
                <a:cs typeface="Arial"/>
              </a:rPr>
              <a:t> </a:t>
            </a:r>
            <a:r>
              <a:rPr sz="1000" dirty="0">
                <a:solidFill>
                  <a:srgbClr val="1D1D1B"/>
                </a:solidFill>
                <a:latin typeface="Arial"/>
                <a:cs typeface="Arial"/>
              </a:rPr>
              <a:t>and</a:t>
            </a:r>
            <a:r>
              <a:rPr sz="1000" spc="-5" dirty="0">
                <a:solidFill>
                  <a:srgbClr val="1D1D1B"/>
                </a:solidFill>
                <a:latin typeface="Arial"/>
                <a:cs typeface="Arial"/>
              </a:rPr>
              <a:t> </a:t>
            </a:r>
            <a:r>
              <a:rPr sz="1000" dirty="0">
                <a:solidFill>
                  <a:srgbClr val="1D1D1B"/>
                </a:solidFill>
                <a:latin typeface="Arial"/>
                <a:cs typeface="Arial"/>
              </a:rPr>
              <a:t>a</a:t>
            </a:r>
            <a:r>
              <a:rPr sz="1000" spc="-20" dirty="0">
                <a:solidFill>
                  <a:srgbClr val="1D1D1B"/>
                </a:solidFill>
                <a:latin typeface="Arial"/>
                <a:cs typeface="Arial"/>
              </a:rPr>
              <a:t> </a:t>
            </a:r>
            <a:r>
              <a:rPr sz="1000" dirty="0">
                <a:solidFill>
                  <a:srgbClr val="1D1D1B"/>
                </a:solidFill>
                <a:latin typeface="Arial"/>
                <a:cs typeface="Arial"/>
              </a:rPr>
              <a:t>short</a:t>
            </a:r>
            <a:r>
              <a:rPr sz="1000" spc="-30" dirty="0">
                <a:solidFill>
                  <a:srgbClr val="1D1D1B"/>
                </a:solidFill>
                <a:latin typeface="Arial"/>
                <a:cs typeface="Arial"/>
              </a:rPr>
              <a:t> </a:t>
            </a:r>
            <a:r>
              <a:rPr sz="1000" spc="-10" dirty="0">
                <a:solidFill>
                  <a:srgbClr val="1D1D1B"/>
                </a:solidFill>
                <a:latin typeface="Arial"/>
                <a:cs typeface="Arial"/>
              </a:rPr>
              <a:t>translation.</a:t>
            </a:r>
            <a:endParaRPr sz="1000" dirty="0">
              <a:latin typeface="Arial"/>
              <a:cs typeface="Arial"/>
            </a:endParaRPr>
          </a:p>
          <a:p>
            <a:pPr>
              <a:lnSpc>
                <a:spcPct val="100000"/>
              </a:lnSpc>
              <a:spcBef>
                <a:spcPts val="770"/>
              </a:spcBef>
            </a:pPr>
            <a:endParaRPr sz="1000" dirty="0">
              <a:latin typeface="Arial"/>
              <a:cs typeface="Arial"/>
            </a:endParaRPr>
          </a:p>
          <a:p>
            <a:pPr marL="12700" marR="47625">
              <a:lnSpc>
                <a:spcPct val="110000"/>
              </a:lnSpc>
            </a:pPr>
            <a:r>
              <a:rPr sz="1000" dirty="0">
                <a:solidFill>
                  <a:srgbClr val="1D1D1B"/>
                </a:solidFill>
                <a:latin typeface="Arial"/>
                <a:cs typeface="Arial"/>
              </a:rPr>
              <a:t>Writing:</a:t>
            </a:r>
            <a:r>
              <a:rPr sz="1000" spc="-35" dirty="0">
                <a:solidFill>
                  <a:srgbClr val="1D1D1B"/>
                </a:solidFill>
                <a:latin typeface="Arial"/>
                <a:cs typeface="Arial"/>
              </a:rPr>
              <a:t> </a:t>
            </a:r>
            <a:r>
              <a:rPr sz="1000" dirty="0">
                <a:solidFill>
                  <a:srgbClr val="1D1D1B"/>
                </a:solidFill>
                <a:latin typeface="Arial"/>
                <a:cs typeface="Arial"/>
              </a:rPr>
              <a:t>25%</a:t>
            </a:r>
            <a:r>
              <a:rPr sz="1000" spc="-25" dirty="0">
                <a:solidFill>
                  <a:srgbClr val="1D1D1B"/>
                </a:solidFill>
                <a:latin typeface="Arial"/>
                <a:cs typeface="Arial"/>
              </a:rPr>
              <a:t> </a:t>
            </a:r>
            <a:r>
              <a:rPr sz="1000" dirty="0">
                <a:solidFill>
                  <a:srgbClr val="1D1D1B"/>
                </a:solidFill>
                <a:latin typeface="Arial"/>
                <a:cs typeface="Arial"/>
              </a:rPr>
              <a:t>of</a:t>
            </a:r>
            <a:r>
              <a:rPr sz="1000" spc="-30" dirty="0">
                <a:solidFill>
                  <a:srgbClr val="1D1D1B"/>
                </a:solidFill>
                <a:latin typeface="Arial"/>
                <a:cs typeface="Arial"/>
              </a:rPr>
              <a:t> </a:t>
            </a:r>
            <a:r>
              <a:rPr sz="1000" dirty="0">
                <a:solidFill>
                  <a:srgbClr val="1D1D1B"/>
                </a:solidFill>
                <a:latin typeface="Arial"/>
                <a:cs typeface="Arial"/>
              </a:rPr>
              <a:t>total</a:t>
            </a:r>
            <a:r>
              <a:rPr sz="1000" spc="-20" dirty="0">
                <a:solidFill>
                  <a:srgbClr val="1D1D1B"/>
                </a:solidFill>
                <a:latin typeface="Arial"/>
                <a:cs typeface="Arial"/>
              </a:rPr>
              <a:t> </a:t>
            </a:r>
            <a:r>
              <a:rPr sz="1000" spc="-30" dirty="0">
                <a:solidFill>
                  <a:srgbClr val="1D1D1B"/>
                </a:solidFill>
                <a:latin typeface="Arial"/>
                <a:cs typeface="Arial"/>
              </a:rPr>
              <a:t>GCSE</a:t>
            </a:r>
            <a:r>
              <a:rPr sz="1000" spc="-20" dirty="0">
                <a:solidFill>
                  <a:srgbClr val="1D1D1B"/>
                </a:solidFill>
                <a:latin typeface="Arial"/>
                <a:cs typeface="Arial"/>
              </a:rPr>
              <a:t> </a:t>
            </a:r>
            <a:r>
              <a:rPr sz="1000" dirty="0">
                <a:solidFill>
                  <a:srgbClr val="1D1D1B"/>
                </a:solidFill>
                <a:latin typeface="Arial"/>
                <a:cs typeface="Arial"/>
              </a:rPr>
              <a:t>marks</a:t>
            </a:r>
            <a:r>
              <a:rPr sz="1000" spc="-20" dirty="0">
                <a:solidFill>
                  <a:srgbClr val="1D1D1B"/>
                </a:solidFill>
                <a:latin typeface="Arial"/>
                <a:cs typeface="Arial"/>
              </a:rPr>
              <a:t> </a:t>
            </a:r>
            <a:r>
              <a:rPr sz="1000" dirty="0">
                <a:solidFill>
                  <a:srgbClr val="1D1D1B"/>
                </a:solidFill>
                <a:latin typeface="Arial"/>
                <a:cs typeface="Arial"/>
              </a:rPr>
              <a:t>(1</a:t>
            </a:r>
            <a:r>
              <a:rPr sz="1000" spc="-25" dirty="0">
                <a:solidFill>
                  <a:srgbClr val="1D1D1B"/>
                </a:solidFill>
                <a:latin typeface="Arial"/>
                <a:cs typeface="Arial"/>
              </a:rPr>
              <a:t> </a:t>
            </a:r>
            <a:r>
              <a:rPr sz="1000" dirty="0">
                <a:solidFill>
                  <a:srgbClr val="1D1D1B"/>
                </a:solidFill>
                <a:latin typeface="Arial"/>
                <a:cs typeface="Arial"/>
              </a:rPr>
              <a:t>hour</a:t>
            </a:r>
            <a:r>
              <a:rPr sz="1000" spc="-20" dirty="0">
                <a:solidFill>
                  <a:srgbClr val="1D1D1B"/>
                </a:solidFill>
                <a:latin typeface="Arial"/>
                <a:cs typeface="Arial"/>
              </a:rPr>
              <a:t> </a:t>
            </a:r>
            <a:r>
              <a:rPr sz="1000" dirty="0">
                <a:solidFill>
                  <a:srgbClr val="1D1D1B"/>
                </a:solidFill>
                <a:latin typeface="Arial"/>
                <a:cs typeface="Arial"/>
              </a:rPr>
              <a:t>15</a:t>
            </a:r>
            <a:r>
              <a:rPr sz="1000" spc="-40" dirty="0">
                <a:solidFill>
                  <a:srgbClr val="1D1D1B"/>
                </a:solidFill>
                <a:latin typeface="Arial"/>
                <a:cs typeface="Arial"/>
              </a:rPr>
              <a:t> </a:t>
            </a:r>
            <a:r>
              <a:rPr sz="1000" dirty="0">
                <a:solidFill>
                  <a:srgbClr val="1D1D1B"/>
                </a:solidFill>
                <a:latin typeface="Arial"/>
                <a:cs typeface="Arial"/>
              </a:rPr>
              <a:t>minutes</a:t>
            </a:r>
            <a:r>
              <a:rPr sz="1000" spc="-20" dirty="0">
                <a:solidFill>
                  <a:srgbClr val="1D1D1B"/>
                </a:solidFill>
                <a:latin typeface="Arial"/>
                <a:cs typeface="Arial"/>
              </a:rPr>
              <a:t> </a:t>
            </a:r>
            <a:r>
              <a:rPr sz="1000" dirty="0">
                <a:solidFill>
                  <a:srgbClr val="1D1D1B"/>
                </a:solidFill>
                <a:latin typeface="Arial"/>
                <a:cs typeface="Arial"/>
              </a:rPr>
              <a:t>at</a:t>
            </a:r>
            <a:r>
              <a:rPr sz="1000" spc="-25" dirty="0">
                <a:solidFill>
                  <a:srgbClr val="1D1D1B"/>
                </a:solidFill>
                <a:latin typeface="Arial"/>
                <a:cs typeface="Arial"/>
              </a:rPr>
              <a:t> </a:t>
            </a:r>
            <a:r>
              <a:rPr sz="1000" dirty="0">
                <a:solidFill>
                  <a:srgbClr val="1D1D1B"/>
                </a:solidFill>
                <a:latin typeface="Arial"/>
                <a:cs typeface="Arial"/>
              </a:rPr>
              <a:t>foundation</a:t>
            </a:r>
            <a:r>
              <a:rPr sz="1000" spc="-20" dirty="0">
                <a:solidFill>
                  <a:srgbClr val="1D1D1B"/>
                </a:solidFill>
                <a:latin typeface="Arial"/>
                <a:cs typeface="Arial"/>
              </a:rPr>
              <a:t> </a:t>
            </a:r>
            <a:r>
              <a:rPr sz="1000" dirty="0">
                <a:solidFill>
                  <a:srgbClr val="1D1D1B"/>
                </a:solidFill>
                <a:latin typeface="Arial"/>
                <a:cs typeface="Arial"/>
              </a:rPr>
              <a:t>tier</a:t>
            </a:r>
            <a:r>
              <a:rPr sz="1000" spc="-20" dirty="0">
                <a:solidFill>
                  <a:srgbClr val="1D1D1B"/>
                </a:solidFill>
                <a:latin typeface="Arial"/>
                <a:cs typeface="Arial"/>
              </a:rPr>
              <a:t> </a:t>
            </a:r>
            <a:r>
              <a:rPr sz="1000" dirty="0">
                <a:solidFill>
                  <a:srgbClr val="1D1D1B"/>
                </a:solidFill>
                <a:latin typeface="Arial"/>
                <a:cs typeface="Arial"/>
              </a:rPr>
              <a:t>or</a:t>
            </a:r>
            <a:r>
              <a:rPr sz="1000" spc="-25" dirty="0">
                <a:solidFill>
                  <a:srgbClr val="1D1D1B"/>
                </a:solidFill>
                <a:latin typeface="Arial"/>
                <a:cs typeface="Arial"/>
              </a:rPr>
              <a:t> </a:t>
            </a:r>
            <a:r>
              <a:rPr sz="1000" dirty="0">
                <a:solidFill>
                  <a:srgbClr val="1D1D1B"/>
                </a:solidFill>
                <a:latin typeface="Arial"/>
                <a:cs typeface="Arial"/>
              </a:rPr>
              <a:t>1</a:t>
            </a:r>
            <a:r>
              <a:rPr sz="1000" spc="-25" dirty="0">
                <a:solidFill>
                  <a:srgbClr val="1D1D1B"/>
                </a:solidFill>
                <a:latin typeface="Arial"/>
                <a:cs typeface="Arial"/>
              </a:rPr>
              <a:t> </a:t>
            </a:r>
            <a:r>
              <a:rPr sz="1000" spc="-20" dirty="0">
                <a:solidFill>
                  <a:srgbClr val="1D1D1B"/>
                </a:solidFill>
                <a:latin typeface="Arial"/>
                <a:cs typeface="Arial"/>
              </a:rPr>
              <a:t>hour </a:t>
            </a:r>
            <a:r>
              <a:rPr sz="1000" dirty="0">
                <a:solidFill>
                  <a:srgbClr val="1D1D1B"/>
                </a:solidFill>
                <a:latin typeface="Arial"/>
                <a:cs typeface="Arial"/>
              </a:rPr>
              <a:t>30</a:t>
            </a:r>
            <a:r>
              <a:rPr sz="1000" spc="-25" dirty="0">
                <a:solidFill>
                  <a:srgbClr val="1D1D1B"/>
                </a:solidFill>
                <a:latin typeface="Arial"/>
                <a:cs typeface="Arial"/>
              </a:rPr>
              <a:t> </a:t>
            </a:r>
            <a:r>
              <a:rPr sz="1000" dirty="0">
                <a:solidFill>
                  <a:srgbClr val="1D1D1B"/>
                </a:solidFill>
                <a:latin typeface="Arial"/>
                <a:cs typeface="Arial"/>
              </a:rPr>
              <a:t>minutes</a:t>
            </a:r>
            <a:r>
              <a:rPr sz="1000" spc="-25" dirty="0">
                <a:solidFill>
                  <a:srgbClr val="1D1D1B"/>
                </a:solidFill>
                <a:latin typeface="Arial"/>
                <a:cs typeface="Arial"/>
              </a:rPr>
              <a:t> </a:t>
            </a:r>
            <a:r>
              <a:rPr sz="1000" dirty="0">
                <a:solidFill>
                  <a:srgbClr val="1D1D1B"/>
                </a:solidFill>
                <a:latin typeface="Arial"/>
                <a:cs typeface="Arial"/>
              </a:rPr>
              <a:t>at</a:t>
            </a:r>
            <a:r>
              <a:rPr sz="1000" spc="-10" dirty="0">
                <a:solidFill>
                  <a:srgbClr val="1D1D1B"/>
                </a:solidFill>
                <a:latin typeface="Arial"/>
                <a:cs typeface="Arial"/>
              </a:rPr>
              <a:t> </a:t>
            </a:r>
            <a:r>
              <a:rPr sz="1000" dirty="0">
                <a:solidFill>
                  <a:srgbClr val="1D1D1B"/>
                </a:solidFill>
                <a:latin typeface="Arial"/>
                <a:cs typeface="Arial"/>
              </a:rPr>
              <a:t>higher</a:t>
            </a:r>
            <a:r>
              <a:rPr sz="1000" spc="-20" dirty="0">
                <a:solidFill>
                  <a:srgbClr val="1D1D1B"/>
                </a:solidFill>
                <a:latin typeface="Arial"/>
                <a:cs typeface="Arial"/>
              </a:rPr>
              <a:t> </a:t>
            </a:r>
            <a:r>
              <a:rPr sz="1000" dirty="0">
                <a:solidFill>
                  <a:srgbClr val="1D1D1B"/>
                </a:solidFill>
                <a:latin typeface="Arial"/>
                <a:cs typeface="Arial"/>
              </a:rPr>
              <a:t>tier).</a:t>
            </a:r>
            <a:r>
              <a:rPr sz="1000" spc="-5" dirty="0">
                <a:solidFill>
                  <a:srgbClr val="1D1D1B"/>
                </a:solidFill>
                <a:latin typeface="Arial"/>
                <a:cs typeface="Arial"/>
              </a:rPr>
              <a:t> </a:t>
            </a:r>
            <a:r>
              <a:rPr sz="1000" spc="-10" dirty="0">
                <a:solidFill>
                  <a:srgbClr val="1D1D1B"/>
                </a:solidFill>
                <a:latin typeface="Arial"/>
                <a:cs typeface="Arial"/>
              </a:rPr>
              <a:t>This</a:t>
            </a:r>
            <a:r>
              <a:rPr sz="1000" spc="-25" dirty="0">
                <a:solidFill>
                  <a:srgbClr val="1D1D1B"/>
                </a:solidFill>
                <a:latin typeface="Arial"/>
                <a:cs typeface="Arial"/>
              </a:rPr>
              <a:t> </a:t>
            </a:r>
            <a:r>
              <a:rPr sz="1000" dirty="0">
                <a:solidFill>
                  <a:srgbClr val="1D1D1B"/>
                </a:solidFill>
                <a:latin typeface="Arial"/>
                <a:cs typeface="Arial"/>
              </a:rPr>
              <a:t>will</a:t>
            </a:r>
            <a:r>
              <a:rPr sz="1000" spc="-25" dirty="0">
                <a:solidFill>
                  <a:srgbClr val="1D1D1B"/>
                </a:solidFill>
                <a:latin typeface="Arial"/>
                <a:cs typeface="Arial"/>
              </a:rPr>
              <a:t> </a:t>
            </a:r>
            <a:r>
              <a:rPr sz="1000" dirty="0">
                <a:solidFill>
                  <a:srgbClr val="1D1D1B"/>
                </a:solidFill>
                <a:latin typeface="Arial"/>
                <a:cs typeface="Arial"/>
              </a:rPr>
              <a:t>include </a:t>
            </a:r>
            <a:r>
              <a:rPr sz="1000" spc="-10" dirty="0">
                <a:solidFill>
                  <a:srgbClr val="1D1D1B"/>
                </a:solidFill>
                <a:latin typeface="Arial"/>
                <a:cs typeface="Arial"/>
              </a:rPr>
              <a:t>several</a:t>
            </a:r>
            <a:r>
              <a:rPr sz="1000" spc="-5" dirty="0">
                <a:solidFill>
                  <a:srgbClr val="1D1D1B"/>
                </a:solidFill>
                <a:latin typeface="Arial"/>
                <a:cs typeface="Arial"/>
              </a:rPr>
              <a:t> </a:t>
            </a:r>
            <a:r>
              <a:rPr sz="1000" spc="-10" dirty="0">
                <a:solidFill>
                  <a:srgbClr val="1D1D1B"/>
                </a:solidFill>
                <a:latin typeface="Arial"/>
                <a:cs typeface="Arial"/>
              </a:rPr>
              <a:t>tasks</a:t>
            </a:r>
            <a:r>
              <a:rPr sz="1000" spc="-15" dirty="0">
                <a:solidFill>
                  <a:srgbClr val="1D1D1B"/>
                </a:solidFill>
                <a:latin typeface="Arial"/>
                <a:cs typeface="Arial"/>
              </a:rPr>
              <a:t> </a:t>
            </a:r>
            <a:r>
              <a:rPr sz="1000" dirty="0">
                <a:solidFill>
                  <a:srgbClr val="1D1D1B"/>
                </a:solidFill>
                <a:latin typeface="Arial"/>
                <a:cs typeface="Arial"/>
              </a:rPr>
              <a:t>ranging</a:t>
            </a:r>
            <a:r>
              <a:rPr sz="1000" spc="-20" dirty="0">
                <a:solidFill>
                  <a:srgbClr val="1D1D1B"/>
                </a:solidFill>
                <a:latin typeface="Arial"/>
                <a:cs typeface="Arial"/>
              </a:rPr>
              <a:t> </a:t>
            </a:r>
            <a:r>
              <a:rPr sz="1000" dirty="0">
                <a:solidFill>
                  <a:srgbClr val="1D1D1B"/>
                </a:solidFill>
                <a:latin typeface="Arial"/>
                <a:cs typeface="Arial"/>
              </a:rPr>
              <a:t>in</a:t>
            </a:r>
            <a:r>
              <a:rPr sz="1000" spc="-35" dirty="0">
                <a:solidFill>
                  <a:srgbClr val="1D1D1B"/>
                </a:solidFill>
                <a:latin typeface="Arial"/>
                <a:cs typeface="Arial"/>
              </a:rPr>
              <a:t> </a:t>
            </a:r>
            <a:r>
              <a:rPr sz="1000" dirty="0">
                <a:solidFill>
                  <a:srgbClr val="1D1D1B"/>
                </a:solidFill>
                <a:latin typeface="Arial"/>
                <a:cs typeface="Arial"/>
              </a:rPr>
              <a:t>difficulty</a:t>
            </a:r>
            <a:r>
              <a:rPr sz="1000" spc="-20" dirty="0">
                <a:solidFill>
                  <a:srgbClr val="1D1D1B"/>
                </a:solidFill>
                <a:latin typeface="Arial"/>
                <a:cs typeface="Arial"/>
              </a:rPr>
              <a:t> </a:t>
            </a:r>
            <a:r>
              <a:rPr sz="1000" dirty="0">
                <a:solidFill>
                  <a:srgbClr val="1D1D1B"/>
                </a:solidFill>
                <a:latin typeface="Arial"/>
                <a:cs typeface="Arial"/>
              </a:rPr>
              <a:t>and </a:t>
            </a:r>
            <a:r>
              <a:rPr sz="1000" spc="-50" dirty="0">
                <a:solidFill>
                  <a:srgbClr val="1D1D1B"/>
                </a:solidFill>
                <a:latin typeface="Arial"/>
                <a:cs typeface="Arial"/>
              </a:rPr>
              <a:t>a </a:t>
            </a:r>
            <a:r>
              <a:rPr sz="1000" spc="-10" dirty="0">
                <a:solidFill>
                  <a:srgbClr val="1D1D1B"/>
                </a:solidFill>
                <a:latin typeface="Arial"/>
                <a:cs typeface="Arial"/>
              </a:rPr>
              <a:t>translation</a:t>
            </a:r>
            <a:r>
              <a:rPr sz="1000" spc="-5" dirty="0">
                <a:solidFill>
                  <a:srgbClr val="1D1D1B"/>
                </a:solidFill>
                <a:latin typeface="Arial"/>
                <a:cs typeface="Arial"/>
              </a:rPr>
              <a:t> </a:t>
            </a:r>
            <a:r>
              <a:rPr sz="1000" dirty="0">
                <a:solidFill>
                  <a:srgbClr val="1D1D1B"/>
                </a:solidFill>
                <a:latin typeface="Arial"/>
                <a:cs typeface="Arial"/>
              </a:rPr>
              <a:t>from</a:t>
            </a:r>
            <a:r>
              <a:rPr sz="1000" spc="10" dirty="0">
                <a:solidFill>
                  <a:srgbClr val="1D1D1B"/>
                </a:solidFill>
                <a:latin typeface="Arial"/>
                <a:cs typeface="Arial"/>
              </a:rPr>
              <a:t> </a:t>
            </a:r>
            <a:r>
              <a:rPr sz="1000" spc="-10" dirty="0">
                <a:solidFill>
                  <a:srgbClr val="1D1D1B"/>
                </a:solidFill>
                <a:latin typeface="Arial"/>
                <a:cs typeface="Arial"/>
              </a:rPr>
              <a:t>English</a:t>
            </a:r>
            <a:r>
              <a:rPr sz="1000" spc="-25" dirty="0">
                <a:solidFill>
                  <a:srgbClr val="1D1D1B"/>
                </a:solidFill>
                <a:latin typeface="Arial"/>
                <a:cs typeface="Arial"/>
              </a:rPr>
              <a:t> </a:t>
            </a:r>
            <a:r>
              <a:rPr sz="1000" dirty="0">
                <a:solidFill>
                  <a:srgbClr val="1D1D1B"/>
                </a:solidFill>
                <a:latin typeface="Arial"/>
                <a:cs typeface="Arial"/>
              </a:rPr>
              <a:t>into</a:t>
            </a:r>
            <a:r>
              <a:rPr sz="1000" spc="5" dirty="0">
                <a:solidFill>
                  <a:srgbClr val="1D1D1B"/>
                </a:solidFill>
                <a:latin typeface="Arial"/>
                <a:cs typeface="Arial"/>
              </a:rPr>
              <a:t> </a:t>
            </a:r>
            <a:r>
              <a:rPr sz="1000" dirty="0">
                <a:solidFill>
                  <a:srgbClr val="1D1D1B"/>
                </a:solidFill>
                <a:latin typeface="Arial"/>
                <a:cs typeface="Arial"/>
              </a:rPr>
              <a:t>the target</a:t>
            </a:r>
            <a:r>
              <a:rPr sz="1000" spc="25" dirty="0">
                <a:solidFill>
                  <a:srgbClr val="1D1D1B"/>
                </a:solidFill>
                <a:latin typeface="Arial"/>
                <a:cs typeface="Arial"/>
              </a:rPr>
              <a:t> </a:t>
            </a:r>
            <a:r>
              <a:rPr sz="1000" spc="-10" dirty="0">
                <a:solidFill>
                  <a:srgbClr val="1D1D1B"/>
                </a:solidFill>
                <a:latin typeface="Arial"/>
                <a:cs typeface="Arial"/>
              </a:rPr>
              <a:t>language.</a:t>
            </a:r>
            <a:endParaRPr sz="1000" dirty="0">
              <a:latin typeface="Arial"/>
              <a:cs typeface="Arial"/>
            </a:endParaRPr>
          </a:p>
        </p:txBody>
      </p:sp>
      <p:sp>
        <p:nvSpPr>
          <p:cNvPr id="7" name="object 7"/>
          <p:cNvSpPr txBox="1">
            <a:spLocks noGrp="1"/>
          </p:cNvSpPr>
          <p:nvPr>
            <p:ph type="title"/>
          </p:nvPr>
        </p:nvSpPr>
        <p:spPr>
          <a:xfrm>
            <a:off x="705104" y="2145918"/>
            <a:ext cx="4658360" cy="482600"/>
          </a:xfrm>
          <a:prstGeom prst="rect">
            <a:avLst/>
          </a:prstGeom>
        </p:spPr>
        <p:txBody>
          <a:bodyPr vert="horz" wrap="square" lIns="0" tIns="12700" rIns="0" bIns="0" rtlCol="0">
            <a:spAutoFit/>
          </a:bodyPr>
          <a:lstStyle/>
          <a:p>
            <a:pPr marL="12700">
              <a:lnSpc>
                <a:spcPct val="100000"/>
              </a:lnSpc>
              <a:spcBef>
                <a:spcPts val="100"/>
              </a:spcBef>
            </a:pPr>
            <a:r>
              <a:rPr dirty="0"/>
              <a:t>Modern</a:t>
            </a:r>
            <a:r>
              <a:rPr spc="-70" dirty="0"/>
              <a:t> </a:t>
            </a:r>
            <a:r>
              <a:rPr spc="-10" dirty="0"/>
              <a:t>Foreign</a:t>
            </a:r>
            <a:r>
              <a:rPr spc="-55" dirty="0"/>
              <a:t> </a:t>
            </a:r>
            <a:r>
              <a:rPr spc="-10" dirty="0"/>
              <a:t>Languages</a:t>
            </a:r>
          </a:p>
        </p:txBody>
      </p:sp>
      <p:pic>
        <p:nvPicPr>
          <p:cNvPr id="8" name="object 8"/>
          <p:cNvPicPr/>
          <p:nvPr/>
        </p:nvPicPr>
        <p:blipFill>
          <a:blip r:embed="rId2" cstate="print"/>
          <a:stretch>
            <a:fillRect/>
          </a:stretch>
        </p:blipFill>
        <p:spPr>
          <a:xfrm>
            <a:off x="5486400" y="3869435"/>
            <a:ext cx="1676400" cy="2148840"/>
          </a:xfrm>
          <a:prstGeom prst="rect">
            <a:avLst/>
          </a:prstGeom>
        </p:spPr>
      </p:pic>
      <p:sp>
        <p:nvSpPr>
          <p:cNvPr id="12" name="object 12"/>
          <p:cNvSpPr txBox="1">
            <a:spLocks noGrp="1"/>
          </p:cNvSpPr>
          <p:nvPr>
            <p:ph type="sldNum" sz="quarter" idx="7"/>
          </p:nvPr>
        </p:nvSpPr>
        <p:spPr>
          <a:prstGeom prst="rect">
            <a:avLst/>
          </a:prstGeom>
        </p:spPr>
        <p:txBody>
          <a:bodyPr vert="horz" wrap="square" lIns="0" tIns="8255" rIns="0" bIns="0" rtlCol="0">
            <a:spAutoFit/>
          </a:bodyPr>
          <a:lstStyle/>
          <a:p>
            <a:pPr marL="38100">
              <a:lnSpc>
                <a:spcPct val="100000"/>
              </a:lnSpc>
              <a:spcBef>
                <a:spcPts val="65"/>
              </a:spcBef>
            </a:pPr>
            <a:fld id="{81D60167-4931-47E6-BA6A-407CBD079E47}" type="slidenum">
              <a:rPr spc="-25" dirty="0"/>
              <a:t>27</a:t>
            </a:fld>
            <a:endParaRPr spc="-25"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705104" y="2807859"/>
            <a:ext cx="3984625" cy="4367530"/>
          </a:xfrm>
          <a:prstGeom prst="rect">
            <a:avLst/>
          </a:prstGeom>
        </p:spPr>
        <p:txBody>
          <a:bodyPr vert="horz" wrap="square" lIns="0" tIns="97790" rIns="0" bIns="0" rtlCol="0">
            <a:spAutoFit/>
          </a:bodyPr>
          <a:lstStyle/>
          <a:p>
            <a:pPr marL="12700">
              <a:lnSpc>
                <a:spcPct val="100000"/>
              </a:lnSpc>
              <a:spcBef>
                <a:spcPts val="770"/>
              </a:spcBef>
            </a:pPr>
            <a:r>
              <a:rPr sz="1400" spc="-20" dirty="0">
                <a:solidFill>
                  <a:srgbClr val="1D1D1B"/>
                </a:solidFill>
                <a:latin typeface="Arial"/>
                <a:cs typeface="Arial"/>
              </a:rPr>
              <a:t>What</a:t>
            </a:r>
            <a:r>
              <a:rPr sz="1400" spc="-60" dirty="0">
                <a:solidFill>
                  <a:srgbClr val="1D1D1B"/>
                </a:solidFill>
                <a:latin typeface="Arial"/>
                <a:cs typeface="Arial"/>
              </a:rPr>
              <a:t> </a:t>
            </a:r>
            <a:r>
              <a:rPr sz="1400" dirty="0">
                <a:solidFill>
                  <a:srgbClr val="1D1D1B"/>
                </a:solidFill>
                <a:latin typeface="Arial"/>
                <a:cs typeface="Arial"/>
              </a:rPr>
              <a:t>is</a:t>
            </a:r>
            <a:r>
              <a:rPr sz="1400" spc="-65" dirty="0">
                <a:solidFill>
                  <a:srgbClr val="1D1D1B"/>
                </a:solidFill>
                <a:latin typeface="Arial"/>
                <a:cs typeface="Arial"/>
              </a:rPr>
              <a:t> </a:t>
            </a:r>
            <a:r>
              <a:rPr sz="1400" spc="-10" dirty="0">
                <a:solidFill>
                  <a:srgbClr val="1D1D1B"/>
                </a:solidFill>
                <a:latin typeface="Arial"/>
                <a:cs typeface="Arial"/>
              </a:rPr>
              <a:t>involved?</a:t>
            </a:r>
            <a:endParaRPr sz="1400">
              <a:latin typeface="Arial"/>
              <a:cs typeface="Arial"/>
            </a:endParaRPr>
          </a:p>
          <a:p>
            <a:pPr marL="12700" marR="5080">
              <a:lnSpc>
                <a:spcPct val="110000"/>
              </a:lnSpc>
              <a:spcBef>
                <a:spcPts val="355"/>
              </a:spcBef>
            </a:pPr>
            <a:r>
              <a:rPr sz="1000" dirty="0">
                <a:solidFill>
                  <a:srgbClr val="1D1D1B"/>
                </a:solidFill>
                <a:latin typeface="Arial"/>
                <a:cs typeface="Arial"/>
              </a:rPr>
              <a:t>Music</a:t>
            </a:r>
            <a:r>
              <a:rPr sz="1000" spc="-15" dirty="0">
                <a:solidFill>
                  <a:srgbClr val="1D1D1B"/>
                </a:solidFill>
                <a:latin typeface="Arial"/>
                <a:cs typeface="Arial"/>
              </a:rPr>
              <a:t> </a:t>
            </a:r>
            <a:r>
              <a:rPr sz="1000" dirty="0">
                <a:solidFill>
                  <a:srgbClr val="1D1D1B"/>
                </a:solidFill>
                <a:latin typeface="Arial"/>
                <a:cs typeface="Arial"/>
              </a:rPr>
              <a:t>is</a:t>
            </a:r>
            <a:r>
              <a:rPr sz="1000" spc="-25" dirty="0">
                <a:solidFill>
                  <a:srgbClr val="1D1D1B"/>
                </a:solidFill>
                <a:latin typeface="Arial"/>
                <a:cs typeface="Arial"/>
              </a:rPr>
              <a:t> </a:t>
            </a:r>
            <a:r>
              <a:rPr sz="1000" dirty="0">
                <a:solidFill>
                  <a:srgbClr val="1D1D1B"/>
                </a:solidFill>
                <a:latin typeface="Arial"/>
                <a:cs typeface="Arial"/>
              </a:rPr>
              <a:t>an</a:t>
            </a:r>
            <a:r>
              <a:rPr sz="1000" spc="-20" dirty="0">
                <a:solidFill>
                  <a:srgbClr val="1D1D1B"/>
                </a:solidFill>
                <a:latin typeface="Arial"/>
                <a:cs typeface="Arial"/>
              </a:rPr>
              <a:t> </a:t>
            </a:r>
            <a:r>
              <a:rPr sz="1000" dirty="0">
                <a:solidFill>
                  <a:srgbClr val="1D1D1B"/>
                </a:solidFill>
                <a:latin typeface="Arial"/>
                <a:cs typeface="Arial"/>
              </a:rPr>
              <a:t>exciting</a:t>
            </a:r>
            <a:r>
              <a:rPr sz="1000" spc="-5" dirty="0">
                <a:solidFill>
                  <a:srgbClr val="1D1D1B"/>
                </a:solidFill>
                <a:latin typeface="Arial"/>
                <a:cs typeface="Arial"/>
              </a:rPr>
              <a:t> </a:t>
            </a:r>
            <a:r>
              <a:rPr sz="1000" dirty="0">
                <a:solidFill>
                  <a:srgbClr val="1D1D1B"/>
                </a:solidFill>
                <a:latin typeface="Arial"/>
                <a:cs typeface="Arial"/>
              </a:rPr>
              <a:t>course</a:t>
            </a:r>
            <a:r>
              <a:rPr sz="1000" spc="-15" dirty="0">
                <a:solidFill>
                  <a:srgbClr val="1D1D1B"/>
                </a:solidFill>
                <a:latin typeface="Arial"/>
                <a:cs typeface="Arial"/>
              </a:rPr>
              <a:t> </a:t>
            </a:r>
            <a:r>
              <a:rPr sz="1000" dirty="0">
                <a:solidFill>
                  <a:srgbClr val="1D1D1B"/>
                </a:solidFill>
                <a:latin typeface="Arial"/>
                <a:cs typeface="Arial"/>
              </a:rPr>
              <a:t>that</a:t>
            </a:r>
            <a:r>
              <a:rPr sz="1000" spc="-20" dirty="0">
                <a:solidFill>
                  <a:srgbClr val="1D1D1B"/>
                </a:solidFill>
                <a:latin typeface="Arial"/>
                <a:cs typeface="Arial"/>
              </a:rPr>
              <a:t> </a:t>
            </a:r>
            <a:r>
              <a:rPr sz="1000" dirty="0">
                <a:solidFill>
                  <a:srgbClr val="1D1D1B"/>
                </a:solidFill>
                <a:latin typeface="Arial"/>
                <a:cs typeface="Arial"/>
              </a:rPr>
              <a:t>gives</a:t>
            </a:r>
            <a:r>
              <a:rPr sz="1000" spc="-15" dirty="0">
                <a:solidFill>
                  <a:srgbClr val="1D1D1B"/>
                </a:solidFill>
                <a:latin typeface="Arial"/>
                <a:cs typeface="Arial"/>
              </a:rPr>
              <a:t> </a:t>
            </a:r>
            <a:r>
              <a:rPr sz="1000" dirty="0">
                <a:solidFill>
                  <a:srgbClr val="1D1D1B"/>
                </a:solidFill>
                <a:latin typeface="Arial"/>
                <a:cs typeface="Arial"/>
              </a:rPr>
              <a:t>you</a:t>
            </a:r>
            <a:r>
              <a:rPr sz="1000" spc="-35" dirty="0">
                <a:solidFill>
                  <a:srgbClr val="1D1D1B"/>
                </a:solidFill>
                <a:latin typeface="Arial"/>
                <a:cs typeface="Arial"/>
              </a:rPr>
              <a:t> </a:t>
            </a:r>
            <a:r>
              <a:rPr sz="1000" dirty="0">
                <a:solidFill>
                  <a:srgbClr val="1D1D1B"/>
                </a:solidFill>
                <a:latin typeface="Arial"/>
                <a:cs typeface="Arial"/>
              </a:rPr>
              <a:t>the</a:t>
            </a:r>
            <a:r>
              <a:rPr sz="1000" spc="-20" dirty="0">
                <a:solidFill>
                  <a:srgbClr val="1D1D1B"/>
                </a:solidFill>
                <a:latin typeface="Arial"/>
                <a:cs typeface="Arial"/>
              </a:rPr>
              <a:t> </a:t>
            </a:r>
            <a:r>
              <a:rPr sz="1000" dirty="0">
                <a:solidFill>
                  <a:srgbClr val="1D1D1B"/>
                </a:solidFill>
                <a:latin typeface="Arial"/>
                <a:cs typeface="Arial"/>
              </a:rPr>
              <a:t>opportunity</a:t>
            </a:r>
            <a:r>
              <a:rPr sz="1000" spc="-5" dirty="0">
                <a:solidFill>
                  <a:srgbClr val="1D1D1B"/>
                </a:solidFill>
                <a:latin typeface="Arial"/>
                <a:cs typeface="Arial"/>
              </a:rPr>
              <a:t> </a:t>
            </a:r>
            <a:r>
              <a:rPr sz="1000" dirty="0">
                <a:solidFill>
                  <a:srgbClr val="1D1D1B"/>
                </a:solidFill>
                <a:latin typeface="Arial"/>
                <a:cs typeface="Arial"/>
              </a:rPr>
              <a:t>to</a:t>
            </a:r>
            <a:r>
              <a:rPr sz="1000" spc="-25" dirty="0">
                <a:solidFill>
                  <a:srgbClr val="1D1D1B"/>
                </a:solidFill>
                <a:latin typeface="Arial"/>
                <a:cs typeface="Arial"/>
              </a:rPr>
              <a:t> </a:t>
            </a:r>
            <a:r>
              <a:rPr sz="1000" spc="-10" dirty="0">
                <a:solidFill>
                  <a:srgbClr val="1D1D1B"/>
                </a:solidFill>
                <a:latin typeface="Arial"/>
                <a:cs typeface="Arial"/>
              </a:rPr>
              <a:t>develop </a:t>
            </a:r>
            <a:r>
              <a:rPr sz="1000" dirty="0">
                <a:solidFill>
                  <a:srgbClr val="1D1D1B"/>
                </a:solidFill>
                <a:latin typeface="Arial"/>
                <a:cs typeface="Arial"/>
              </a:rPr>
              <a:t>your</a:t>
            </a:r>
            <a:r>
              <a:rPr sz="1000" spc="-50" dirty="0">
                <a:solidFill>
                  <a:srgbClr val="1D1D1B"/>
                </a:solidFill>
                <a:latin typeface="Arial"/>
                <a:cs typeface="Arial"/>
              </a:rPr>
              <a:t> </a:t>
            </a:r>
            <a:r>
              <a:rPr sz="1000" dirty="0">
                <a:solidFill>
                  <a:srgbClr val="1D1D1B"/>
                </a:solidFill>
                <a:latin typeface="Arial"/>
                <a:cs typeface="Arial"/>
              </a:rPr>
              <a:t>performance,</a:t>
            </a:r>
            <a:r>
              <a:rPr sz="1000" spc="10" dirty="0">
                <a:solidFill>
                  <a:srgbClr val="1D1D1B"/>
                </a:solidFill>
                <a:latin typeface="Arial"/>
                <a:cs typeface="Arial"/>
              </a:rPr>
              <a:t> </a:t>
            </a:r>
            <a:r>
              <a:rPr sz="1000" dirty="0">
                <a:solidFill>
                  <a:srgbClr val="1D1D1B"/>
                </a:solidFill>
                <a:latin typeface="Arial"/>
                <a:cs typeface="Arial"/>
              </a:rPr>
              <a:t>listening</a:t>
            </a:r>
            <a:r>
              <a:rPr sz="1000" spc="-35" dirty="0">
                <a:solidFill>
                  <a:srgbClr val="1D1D1B"/>
                </a:solidFill>
                <a:latin typeface="Arial"/>
                <a:cs typeface="Arial"/>
              </a:rPr>
              <a:t> </a:t>
            </a:r>
            <a:r>
              <a:rPr sz="1000" dirty="0">
                <a:solidFill>
                  <a:srgbClr val="1D1D1B"/>
                </a:solidFill>
                <a:latin typeface="Arial"/>
                <a:cs typeface="Arial"/>
              </a:rPr>
              <a:t>and</a:t>
            </a:r>
            <a:r>
              <a:rPr sz="1000" spc="-20" dirty="0">
                <a:solidFill>
                  <a:srgbClr val="1D1D1B"/>
                </a:solidFill>
                <a:latin typeface="Arial"/>
                <a:cs typeface="Arial"/>
              </a:rPr>
              <a:t> </a:t>
            </a:r>
            <a:r>
              <a:rPr sz="1000" dirty="0">
                <a:solidFill>
                  <a:srgbClr val="1D1D1B"/>
                </a:solidFill>
                <a:latin typeface="Arial"/>
                <a:cs typeface="Arial"/>
              </a:rPr>
              <a:t>composition</a:t>
            </a:r>
            <a:r>
              <a:rPr sz="1000" spc="-45" dirty="0">
                <a:solidFill>
                  <a:srgbClr val="1D1D1B"/>
                </a:solidFill>
                <a:latin typeface="Arial"/>
                <a:cs typeface="Arial"/>
              </a:rPr>
              <a:t> </a:t>
            </a:r>
            <a:r>
              <a:rPr sz="1000" spc="-10" dirty="0">
                <a:solidFill>
                  <a:srgbClr val="1D1D1B"/>
                </a:solidFill>
                <a:latin typeface="Arial"/>
                <a:cs typeface="Arial"/>
              </a:rPr>
              <a:t>skills.</a:t>
            </a:r>
            <a:r>
              <a:rPr sz="1000" spc="-50" dirty="0">
                <a:solidFill>
                  <a:srgbClr val="1D1D1B"/>
                </a:solidFill>
                <a:latin typeface="Arial"/>
                <a:cs typeface="Arial"/>
              </a:rPr>
              <a:t> </a:t>
            </a:r>
            <a:r>
              <a:rPr sz="1000" dirty="0">
                <a:solidFill>
                  <a:srgbClr val="1D1D1B"/>
                </a:solidFill>
                <a:latin typeface="Arial"/>
                <a:cs typeface="Arial"/>
              </a:rPr>
              <a:t>Whether</a:t>
            </a:r>
            <a:r>
              <a:rPr sz="1000" spc="-5" dirty="0">
                <a:solidFill>
                  <a:srgbClr val="1D1D1B"/>
                </a:solidFill>
                <a:latin typeface="Arial"/>
                <a:cs typeface="Arial"/>
              </a:rPr>
              <a:t> </a:t>
            </a:r>
            <a:r>
              <a:rPr sz="1000" dirty="0">
                <a:solidFill>
                  <a:srgbClr val="1D1D1B"/>
                </a:solidFill>
                <a:latin typeface="Arial"/>
                <a:cs typeface="Arial"/>
              </a:rPr>
              <a:t>you</a:t>
            </a:r>
            <a:r>
              <a:rPr sz="1000" spc="-45" dirty="0">
                <a:solidFill>
                  <a:srgbClr val="1D1D1B"/>
                </a:solidFill>
                <a:latin typeface="Arial"/>
                <a:cs typeface="Arial"/>
              </a:rPr>
              <a:t> </a:t>
            </a:r>
            <a:r>
              <a:rPr sz="1000" dirty="0">
                <a:solidFill>
                  <a:srgbClr val="1D1D1B"/>
                </a:solidFill>
                <a:latin typeface="Arial"/>
                <a:cs typeface="Arial"/>
              </a:rPr>
              <a:t>are</a:t>
            </a:r>
            <a:r>
              <a:rPr sz="1000" spc="-10" dirty="0">
                <a:solidFill>
                  <a:srgbClr val="1D1D1B"/>
                </a:solidFill>
                <a:latin typeface="Arial"/>
                <a:cs typeface="Arial"/>
              </a:rPr>
              <a:t> </a:t>
            </a:r>
            <a:r>
              <a:rPr sz="1000" spc="-50" dirty="0">
                <a:solidFill>
                  <a:srgbClr val="1D1D1B"/>
                </a:solidFill>
                <a:latin typeface="Arial"/>
                <a:cs typeface="Arial"/>
              </a:rPr>
              <a:t>a </a:t>
            </a:r>
            <a:r>
              <a:rPr sz="1000" dirty="0">
                <a:solidFill>
                  <a:srgbClr val="1D1D1B"/>
                </a:solidFill>
                <a:latin typeface="Arial"/>
                <a:cs typeface="Arial"/>
              </a:rPr>
              <a:t>singer,</a:t>
            </a:r>
            <a:r>
              <a:rPr sz="1000" spc="-15" dirty="0">
                <a:solidFill>
                  <a:srgbClr val="1D1D1B"/>
                </a:solidFill>
                <a:latin typeface="Arial"/>
                <a:cs typeface="Arial"/>
              </a:rPr>
              <a:t> </a:t>
            </a:r>
            <a:r>
              <a:rPr sz="1000" spc="-10" dirty="0">
                <a:solidFill>
                  <a:srgbClr val="1D1D1B"/>
                </a:solidFill>
                <a:latin typeface="Arial"/>
                <a:cs typeface="Arial"/>
              </a:rPr>
              <a:t>instrumentalist</a:t>
            </a:r>
            <a:r>
              <a:rPr sz="1000" spc="-30" dirty="0">
                <a:solidFill>
                  <a:srgbClr val="1D1D1B"/>
                </a:solidFill>
                <a:latin typeface="Arial"/>
                <a:cs typeface="Arial"/>
              </a:rPr>
              <a:t> </a:t>
            </a:r>
            <a:r>
              <a:rPr sz="1000" dirty="0">
                <a:solidFill>
                  <a:srgbClr val="1D1D1B"/>
                </a:solidFill>
                <a:latin typeface="Arial"/>
                <a:cs typeface="Arial"/>
              </a:rPr>
              <a:t>or</a:t>
            </a:r>
            <a:r>
              <a:rPr sz="1000" spc="-15" dirty="0">
                <a:solidFill>
                  <a:srgbClr val="1D1D1B"/>
                </a:solidFill>
                <a:latin typeface="Arial"/>
                <a:cs typeface="Arial"/>
              </a:rPr>
              <a:t> </a:t>
            </a:r>
            <a:r>
              <a:rPr sz="1000" dirty="0">
                <a:solidFill>
                  <a:srgbClr val="1D1D1B"/>
                </a:solidFill>
                <a:latin typeface="Arial"/>
                <a:cs typeface="Arial"/>
              </a:rPr>
              <a:t>in</a:t>
            </a:r>
            <a:r>
              <a:rPr sz="1000" spc="-20" dirty="0">
                <a:solidFill>
                  <a:srgbClr val="1D1D1B"/>
                </a:solidFill>
                <a:latin typeface="Arial"/>
                <a:cs typeface="Arial"/>
              </a:rPr>
              <a:t> </a:t>
            </a:r>
            <a:r>
              <a:rPr sz="1000" dirty="0">
                <a:solidFill>
                  <a:srgbClr val="1D1D1B"/>
                </a:solidFill>
                <a:latin typeface="Arial"/>
                <a:cs typeface="Arial"/>
              </a:rPr>
              <a:t>a</a:t>
            </a:r>
            <a:r>
              <a:rPr sz="1000" spc="-20" dirty="0">
                <a:solidFill>
                  <a:srgbClr val="1D1D1B"/>
                </a:solidFill>
                <a:latin typeface="Arial"/>
                <a:cs typeface="Arial"/>
              </a:rPr>
              <a:t> </a:t>
            </a:r>
            <a:r>
              <a:rPr sz="1000" dirty="0">
                <a:solidFill>
                  <a:srgbClr val="1D1D1B"/>
                </a:solidFill>
                <a:latin typeface="Arial"/>
                <a:cs typeface="Arial"/>
              </a:rPr>
              <a:t>band,</a:t>
            </a:r>
            <a:r>
              <a:rPr sz="1000" spc="10" dirty="0">
                <a:solidFill>
                  <a:srgbClr val="1D1D1B"/>
                </a:solidFill>
                <a:latin typeface="Arial"/>
                <a:cs typeface="Arial"/>
              </a:rPr>
              <a:t> </a:t>
            </a:r>
            <a:r>
              <a:rPr sz="1000" dirty="0">
                <a:solidFill>
                  <a:srgbClr val="1D1D1B"/>
                </a:solidFill>
                <a:latin typeface="Arial"/>
                <a:cs typeface="Arial"/>
              </a:rPr>
              <a:t>we will</a:t>
            </a:r>
            <a:r>
              <a:rPr sz="1000" spc="-25" dirty="0">
                <a:solidFill>
                  <a:srgbClr val="1D1D1B"/>
                </a:solidFill>
                <a:latin typeface="Arial"/>
                <a:cs typeface="Arial"/>
              </a:rPr>
              <a:t> </a:t>
            </a:r>
            <a:r>
              <a:rPr sz="1000" dirty="0">
                <a:solidFill>
                  <a:srgbClr val="1D1D1B"/>
                </a:solidFill>
                <a:latin typeface="Arial"/>
                <a:cs typeface="Arial"/>
              </a:rPr>
              <a:t>help</a:t>
            </a:r>
            <a:r>
              <a:rPr sz="1000" spc="-10" dirty="0">
                <a:solidFill>
                  <a:srgbClr val="1D1D1B"/>
                </a:solidFill>
                <a:latin typeface="Arial"/>
                <a:cs typeface="Arial"/>
              </a:rPr>
              <a:t> </a:t>
            </a:r>
            <a:r>
              <a:rPr sz="1000" dirty="0">
                <a:solidFill>
                  <a:srgbClr val="1D1D1B"/>
                </a:solidFill>
                <a:latin typeface="Arial"/>
                <a:cs typeface="Arial"/>
              </a:rPr>
              <a:t>you</a:t>
            </a:r>
            <a:r>
              <a:rPr sz="1000" spc="-20" dirty="0">
                <a:solidFill>
                  <a:srgbClr val="1D1D1B"/>
                </a:solidFill>
                <a:latin typeface="Arial"/>
                <a:cs typeface="Arial"/>
              </a:rPr>
              <a:t> </a:t>
            </a:r>
            <a:r>
              <a:rPr sz="1000" dirty="0">
                <a:solidFill>
                  <a:srgbClr val="1D1D1B"/>
                </a:solidFill>
                <a:latin typeface="Arial"/>
                <a:cs typeface="Arial"/>
              </a:rPr>
              <a:t>to</a:t>
            </a:r>
            <a:r>
              <a:rPr sz="1000" spc="-25" dirty="0">
                <a:solidFill>
                  <a:srgbClr val="1D1D1B"/>
                </a:solidFill>
                <a:latin typeface="Arial"/>
                <a:cs typeface="Arial"/>
              </a:rPr>
              <a:t> </a:t>
            </a:r>
            <a:r>
              <a:rPr sz="1000" dirty="0">
                <a:solidFill>
                  <a:srgbClr val="1D1D1B"/>
                </a:solidFill>
                <a:latin typeface="Arial"/>
                <a:cs typeface="Arial"/>
              </a:rPr>
              <a:t>develop</a:t>
            </a:r>
            <a:r>
              <a:rPr sz="1000" spc="10" dirty="0">
                <a:solidFill>
                  <a:srgbClr val="1D1D1B"/>
                </a:solidFill>
                <a:latin typeface="Arial"/>
                <a:cs typeface="Arial"/>
              </a:rPr>
              <a:t> </a:t>
            </a:r>
            <a:r>
              <a:rPr sz="1000" spc="-25" dirty="0">
                <a:solidFill>
                  <a:srgbClr val="1D1D1B"/>
                </a:solidFill>
                <a:latin typeface="Arial"/>
                <a:cs typeface="Arial"/>
              </a:rPr>
              <a:t>and </a:t>
            </a:r>
            <a:r>
              <a:rPr sz="1000" dirty="0">
                <a:solidFill>
                  <a:srgbClr val="1D1D1B"/>
                </a:solidFill>
                <a:latin typeface="Arial"/>
                <a:cs typeface="Arial"/>
              </a:rPr>
              <a:t>become</a:t>
            </a:r>
            <a:r>
              <a:rPr sz="1000" spc="5" dirty="0">
                <a:solidFill>
                  <a:srgbClr val="1D1D1B"/>
                </a:solidFill>
                <a:latin typeface="Arial"/>
                <a:cs typeface="Arial"/>
              </a:rPr>
              <a:t> </a:t>
            </a:r>
            <a:r>
              <a:rPr sz="1000" dirty="0">
                <a:solidFill>
                  <a:srgbClr val="1D1D1B"/>
                </a:solidFill>
                <a:latin typeface="Arial"/>
                <a:cs typeface="Arial"/>
              </a:rPr>
              <a:t>an</a:t>
            </a:r>
            <a:r>
              <a:rPr sz="1000" spc="-25" dirty="0">
                <a:solidFill>
                  <a:srgbClr val="1D1D1B"/>
                </a:solidFill>
                <a:latin typeface="Arial"/>
                <a:cs typeface="Arial"/>
              </a:rPr>
              <a:t> </a:t>
            </a:r>
            <a:r>
              <a:rPr sz="1000" spc="-10" dirty="0">
                <a:solidFill>
                  <a:srgbClr val="1D1D1B"/>
                </a:solidFill>
                <a:latin typeface="Arial"/>
                <a:cs typeface="Arial"/>
              </a:rPr>
              <a:t>expressive</a:t>
            </a:r>
            <a:r>
              <a:rPr sz="1000" dirty="0">
                <a:solidFill>
                  <a:srgbClr val="1D1D1B"/>
                </a:solidFill>
                <a:latin typeface="Arial"/>
                <a:cs typeface="Arial"/>
              </a:rPr>
              <a:t> performer</a:t>
            </a:r>
            <a:r>
              <a:rPr sz="1000" spc="10" dirty="0">
                <a:solidFill>
                  <a:srgbClr val="1D1D1B"/>
                </a:solidFill>
                <a:latin typeface="Arial"/>
                <a:cs typeface="Arial"/>
              </a:rPr>
              <a:t> </a:t>
            </a:r>
            <a:r>
              <a:rPr sz="1000" dirty="0">
                <a:solidFill>
                  <a:srgbClr val="1D1D1B"/>
                </a:solidFill>
                <a:latin typeface="Arial"/>
                <a:cs typeface="Arial"/>
              </a:rPr>
              <a:t>and</a:t>
            </a:r>
            <a:r>
              <a:rPr sz="1000" spc="-20" dirty="0">
                <a:solidFill>
                  <a:srgbClr val="1D1D1B"/>
                </a:solidFill>
                <a:latin typeface="Arial"/>
                <a:cs typeface="Arial"/>
              </a:rPr>
              <a:t> </a:t>
            </a:r>
            <a:r>
              <a:rPr sz="1000" dirty="0">
                <a:solidFill>
                  <a:srgbClr val="1D1D1B"/>
                </a:solidFill>
                <a:latin typeface="Arial"/>
                <a:cs typeface="Arial"/>
              </a:rPr>
              <a:t>composer.</a:t>
            </a:r>
            <a:r>
              <a:rPr sz="1000" spc="5" dirty="0">
                <a:solidFill>
                  <a:srgbClr val="1D1D1B"/>
                </a:solidFill>
                <a:latin typeface="Arial"/>
                <a:cs typeface="Arial"/>
              </a:rPr>
              <a:t> </a:t>
            </a:r>
            <a:r>
              <a:rPr sz="1000" dirty="0">
                <a:solidFill>
                  <a:srgbClr val="1D1D1B"/>
                </a:solidFill>
                <a:latin typeface="Arial"/>
                <a:cs typeface="Arial"/>
              </a:rPr>
              <a:t>By</a:t>
            </a:r>
            <a:r>
              <a:rPr sz="1000" spc="-30" dirty="0">
                <a:solidFill>
                  <a:srgbClr val="1D1D1B"/>
                </a:solidFill>
                <a:latin typeface="Arial"/>
                <a:cs typeface="Arial"/>
              </a:rPr>
              <a:t> </a:t>
            </a:r>
            <a:r>
              <a:rPr sz="1000" dirty="0">
                <a:solidFill>
                  <a:srgbClr val="1D1D1B"/>
                </a:solidFill>
                <a:latin typeface="Arial"/>
                <a:cs typeface="Arial"/>
              </a:rPr>
              <a:t>learning</a:t>
            </a:r>
            <a:r>
              <a:rPr sz="1000" spc="-10" dirty="0">
                <a:solidFill>
                  <a:srgbClr val="1D1D1B"/>
                </a:solidFill>
                <a:latin typeface="Arial"/>
                <a:cs typeface="Arial"/>
              </a:rPr>
              <a:t> </a:t>
            </a:r>
            <a:r>
              <a:rPr sz="1000" dirty="0">
                <a:solidFill>
                  <a:srgbClr val="1D1D1B"/>
                </a:solidFill>
                <a:latin typeface="Arial"/>
                <a:cs typeface="Arial"/>
              </a:rPr>
              <a:t>about</a:t>
            </a:r>
            <a:r>
              <a:rPr sz="1000" spc="-15" dirty="0">
                <a:solidFill>
                  <a:srgbClr val="1D1D1B"/>
                </a:solidFill>
                <a:latin typeface="Arial"/>
                <a:cs typeface="Arial"/>
              </a:rPr>
              <a:t> </a:t>
            </a:r>
            <a:r>
              <a:rPr sz="1000" spc="-25" dirty="0">
                <a:solidFill>
                  <a:srgbClr val="1D1D1B"/>
                </a:solidFill>
                <a:latin typeface="Arial"/>
                <a:cs typeface="Arial"/>
              </a:rPr>
              <a:t>the </a:t>
            </a:r>
            <a:r>
              <a:rPr sz="1000" dirty="0">
                <a:solidFill>
                  <a:srgbClr val="1D1D1B"/>
                </a:solidFill>
                <a:latin typeface="Arial"/>
                <a:cs typeface="Arial"/>
              </a:rPr>
              <a:t>history</a:t>
            </a:r>
            <a:r>
              <a:rPr sz="1000" spc="-25" dirty="0">
                <a:solidFill>
                  <a:srgbClr val="1D1D1B"/>
                </a:solidFill>
                <a:latin typeface="Arial"/>
                <a:cs typeface="Arial"/>
              </a:rPr>
              <a:t> </a:t>
            </a:r>
            <a:r>
              <a:rPr sz="1000" dirty="0">
                <a:solidFill>
                  <a:srgbClr val="1D1D1B"/>
                </a:solidFill>
                <a:latin typeface="Arial"/>
                <a:cs typeface="Arial"/>
              </a:rPr>
              <a:t>of</a:t>
            </a:r>
            <a:r>
              <a:rPr sz="1000" spc="-30" dirty="0">
                <a:solidFill>
                  <a:srgbClr val="1D1D1B"/>
                </a:solidFill>
                <a:latin typeface="Arial"/>
                <a:cs typeface="Arial"/>
              </a:rPr>
              <a:t> </a:t>
            </a:r>
            <a:r>
              <a:rPr sz="1000" spc="-10" dirty="0">
                <a:solidFill>
                  <a:srgbClr val="1D1D1B"/>
                </a:solidFill>
                <a:latin typeface="Arial"/>
                <a:cs typeface="Arial"/>
              </a:rPr>
              <a:t>music,</a:t>
            </a:r>
            <a:r>
              <a:rPr sz="1000" spc="-20" dirty="0">
                <a:solidFill>
                  <a:srgbClr val="1D1D1B"/>
                </a:solidFill>
                <a:latin typeface="Arial"/>
                <a:cs typeface="Arial"/>
              </a:rPr>
              <a:t> </a:t>
            </a:r>
            <a:r>
              <a:rPr sz="1000" dirty="0">
                <a:solidFill>
                  <a:srgbClr val="1D1D1B"/>
                </a:solidFill>
                <a:latin typeface="Arial"/>
                <a:cs typeface="Arial"/>
              </a:rPr>
              <a:t>you</a:t>
            </a:r>
            <a:r>
              <a:rPr sz="1000" spc="-30" dirty="0">
                <a:solidFill>
                  <a:srgbClr val="1D1D1B"/>
                </a:solidFill>
                <a:latin typeface="Arial"/>
                <a:cs typeface="Arial"/>
              </a:rPr>
              <a:t> </a:t>
            </a:r>
            <a:r>
              <a:rPr sz="1000" dirty="0">
                <a:solidFill>
                  <a:srgbClr val="1D1D1B"/>
                </a:solidFill>
                <a:latin typeface="Arial"/>
                <a:cs typeface="Arial"/>
              </a:rPr>
              <a:t>can</a:t>
            </a:r>
            <a:r>
              <a:rPr sz="1000" spc="-10" dirty="0">
                <a:solidFill>
                  <a:srgbClr val="1D1D1B"/>
                </a:solidFill>
                <a:latin typeface="Arial"/>
                <a:cs typeface="Arial"/>
              </a:rPr>
              <a:t> </a:t>
            </a:r>
            <a:r>
              <a:rPr sz="1000" dirty="0">
                <a:solidFill>
                  <a:srgbClr val="1D1D1B"/>
                </a:solidFill>
                <a:latin typeface="Arial"/>
                <a:cs typeface="Arial"/>
              </a:rPr>
              <a:t>develop</a:t>
            </a:r>
            <a:r>
              <a:rPr sz="1000" spc="10" dirty="0">
                <a:solidFill>
                  <a:srgbClr val="1D1D1B"/>
                </a:solidFill>
                <a:latin typeface="Arial"/>
                <a:cs typeface="Arial"/>
              </a:rPr>
              <a:t> </a:t>
            </a:r>
            <a:r>
              <a:rPr sz="1000" dirty="0">
                <a:solidFill>
                  <a:srgbClr val="1D1D1B"/>
                </a:solidFill>
                <a:latin typeface="Arial"/>
                <a:cs typeface="Arial"/>
              </a:rPr>
              <a:t>your</a:t>
            </a:r>
            <a:r>
              <a:rPr sz="1000" spc="-25" dirty="0">
                <a:solidFill>
                  <a:srgbClr val="1D1D1B"/>
                </a:solidFill>
                <a:latin typeface="Arial"/>
                <a:cs typeface="Arial"/>
              </a:rPr>
              <a:t> </a:t>
            </a:r>
            <a:r>
              <a:rPr sz="1000" dirty="0">
                <a:solidFill>
                  <a:srgbClr val="1D1D1B"/>
                </a:solidFill>
                <a:latin typeface="Arial"/>
                <a:cs typeface="Arial"/>
              </a:rPr>
              <a:t>own</a:t>
            </a:r>
            <a:r>
              <a:rPr sz="1000" spc="-20" dirty="0">
                <a:solidFill>
                  <a:srgbClr val="1D1D1B"/>
                </a:solidFill>
                <a:latin typeface="Arial"/>
                <a:cs typeface="Arial"/>
              </a:rPr>
              <a:t> </a:t>
            </a:r>
            <a:r>
              <a:rPr sz="1000" spc="-10" dirty="0">
                <a:solidFill>
                  <a:srgbClr val="1D1D1B"/>
                </a:solidFill>
                <a:latin typeface="Arial"/>
                <a:cs typeface="Arial"/>
              </a:rPr>
              <a:t>musical</a:t>
            </a:r>
            <a:r>
              <a:rPr sz="1000" dirty="0">
                <a:solidFill>
                  <a:srgbClr val="1D1D1B"/>
                </a:solidFill>
                <a:latin typeface="Arial"/>
                <a:cs typeface="Arial"/>
              </a:rPr>
              <a:t> knowledge.</a:t>
            </a:r>
            <a:r>
              <a:rPr sz="1000" spc="-5" dirty="0">
                <a:solidFill>
                  <a:srgbClr val="1D1D1B"/>
                </a:solidFill>
                <a:latin typeface="Arial"/>
                <a:cs typeface="Arial"/>
              </a:rPr>
              <a:t> </a:t>
            </a:r>
            <a:r>
              <a:rPr sz="1000" spc="-20" dirty="0">
                <a:solidFill>
                  <a:srgbClr val="1D1D1B"/>
                </a:solidFill>
                <a:latin typeface="Arial"/>
                <a:cs typeface="Arial"/>
              </a:rPr>
              <a:t>This </a:t>
            </a:r>
            <a:r>
              <a:rPr sz="1000" dirty="0">
                <a:solidFill>
                  <a:srgbClr val="1D1D1B"/>
                </a:solidFill>
                <a:latin typeface="Arial"/>
                <a:cs typeface="Arial"/>
              </a:rPr>
              <a:t>will</a:t>
            </a:r>
            <a:r>
              <a:rPr sz="1000" spc="-15" dirty="0">
                <a:solidFill>
                  <a:srgbClr val="1D1D1B"/>
                </a:solidFill>
                <a:latin typeface="Arial"/>
                <a:cs typeface="Arial"/>
              </a:rPr>
              <a:t> </a:t>
            </a:r>
            <a:r>
              <a:rPr sz="1000" dirty="0">
                <a:solidFill>
                  <a:srgbClr val="1D1D1B"/>
                </a:solidFill>
                <a:latin typeface="Arial"/>
                <a:cs typeface="Arial"/>
              </a:rPr>
              <a:t>really</a:t>
            </a:r>
            <a:r>
              <a:rPr sz="1000" spc="-15" dirty="0">
                <a:solidFill>
                  <a:srgbClr val="1D1D1B"/>
                </a:solidFill>
                <a:latin typeface="Arial"/>
                <a:cs typeface="Arial"/>
              </a:rPr>
              <a:t> </a:t>
            </a:r>
            <a:r>
              <a:rPr sz="1000" dirty="0">
                <a:solidFill>
                  <a:srgbClr val="1D1D1B"/>
                </a:solidFill>
                <a:latin typeface="Arial"/>
                <a:cs typeface="Arial"/>
              </a:rPr>
              <a:t>help you</a:t>
            </a:r>
            <a:r>
              <a:rPr sz="1000" spc="-30" dirty="0">
                <a:solidFill>
                  <a:srgbClr val="1D1D1B"/>
                </a:solidFill>
                <a:latin typeface="Arial"/>
                <a:cs typeface="Arial"/>
              </a:rPr>
              <a:t> </a:t>
            </a:r>
            <a:r>
              <a:rPr sz="1000" dirty="0">
                <a:solidFill>
                  <a:srgbClr val="1D1D1B"/>
                </a:solidFill>
                <a:latin typeface="Arial"/>
                <a:cs typeface="Arial"/>
              </a:rPr>
              <a:t>to</a:t>
            </a:r>
            <a:r>
              <a:rPr sz="1000" spc="-25" dirty="0">
                <a:solidFill>
                  <a:srgbClr val="1D1D1B"/>
                </a:solidFill>
                <a:latin typeface="Arial"/>
                <a:cs typeface="Arial"/>
              </a:rPr>
              <a:t> </a:t>
            </a:r>
            <a:r>
              <a:rPr sz="1000" dirty="0">
                <a:solidFill>
                  <a:srgbClr val="1D1D1B"/>
                </a:solidFill>
                <a:latin typeface="Arial"/>
                <a:cs typeface="Arial"/>
              </a:rPr>
              <a:t>compose</a:t>
            </a:r>
            <a:r>
              <a:rPr sz="1000" spc="-15" dirty="0">
                <a:solidFill>
                  <a:srgbClr val="1D1D1B"/>
                </a:solidFill>
                <a:latin typeface="Arial"/>
                <a:cs typeface="Arial"/>
              </a:rPr>
              <a:t> </a:t>
            </a:r>
            <a:r>
              <a:rPr sz="1000" dirty="0">
                <a:solidFill>
                  <a:srgbClr val="1D1D1B"/>
                </a:solidFill>
                <a:latin typeface="Arial"/>
                <a:cs typeface="Arial"/>
              </a:rPr>
              <a:t>in</a:t>
            </a:r>
            <a:r>
              <a:rPr sz="1000" spc="-15" dirty="0">
                <a:solidFill>
                  <a:srgbClr val="1D1D1B"/>
                </a:solidFill>
                <a:latin typeface="Arial"/>
                <a:cs typeface="Arial"/>
              </a:rPr>
              <a:t> </a:t>
            </a:r>
            <a:r>
              <a:rPr sz="1000" dirty="0">
                <a:solidFill>
                  <a:srgbClr val="1D1D1B"/>
                </a:solidFill>
                <a:latin typeface="Arial"/>
                <a:cs typeface="Arial"/>
              </a:rPr>
              <a:t>a</a:t>
            </a:r>
            <a:r>
              <a:rPr sz="1000" spc="-25" dirty="0">
                <a:solidFill>
                  <a:srgbClr val="1D1D1B"/>
                </a:solidFill>
                <a:latin typeface="Arial"/>
                <a:cs typeface="Arial"/>
              </a:rPr>
              <a:t> </a:t>
            </a:r>
            <a:r>
              <a:rPr sz="1000" dirty="0">
                <a:solidFill>
                  <a:srgbClr val="1D1D1B"/>
                </a:solidFill>
                <a:latin typeface="Arial"/>
                <a:cs typeface="Arial"/>
              </a:rPr>
              <a:t>variety</a:t>
            </a:r>
            <a:r>
              <a:rPr sz="1000" spc="-5" dirty="0">
                <a:solidFill>
                  <a:srgbClr val="1D1D1B"/>
                </a:solidFill>
                <a:latin typeface="Arial"/>
                <a:cs typeface="Arial"/>
              </a:rPr>
              <a:t> </a:t>
            </a:r>
            <a:r>
              <a:rPr sz="1000" dirty="0">
                <a:solidFill>
                  <a:srgbClr val="1D1D1B"/>
                </a:solidFill>
                <a:latin typeface="Arial"/>
                <a:cs typeface="Arial"/>
              </a:rPr>
              <a:t>of</a:t>
            </a:r>
            <a:r>
              <a:rPr sz="1000" spc="-20" dirty="0">
                <a:solidFill>
                  <a:srgbClr val="1D1D1B"/>
                </a:solidFill>
                <a:latin typeface="Arial"/>
                <a:cs typeface="Arial"/>
              </a:rPr>
              <a:t> </a:t>
            </a:r>
            <a:r>
              <a:rPr sz="1000" spc="-10" dirty="0">
                <a:solidFill>
                  <a:srgbClr val="1D1D1B"/>
                </a:solidFill>
                <a:latin typeface="Arial"/>
                <a:cs typeface="Arial"/>
              </a:rPr>
              <a:t>Western</a:t>
            </a:r>
            <a:r>
              <a:rPr sz="1000" spc="-5" dirty="0">
                <a:solidFill>
                  <a:srgbClr val="1D1D1B"/>
                </a:solidFill>
                <a:latin typeface="Arial"/>
                <a:cs typeface="Arial"/>
              </a:rPr>
              <a:t> </a:t>
            </a:r>
            <a:r>
              <a:rPr sz="1000" spc="-20" dirty="0">
                <a:solidFill>
                  <a:srgbClr val="1D1D1B"/>
                </a:solidFill>
                <a:latin typeface="Arial"/>
                <a:cs typeface="Arial"/>
              </a:rPr>
              <a:t>Classical</a:t>
            </a:r>
            <a:r>
              <a:rPr sz="1000" spc="-5" dirty="0">
                <a:solidFill>
                  <a:srgbClr val="1D1D1B"/>
                </a:solidFill>
                <a:latin typeface="Arial"/>
                <a:cs typeface="Arial"/>
              </a:rPr>
              <a:t> </a:t>
            </a:r>
            <a:r>
              <a:rPr sz="1000" spc="-10" dirty="0">
                <a:solidFill>
                  <a:srgbClr val="1D1D1B"/>
                </a:solidFill>
                <a:latin typeface="Arial"/>
                <a:cs typeface="Arial"/>
              </a:rPr>
              <a:t>styles. </a:t>
            </a:r>
            <a:r>
              <a:rPr sz="1000" dirty="0">
                <a:solidFill>
                  <a:srgbClr val="1D1D1B"/>
                </a:solidFill>
                <a:latin typeface="Arial"/>
                <a:cs typeface="Arial"/>
              </a:rPr>
              <a:t>Students</a:t>
            </a:r>
            <a:r>
              <a:rPr sz="1000" spc="-5" dirty="0">
                <a:solidFill>
                  <a:srgbClr val="1D1D1B"/>
                </a:solidFill>
                <a:latin typeface="Arial"/>
                <a:cs typeface="Arial"/>
              </a:rPr>
              <a:t> </a:t>
            </a:r>
            <a:r>
              <a:rPr sz="1000" dirty="0">
                <a:solidFill>
                  <a:srgbClr val="1D1D1B"/>
                </a:solidFill>
                <a:latin typeface="Arial"/>
                <a:cs typeface="Arial"/>
              </a:rPr>
              <a:t>will</a:t>
            </a:r>
            <a:r>
              <a:rPr sz="1000" spc="-10" dirty="0">
                <a:solidFill>
                  <a:srgbClr val="1D1D1B"/>
                </a:solidFill>
                <a:latin typeface="Arial"/>
                <a:cs typeface="Arial"/>
              </a:rPr>
              <a:t> </a:t>
            </a:r>
            <a:r>
              <a:rPr sz="1000" dirty="0">
                <a:solidFill>
                  <a:srgbClr val="1D1D1B"/>
                </a:solidFill>
                <a:latin typeface="Arial"/>
                <a:cs typeface="Arial"/>
              </a:rPr>
              <a:t>complete a</a:t>
            </a:r>
            <a:r>
              <a:rPr sz="1000" spc="-10" dirty="0">
                <a:solidFill>
                  <a:srgbClr val="1D1D1B"/>
                </a:solidFill>
                <a:latin typeface="Arial"/>
                <a:cs typeface="Arial"/>
              </a:rPr>
              <a:t> two-</a:t>
            </a:r>
            <a:r>
              <a:rPr sz="1000" dirty="0">
                <a:solidFill>
                  <a:srgbClr val="1D1D1B"/>
                </a:solidFill>
                <a:latin typeface="Arial"/>
                <a:cs typeface="Arial"/>
              </a:rPr>
              <a:t>hour</a:t>
            </a:r>
            <a:r>
              <a:rPr sz="1000" spc="-15" dirty="0">
                <a:solidFill>
                  <a:srgbClr val="1D1D1B"/>
                </a:solidFill>
                <a:latin typeface="Arial"/>
                <a:cs typeface="Arial"/>
              </a:rPr>
              <a:t> </a:t>
            </a:r>
            <a:r>
              <a:rPr sz="1000" dirty="0">
                <a:solidFill>
                  <a:srgbClr val="1D1D1B"/>
                </a:solidFill>
                <a:latin typeface="Arial"/>
                <a:cs typeface="Arial"/>
              </a:rPr>
              <a:t>written</a:t>
            </a:r>
            <a:r>
              <a:rPr sz="1000" spc="-5" dirty="0">
                <a:solidFill>
                  <a:srgbClr val="1D1D1B"/>
                </a:solidFill>
                <a:latin typeface="Arial"/>
                <a:cs typeface="Arial"/>
              </a:rPr>
              <a:t> </a:t>
            </a:r>
            <a:r>
              <a:rPr sz="1000" dirty="0">
                <a:solidFill>
                  <a:srgbClr val="1D1D1B"/>
                </a:solidFill>
                <a:latin typeface="Arial"/>
                <a:cs typeface="Arial"/>
              </a:rPr>
              <a:t>exam on</a:t>
            </a:r>
            <a:r>
              <a:rPr sz="1000" spc="-30" dirty="0">
                <a:solidFill>
                  <a:srgbClr val="1D1D1B"/>
                </a:solidFill>
                <a:latin typeface="Arial"/>
                <a:cs typeface="Arial"/>
              </a:rPr>
              <a:t> </a:t>
            </a:r>
            <a:r>
              <a:rPr sz="1000" dirty="0">
                <a:solidFill>
                  <a:srgbClr val="1D1D1B"/>
                </a:solidFill>
                <a:latin typeface="Arial"/>
                <a:cs typeface="Arial"/>
              </a:rPr>
              <a:t>the</a:t>
            </a:r>
            <a:r>
              <a:rPr sz="1000" spc="-10" dirty="0">
                <a:solidFill>
                  <a:srgbClr val="1D1D1B"/>
                </a:solidFill>
                <a:latin typeface="Arial"/>
                <a:cs typeface="Arial"/>
              </a:rPr>
              <a:t> </a:t>
            </a:r>
            <a:r>
              <a:rPr sz="1000" dirty="0">
                <a:solidFill>
                  <a:srgbClr val="1D1D1B"/>
                </a:solidFill>
                <a:latin typeface="Arial"/>
                <a:cs typeface="Arial"/>
              </a:rPr>
              <a:t>history</a:t>
            </a:r>
            <a:r>
              <a:rPr sz="1000" spc="-35" dirty="0">
                <a:solidFill>
                  <a:srgbClr val="1D1D1B"/>
                </a:solidFill>
                <a:latin typeface="Arial"/>
                <a:cs typeface="Arial"/>
              </a:rPr>
              <a:t> </a:t>
            </a:r>
            <a:r>
              <a:rPr sz="1000" spc="-25" dirty="0">
                <a:solidFill>
                  <a:srgbClr val="1D1D1B"/>
                </a:solidFill>
                <a:latin typeface="Arial"/>
                <a:cs typeface="Arial"/>
              </a:rPr>
              <a:t>of</a:t>
            </a:r>
            <a:r>
              <a:rPr sz="1000" spc="500" dirty="0">
                <a:solidFill>
                  <a:srgbClr val="1D1D1B"/>
                </a:solidFill>
                <a:latin typeface="Arial"/>
                <a:cs typeface="Arial"/>
              </a:rPr>
              <a:t> </a:t>
            </a:r>
            <a:r>
              <a:rPr sz="1000" spc="-10" dirty="0">
                <a:solidFill>
                  <a:srgbClr val="1D1D1B"/>
                </a:solidFill>
                <a:latin typeface="Arial"/>
                <a:cs typeface="Arial"/>
              </a:rPr>
              <a:t>music,</a:t>
            </a:r>
            <a:r>
              <a:rPr sz="1000" spc="-30" dirty="0">
                <a:solidFill>
                  <a:srgbClr val="1D1D1B"/>
                </a:solidFill>
                <a:latin typeface="Arial"/>
                <a:cs typeface="Arial"/>
              </a:rPr>
              <a:t> </a:t>
            </a:r>
            <a:r>
              <a:rPr sz="1000" dirty="0">
                <a:solidFill>
                  <a:srgbClr val="1D1D1B"/>
                </a:solidFill>
                <a:latin typeface="Arial"/>
                <a:cs typeface="Arial"/>
              </a:rPr>
              <a:t>beginning</a:t>
            </a:r>
            <a:r>
              <a:rPr sz="1000" spc="-10" dirty="0">
                <a:solidFill>
                  <a:srgbClr val="1D1D1B"/>
                </a:solidFill>
                <a:latin typeface="Arial"/>
                <a:cs typeface="Arial"/>
              </a:rPr>
              <a:t> </a:t>
            </a:r>
            <a:r>
              <a:rPr sz="1000" dirty="0">
                <a:solidFill>
                  <a:srgbClr val="1D1D1B"/>
                </a:solidFill>
                <a:latin typeface="Arial"/>
                <a:cs typeface="Arial"/>
              </a:rPr>
              <a:t>in</a:t>
            </a:r>
            <a:r>
              <a:rPr sz="1000" spc="-35" dirty="0">
                <a:solidFill>
                  <a:srgbClr val="1D1D1B"/>
                </a:solidFill>
                <a:latin typeface="Arial"/>
                <a:cs typeface="Arial"/>
              </a:rPr>
              <a:t> </a:t>
            </a:r>
            <a:r>
              <a:rPr sz="1000" dirty="0">
                <a:solidFill>
                  <a:srgbClr val="1D1D1B"/>
                </a:solidFill>
                <a:latin typeface="Arial"/>
                <a:cs typeface="Arial"/>
              </a:rPr>
              <a:t>the</a:t>
            </a:r>
            <a:r>
              <a:rPr sz="1000" spc="-10" dirty="0">
                <a:solidFill>
                  <a:srgbClr val="1D1D1B"/>
                </a:solidFill>
                <a:latin typeface="Arial"/>
                <a:cs typeface="Arial"/>
              </a:rPr>
              <a:t> </a:t>
            </a:r>
            <a:r>
              <a:rPr sz="1000" dirty="0">
                <a:solidFill>
                  <a:srgbClr val="1D1D1B"/>
                </a:solidFill>
                <a:latin typeface="Arial"/>
                <a:cs typeface="Arial"/>
              </a:rPr>
              <a:t>Baroque</a:t>
            </a:r>
            <a:r>
              <a:rPr sz="1000" spc="-5" dirty="0">
                <a:solidFill>
                  <a:srgbClr val="1D1D1B"/>
                </a:solidFill>
                <a:latin typeface="Arial"/>
                <a:cs typeface="Arial"/>
              </a:rPr>
              <a:t> </a:t>
            </a:r>
            <a:r>
              <a:rPr sz="1000" dirty="0">
                <a:solidFill>
                  <a:srgbClr val="1D1D1B"/>
                </a:solidFill>
                <a:latin typeface="Arial"/>
                <a:cs typeface="Arial"/>
              </a:rPr>
              <a:t>era to</a:t>
            </a:r>
            <a:r>
              <a:rPr sz="1000" spc="-25" dirty="0">
                <a:solidFill>
                  <a:srgbClr val="1D1D1B"/>
                </a:solidFill>
                <a:latin typeface="Arial"/>
                <a:cs typeface="Arial"/>
              </a:rPr>
              <a:t> </a:t>
            </a:r>
            <a:r>
              <a:rPr sz="1000" dirty="0">
                <a:solidFill>
                  <a:srgbClr val="1D1D1B"/>
                </a:solidFill>
                <a:latin typeface="Arial"/>
                <a:cs typeface="Arial"/>
              </a:rPr>
              <a:t>the</a:t>
            </a:r>
            <a:r>
              <a:rPr sz="1000" spc="-25" dirty="0">
                <a:solidFill>
                  <a:srgbClr val="1D1D1B"/>
                </a:solidFill>
                <a:latin typeface="Arial"/>
                <a:cs typeface="Arial"/>
              </a:rPr>
              <a:t> </a:t>
            </a:r>
            <a:r>
              <a:rPr sz="1000" dirty="0">
                <a:solidFill>
                  <a:srgbClr val="1D1D1B"/>
                </a:solidFill>
                <a:latin typeface="Arial"/>
                <a:cs typeface="Arial"/>
              </a:rPr>
              <a:t>present day.</a:t>
            </a:r>
            <a:r>
              <a:rPr sz="1000" spc="5" dirty="0">
                <a:solidFill>
                  <a:srgbClr val="1D1D1B"/>
                </a:solidFill>
                <a:latin typeface="Arial"/>
                <a:cs typeface="Arial"/>
              </a:rPr>
              <a:t> </a:t>
            </a:r>
            <a:r>
              <a:rPr sz="1000" spc="-10" dirty="0">
                <a:solidFill>
                  <a:srgbClr val="1D1D1B"/>
                </a:solidFill>
                <a:latin typeface="Arial"/>
                <a:cs typeface="Arial"/>
              </a:rPr>
              <a:t>This</a:t>
            </a:r>
            <a:r>
              <a:rPr sz="1000" spc="-25" dirty="0">
                <a:solidFill>
                  <a:srgbClr val="1D1D1B"/>
                </a:solidFill>
                <a:latin typeface="Arial"/>
                <a:cs typeface="Arial"/>
              </a:rPr>
              <a:t> </a:t>
            </a:r>
            <a:r>
              <a:rPr sz="1000" spc="-10" dirty="0">
                <a:solidFill>
                  <a:srgbClr val="1D1D1B"/>
                </a:solidFill>
                <a:latin typeface="Arial"/>
                <a:cs typeface="Arial"/>
              </a:rPr>
              <a:t>course </a:t>
            </a:r>
            <a:r>
              <a:rPr sz="1000" dirty="0">
                <a:solidFill>
                  <a:srgbClr val="1D1D1B"/>
                </a:solidFill>
                <a:latin typeface="Arial"/>
                <a:cs typeface="Arial"/>
              </a:rPr>
              <a:t>requires</a:t>
            </a:r>
            <a:r>
              <a:rPr sz="1000" spc="-5" dirty="0">
                <a:solidFill>
                  <a:srgbClr val="1D1D1B"/>
                </a:solidFill>
                <a:latin typeface="Arial"/>
                <a:cs typeface="Arial"/>
              </a:rPr>
              <a:t> </a:t>
            </a:r>
            <a:r>
              <a:rPr sz="1000" dirty="0">
                <a:solidFill>
                  <a:srgbClr val="1D1D1B"/>
                </a:solidFill>
                <a:latin typeface="Arial"/>
                <a:cs typeface="Arial"/>
              </a:rPr>
              <a:t>students</a:t>
            </a:r>
            <a:r>
              <a:rPr sz="1000" spc="-25" dirty="0">
                <a:solidFill>
                  <a:srgbClr val="1D1D1B"/>
                </a:solidFill>
                <a:latin typeface="Arial"/>
                <a:cs typeface="Arial"/>
              </a:rPr>
              <a:t> </a:t>
            </a:r>
            <a:r>
              <a:rPr sz="1000" dirty="0">
                <a:solidFill>
                  <a:srgbClr val="1D1D1B"/>
                </a:solidFill>
                <a:latin typeface="Arial"/>
                <a:cs typeface="Arial"/>
              </a:rPr>
              <a:t>to</a:t>
            </a:r>
            <a:r>
              <a:rPr sz="1000" spc="-30" dirty="0">
                <a:solidFill>
                  <a:srgbClr val="1D1D1B"/>
                </a:solidFill>
                <a:latin typeface="Arial"/>
                <a:cs typeface="Arial"/>
              </a:rPr>
              <a:t> </a:t>
            </a:r>
            <a:r>
              <a:rPr sz="1000" dirty="0">
                <a:solidFill>
                  <a:srgbClr val="1D1D1B"/>
                </a:solidFill>
                <a:latin typeface="Arial"/>
                <a:cs typeface="Arial"/>
              </a:rPr>
              <a:t>play</a:t>
            </a:r>
            <a:r>
              <a:rPr sz="1000" spc="-15" dirty="0">
                <a:solidFill>
                  <a:srgbClr val="1D1D1B"/>
                </a:solidFill>
                <a:latin typeface="Arial"/>
                <a:cs typeface="Arial"/>
              </a:rPr>
              <a:t> </a:t>
            </a:r>
            <a:r>
              <a:rPr sz="1000" dirty="0">
                <a:solidFill>
                  <a:srgbClr val="1D1D1B"/>
                </a:solidFill>
                <a:latin typeface="Arial"/>
                <a:cs typeface="Arial"/>
              </a:rPr>
              <a:t>a</a:t>
            </a:r>
            <a:r>
              <a:rPr sz="1000" spc="-30" dirty="0">
                <a:solidFill>
                  <a:srgbClr val="1D1D1B"/>
                </a:solidFill>
                <a:latin typeface="Arial"/>
                <a:cs typeface="Arial"/>
              </a:rPr>
              <a:t> </a:t>
            </a:r>
            <a:r>
              <a:rPr sz="1000" spc="-10" dirty="0">
                <a:solidFill>
                  <a:srgbClr val="1D1D1B"/>
                </a:solidFill>
                <a:latin typeface="Arial"/>
                <a:cs typeface="Arial"/>
              </a:rPr>
              <a:t>musical</a:t>
            </a:r>
            <a:r>
              <a:rPr sz="1000" spc="-25" dirty="0">
                <a:solidFill>
                  <a:srgbClr val="1D1D1B"/>
                </a:solidFill>
                <a:latin typeface="Arial"/>
                <a:cs typeface="Arial"/>
              </a:rPr>
              <a:t> </a:t>
            </a:r>
            <a:r>
              <a:rPr sz="1000" dirty="0">
                <a:solidFill>
                  <a:srgbClr val="1D1D1B"/>
                </a:solidFill>
                <a:latin typeface="Arial"/>
                <a:cs typeface="Arial"/>
              </a:rPr>
              <a:t>instrument/sing</a:t>
            </a:r>
            <a:r>
              <a:rPr sz="1000" spc="-35" dirty="0">
                <a:solidFill>
                  <a:srgbClr val="1D1D1B"/>
                </a:solidFill>
                <a:latin typeface="Arial"/>
                <a:cs typeface="Arial"/>
              </a:rPr>
              <a:t> </a:t>
            </a:r>
            <a:r>
              <a:rPr sz="1000" spc="-10" dirty="0">
                <a:solidFill>
                  <a:srgbClr val="1D1D1B"/>
                </a:solidFill>
                <a:latin typeface="Arial"/>
                <a:cs typeface="Arial"/>
              </a:rPr>
              <a:t>(approximately </a:t>
            </a:r>
            <a:r>
              <a:rPr sz="1000" dirty="0">
                <a:solidFill>
                  <a:srgbClr val="1D1D1B"/>
                </a:solidFill>
                <a:latin typeface="Arial"/>
                <a:cs typeface="Arial"/>
              </a:rPr>
              <a:t>grade</a:t>
            </a:r>
            <a:r>
              <a:rPr sz="1000" spc="5" dirty="0">
                <a:solidFill>
                  <a:srgbClr val="1D1D1B"/>
                </a:solidFill>
                <a:latin typeface="Arial"/>
                <a:cs typeface="Arial"/>
              </a:rPr>
              <a:t> </a:t>
            </a:r>
            <a:r>
              <a:rPr sz="1000" dirty="0">
                <a:solidFill>
                  <a:srgbClr val="1D1D1B"/>
                </a:solidFill>
                <a:latin typeface="Arial"/>
                <a:cs typeface="Arial"/>
              </a:rPr>
              <a:t>2</a:t>
            </a:r>
            <a:r>
              <a:rPr sz="1000" spc="-15" dirty="0">
                <a:solidFill>
                  <a:srgbClr val="1D1D1B"/>
                </a:solidFill>
                <a:latin typeface="Arial"/>
                <a:cs typeface="Arial"/>
              </a:rPr>
              <a:t> </a:t>
            </a:r>
            <a:r>
              <a:rPr sz="1000" dirty="0">
                <a:solidFill>
                  <a:srgbClr val="1D1D1B"/>
                </a:solidFill>
                <a:latin typeface="Arial"/>
                <a:cs typeface="Arial"/>
              </a:rPr>
              <a:t>standard</a:t>
            </a:r>
            <a:r>
              <a:rPr sz="1000" spc="15" dirty="0">
                <a:solidFill>
                  <a:srgbClr val="1D1D1B"/>
                </a:solidFill>
                <a:latin typeface="Arial"/>
                <a:cs typeface="Arial"/>
              </a:rPr>
              <a:t> </a:t>
            </a:r>
            <a:r>
              <a:rPr sz="1000" dirty="0">
                <a:solidFill>
                  <a:srgbClr val="1D1D1B"/>
                </a:solidFill>
                <a:latin typeface="Arial"/>
                <a:cs typeface="Arial"/>
              </a:rPr>
              <a:t>or</a:t>
            </a:r>
            <a:r>
              <a:rPr sz="1000" spc="-10" dirty="0">
                <a:solidFill>
                  <a:srgbClr val="1D1D1B"/>
                </a:solidFill>
                <a:latin typeface="Arial"/>
                <a:cs typeface="Arial"/>
              </a:rPr>
              <a:t> above).</a:t>
            </a:r>
            <a:endParaRPr sz="1000">
              <a:latin typeface="Arial"/>
              <a:cs typeface="Arial"/>
            </a:endParaRPr>
          </a:p>
          <a:p>
            <a:pPr>
              <a:lnSpc>
                <a:spcPct val="100000"/>
              </a:lnSpc>
              <a:spcBef>
                <a:spcPts val="770"/>
              </a:spcBef>
            </a:pPr>
            <a:endParaRPr sz="1000">
              <a:latin typeface="Arial"/>
              <a:cs typeface="Arial"/>
            </a:endParaRPr>
          </a:p>
          <a:p>
            <a:pPr marL="12700" marR="181610">
              <a:lnSpc>
                <a:spcPct val="110000"/>
              </a:lnSpc>
            </a:pPr>
            <a:r>
              <a:rPr sz="1000" dirty="0">
                <a:solidFill>
                  <a:srgbClr val="1D1D1B"/>
                </a:solidFill>
                <a:latin typeface="Arial"/>
                <a:cs typeface="Arial"/>
              </a:rPr>
              <a:t>Students</a:t>
            </a:r>
            <a:r>
              <a:rPr sz="1000" spc="-10" dirty="0">
                <a:solidFill>
                  <a:srgbClr val="1D1D1B"/>
                </a:solidFill>
                <a:latin typeface="Arial"/>
                <a:cs typeface="Arial"/>
              </a:rPr>
              <a:t> </a:t>
            </a:r>
            <a:r>
              <a:rPr sz="1000" dirty="0">
                <a:solidFill>
                  <a:srgbClr val="1D1D1B"/>
                </a:solidFill>
                <a:latin typeface="Arial"/>
                <a:cs typeface="Arial"/>
              </a:rPr>
              <a:t>will</a:t>
            </a:r>
            <a:r>
              <a:rPr sz="1000" spc="-15" dirty="0">
                <a:solidFill>
                  <a:srgbClr val="1D1D1B"/>
                </a:solidFill>
                <a:latin typeface="Arial"/>
                <a:cs typeface="Arial"/>
              </a:rPr>
              <a:t> </a:t>
            </a:r>
            <a:r>
              <a:rPr sz="1000" dirty="0">
                <a:solidFill>
                  <a:srgbClr val="1D1D1B"/>
                </a:solidFill>
                <a:latin typeface="Arial"/>
                <a:cs typeface="Arial"/>
              </a:rPr>
              <a:t>need to</a:t>
            </a:r>
            <a:r>
              <a:rPr sz="1000" spc="-25" dirty="0">
                <a:solidFill>
                  <a:srgbClr val="1D1D1B"/>
                </a:solidFill>
                <a:latin typeface="Arial"/>
                <a:cs typeface="Arial"/>
              </a:rPr>
              <a:t> </a:t>
            </a:r>
            <a:r>
              <a:rPr sz="1000" dirty="0">
                <a:solidFill>
                  <a:srgbClr val="1D1D1B"/>
                </a:solidFill>
                <a:latin typeface="Arial"/>
                <a:cs typeface="Arial"/>
              </a:rPr>
              <a:t>learn</a:t>
            </a:r>
            <a:r>
              <a:rPr sz="1000" spc="-15" dirty="0">
                <a:solidFill>
                  <a:srgbClr val="1D1D1B"/>
                </a:solidFill>
                <a:latin typeface="Arial"/>
                <a:cs typeface="Arial"/>
              </a:rPr>
              <a:t> </a:t>
            </a:r>
            <a:r>
              <a:rPr sz="1000" dirty="0">
                <a:solidFill>
                  <a:srgbClr val="1D1D1B"/>
                </a:solidFill>
                <a:latin typeface="Arial"/>
                <a:cs typeface="Arial"/>
              </a:rPr>
              <a:t>how</a:t>
            </a:r>
            <a:r>
              <a:rPr sz="1000" spc="-20" dirty="0">
                <a:solidFill>
                  <a:srgbClr val="1D1D1B"/>
                </a:solidFill>
                <a:latin typeface="Arial"/>
                <a:cs typeface="Arial"/>
              </a:rPr>
              <a:t> </a:t>
            </a:r>
            <a:r>
              <a:rPr sz="1000" dirty="0">
                <a:solidFill>
                  <a:srgbClr val="1D1D1B"/>
                </a:solidFill>
                <a:latin typeface="Arial"/>
                <a:cs typeface="Arial"/>
              </a:rPr>
              <a:t>to</a:t>
            </a:r>
            <a:r>
              <a:rPr sz="1000" spc="-25" dirty="0">
                <a:solidFill>
                  <a:srgbClr val="1D1D1B"/>
                </a:solidFill>
                <a:latin typeface="Arial"/>
                <a:cs typeface="Arial"/>
              </a:rPr>
              <a:t> </a:t>
            </a:r>
            <a:r>
              <a:rPr sz="1000" dirty="0">
                <a:solidFill>
                  <a:srgbClr val="1D1D1B"/>
                </a:solidFill>
                <a:latin typeface="Arial"/>
                <a:cs typeface="Arial"/>
              </a:rPr>
              <a:t>read music</a:t>
            </a:r>
            <a:r>
              <a:rPr sz="1000" spc="-25" dirty="0">
                <a:solidFill>
                  <a:srgbClr val="1D1D1B"/>
                </a:solidFill>
                <a:latin typeface="Arial"/>
                <a:cs typeface="Arial"/>
              </a:rPr>
              <a:t> </a:t>
            </a:r>
            <a:r>
              <a:rPr sz="1000" dirty="0">
                <a:solidFill>
                  <a:srgbClr val="1D1D1B"/>
                </a:solidFill>
                <a:latin typeface="Arial"/>
                <a:cs typeface="Arial"/>
              </a:rPr>
              <a:t>notation</a:t>
            </a:r>
            <a:r>
              <a:rPr sz="1000" spc="-25" dirty="0">
                <a:solidFill>
                  <a:srgbClr val="1D1D1B"/>
                </a:solidFill>
                <a:latin typeface="Arial"/>
                <a:cs typeface="Arial"/>
              </a:rPr>
              <a:t> </a:t>
            </a:r>
            <a:r>
              <a:rPr sz="1000" dirty="0">
                <a:solidFill>
                  <a:srgbClr val="1D1D1B"/>
                </a:solidFill>
                <a:latin typeface="Arial"/>
                <a:cs typeface="Arial"/>
              </a:rPr>
              <a:t>which</a:t>
            </a:r>
            <a:r>
              <a:rPr sz="1000" spc="-20" dirty="0">
                <a:solidFill>
                  <a:srgbClr val="1D1D1B"/>
                </a:solidFill>
                <a:latin typeface="Arial"/>
                <a:cs typeface="Arial"/>
              </a:rPr>
              <a:t> </a:t>
            </a:r>
            <a:r>
              <a:rPr sz="1000" dirty="0">
                <a:solidFill>
                  <a:srgbClr val="1D1D1B"/>
                </a:solidFill>
                <a:latin typeface="Arial"/>
                <a:cs typeface="Arial"/>
              </a:rPr>
              <a:t>will</a:t>
            </a:r>
            <a:r>
              <a:rPr sz="1000" spc="-15" dirty="0">
                <a:solidFill>
                  <a:srgbClr val="1D1D1B"/>
                </a:solidFill>
                <a:latin typeface="Arial"/>
                <a:cs typeface="Arial"/>
              </a:rPr>
              <a:t> </a:t>
            </a:r>
            <a:r>
              <a:rPr sz="1000" spc="-25" dirty="0">
                <a:solidFill>
                  <a:srgbClr val="1D1D1B"/>
                </a:solidFill>
                <a:latin typeface="Arial"/>
                <a:cs typeface="Arial"/>
              </a:rPr>
              <a:t>be </a:t>
            </a:r>
            <a:r>
              <a:rPr sz="1000" dirty="0">
                <a:solidFill>
                  <a:srgbClr val="1D1D1B"/>
                </a:solidFill>
                <a:latin typeface="Arial"/>
                <a:cs typeface="Arial"/>
              </a:rPr>
              <a:t>done</a:t>
            </a:r>
            <a:r>
              <a:rPr sz="1000" spc="-20" dirty="0">
                <a:solidFill>
                  <a:srgbClr val="1D1D1B"/>
                </a:solidFill>
                <a:latin typeface="Arial"/>
                <a:cs typeface="Arial"/>
              </a:rPr>
              <a:t> </a:t>
            </a:r>
            <a:r>
              <a:rPr sz="1000" dirty="0">
                <a:solidFill>
                  <a:srgbClr val="1D1D1B"/>
                </a:solidFill>
                <a:latin typeface="Arial"/>
                <a:cs typeface="Arial"/>
              </a:rPr>
              <a:t>in</a:t>
            </a:r>
            <a:r>
              <a:rPr sz="1000" spc="-20" dirty="0">
                <a:solidFill>
                  <a:srgbClr val="1D1D1B"/>
                </a:solidFill>
                <a:latin typeface="Arial"/>
                <a:cs typeface="Arial"/>
              </a:rPr>
              <a:t> lessons.</a:t>
            </a:r>
            <a:r>
              <a:rPr sz="1000" spc="-25" dirty="0">
                <a:solidFill>
                  <a:srgbClr val="1D1D1B"/>
                </a:solidFill>
                <a:latin typeface="Arial"/>
                <a:cs typeface="Arial"/>
              </a:rPr>
              <a:t> </a:t>
            </a:r>
            <a:r>
              <a:rPr sz="1000" dirty="0">
                <a:solidFill>
                  <a:srgbClr val="1D1D1B"/>
                </a:solidFill>
                <a:latin typeface="Arial"/>
                <a:cs typeface="Arial"/>
              </a:rPr>
              <a:t>Students</a:t>
            </a:r>
            <a:r>
              <a:rPr sz="1000" spc="-10" dirty="0">
                <a:solidFill>
                  <a:srgbClr val="1D1D1B"/>
                </a:solidFill>
                <a:latin typeface="Arial"/>
                <a:cs typeface="Arial"/>
              </a:rPr>
              <a:t> </a:t>
            </a:r>
            <a:r>
              <a:rPr sz="1000" dirty="0">
                <a:solidFill>
                  <a:srgbClr val="1D1D1B"/>
                </a:solidFill>
                <a:latin typeface="Arial"/>
                <a:cs typeface="Arial"/>
              </a:rPr>
              <a:t>will</a:t>
            </a:r>
            <a:r>
              <a:rPr sz="1000" spc="-25" dirty="0">
                <a:solidFill>
                  <a:srgbClr val="1D1D1B"/>
                </a:solidFill>
                <a:latin typeface="Arial"/>
                <a:cs typeface="Arial"/>
              </a:rPr>
              <a:t> </a:t>
            </a:r>
            <a:r>
              <a:rPr sz="1000" spc="-10" dirty="0">
                <a:solidFill>
                  <a:srgbClr val="1D1D1B"/>
                </a:solidFill>
                <a:latin typeface="Arial"/>
                <a:cs typeface="Arial"/>
              </a:rPr>
              <a:t>also</a:t>
            </a:r>
            <a:r>
              <a:rPr sz="1000" spc="-20" dirty="0">
                <a:solidFill>
                  <a:srgbClr val="1D1D1B"/>
                </a:solidFill>
                <a:latin typeface="Arial"/>
                <a:cs typeface="Arial"/>
              </a:rPr>
              <a:t> </a:t>
            </a:r>
            <a:r>
              <a:rPr sz="1000" dirty="0">
                <a:solidFill>
                  <a:srgbClr val="1D1D1B"/>
                </a:solidFill>
                <a:latin typeface="Arial"/>
                <a:cs typeface="Arial"/>
              </a:rPr>
              <a:t>compose</a:t>
            </a:r>
            <a:r>
              <a:rPr sz="1000" spc="-15" dirty="0">
                <a:solidFill>
                  <a:srgbClr val="1D1D1B"/>
                </a:solidFill>
                <a:latin typeface="Arial"/>
                <a:cs typeface="Arial"/>
              </a:rPr>
              <a:t> </a:t>
            </a:r>
            <a:r>
              <a:rPr sz="1000" dirty="0">
                <a:solidFill>
                  <a:srgbClr val="1D1D1B"/>
                </a:solidFill>
                <a:latin typeface="Arial"/>
                <a:cs typeface="Arial"/>
              </a:rPr>
              <a:t>two</a:t>
            </a:r>
            <a:r>
              <a:rPr sz="1000" spc="-10" dirty="0">
                <a:solidFill>
                  <a:srgbClr val="1D1D1B"/>
                </a:solidFill>
                <a:latin typeface="Arial"/>
                <a:cs typeface="Arial"/>
              </a:rPr>
              <a:t> contrasting </a:t>
            </a:r>
            <a:r>
              <a:rPr sz="1000" dirty="0">
                <a:solidFill>
                  <a:srgbClr val="1D1D1B"/>
                </a:solidFill>
                <a:latin typeface="Arial"/>
                <a:cs typeface="Arial"/>
              </a:rPr>
              <a:t>compositions</a:t>
            </a:r>
            <a:r>
              <a:rPr sz="1000" spc="-35" dirty="0">
                <a:solidFill>
                  <a:srgbClr val="1D1D1B"/>
                </a:solidFill>
                <a:latin typeface="Arial"/>
                <a:cs typeface="Arial"/>
              </a:rPr>
              <a:t> </a:t>
            </a:r>
            <a:r>
              <a:rPr sz="1000" dirty="0">
                <a:solidFill>
                  <a:srgbClr val="1D1D1B"/>
                </a:solidFill>
                <a:latin typeface="Arial"/>
                <a:cs typeface="Arial"/>
              </a:rPr>
              <a:t>based on</a:t>
            </a:r>
            <a:r>
              <a:rPr sz="1000" spc="-30" dirty="0">
                <a:solidFill>
                  <a:srgbClr val="1D1D1B"/>
                </a:solidFill>
                <a:latin typeface="Arial"/>
                <a:cs typeface="Arial"/>
              </a:rPr>
              <a:t> </a:t>
            </a:r>
            <a:r>
              <a:rPr sz="1000" spc="-10" dirty="0">
                <a:solidFill>
                  <a:srgbClr val="1D1D1B"/>
                </a:solidFill>
                <a:latin typeface="Arial"/>
                <a:cs typeface="Arial"/>
              </a:rPr>
              <a:t>Western</a:t>
            </a:r>
            <a:r>
              <a:rPr sz="1000" spc="-15" dirty="0">
                <a:solidFill>
                  <a:srgbClr val="1D1D1B"/>
                </a:solidFill>
                <a:latin typeface="Arial"/>
                <a:cs typeface="Arial"/>
              </a:rPr>
              <a:t> </a:t>
            </a:r>
            <a:r>
              <a:rPr sz="1000" spc="-20" dirty="0">
                <a:solidFill>
                  <a:srgbClr val="1D1D1B"/>
                </a:solidFill>
                <a:latin typeface="Arial"/>
                <a:cs typeface="Arial"/>
              </a:rPr>
              <a:t>Classical</a:t>
            </a:r>
            <a:r>
              <a:rPr sz="1000" spc="-15" dirty="0">
                <a:solidFill>
                  <a:srgbClr val="1D1D1B"/>
                </a:solidFill>
                <a:latin typeface="Arial"/>
                <a:cs typeface="Arial"/>
              </a:rPr>
              <a:t> </a:t>
            </a:r>
            <a:r>
              <a:rPr sz="1000" spc="-10" dirty="0">
                <a:solidFill>
                  <a:srgbClr val="1D1D1B"/>
                </a:solidFill>
                <a:latin typeface="Arial"/>
                <a:cs typeface="Arial"/>
              </a:rPr>
              <a:t>music.</a:t>
            </a:r>
            <a:endParaRPr sz="1000">
              <a:latin typeface="Arial"/>
              <a:cs typeface="Arial"/>
            </a:endParaRPr>
          </a:p>
          <a:p>
            <a:pPr>
              <a:lnSpc>
                <a:spcPct val="100000"/>
              </a:lnSpc>
              <a:spcBef>
                <a:spcPts val="885"/>
              </a:spcBef>
            </a:pPr>
            <a:endParaRPr sz="1000">
              <a:latin typeface="Arial"/>
              <a:cs typeface="Arial"/>
            </a:endParaRPr>
          </a:p>
          <a:p>
            <a:pPr marL="12700">
              <a:lnSpc>
                <a:spcPct val="100000"/>
              </a:lnSpc>
              <a:spcBef>
                <a:spcPts val="5"/>
              </a:spcBef>
            </a:pPr>
            <a:r>
              <a:rPr sz="1400" spc="-10" dirty="0">
                <a:solidFill>
                  <a:srgbClr val="1D1D1B"/>
                </a:solidFill>
                <a:latin typeface="Arial"/>
                <a:cs typeface="Arial"/>
              </a:rPr>
              <a:t>Qualifications</a:t>
            </a:r>
            <a:r>
              <a:rPr sz="1400" spc="5" dirty="0">
                <a:solidFill>
                  <a:srgbClr val="1D1D1B"/>
                </a:solidFill>
                <a:latin typeface="Arial"/>
                <a:cs typeface="Arial"/>
              </a:rPr>
              <a:t> </a:t>
            </a:r>
            <a:r>
              <a:rPr sz="1400" spc="-10" dirty="0">
                <a:solidFill>
                  <a:srgbClr val="1D1D1B"/>
                </a:solidFill>
                <a:latin typeface="Arial"/>
                <a:cs typeface="Arial"/>
              </a:rPr>
              <a:t>available</a:t>
            </a:r>
            <a:endParaRPr sz="1400">
              <a:latin typeface="Arial"/>
              <a:cs typeface="Arial"/>
            </a:endParaRPr>
          </a:p>
          <a:p>
            <a:pPr marL="12700">
              <a:lnSpc>
                <a:spcPct val="100000"/>
              </a:lnSpc>
              <a:spcBef>
                <a:spcPts val="470"/>
              </a:spcBef>
            </a:pPr>
            <a:r>
              <a:rPr sz="1000" spc="-30" dirty="0">
                <a:solidFill>
                  <a:srgbClr val="1D1D1B"/>
                </a:solidFill>
                <a:latin typeface="Arial"/>
                <a:cs typeface="Arial"/>
              </a:rPr>
              <a:t>GCSE</a:t>
            </a:r>
            <a:r>
              <a:rPr sz="1000" spc="-20" dirty="0">
                <a:solidFill>
                  <a:srgbClr val="1D1D1B"/>
                </a:solidFill>
                <a:latin typeface="Arial"/>
                <a:cs typeface="Arial"/>
              </a:rPr>
              <a:t> </a:t>
            </a:r>
            <a:r>
              <a:rPr sz="1000" dirty="0">
                <a:solidFill>
                  <a:srgbClr val="1D1D1B"/>
                </a:solidFill>
                <a:latin typeface="Arial"/>
                <a:cs typeface="Arial"/>
              </a:rPr>
              <a:t>grade</a:t>
            </a:r>
            <a:r>
              <a:rPr sz="1000" spc="5" dirty="0">
                <a:solidFill>
                  <a:srgbClr val="1D1D1B"/>
                </a:solidFill>
                <a:latin typeface="Arial"/>
                <a:cs typeface="Arial"/>
              </a:rPr>
              <a:t> </a:t>
            </a:r>
            <a:r>
              <a:rPr sz="1000" spc="-20" dirty="0">
                <a:solidFill>
                  <a:srgbClr val="1D1D1B"/>
                </a:solidFill>
                <a:latin typeface="Arial"/>
                <a:cs typeface="Arial"/>
              </a:rPr>
              <a:t>9–1.</a:t>
            </a:r>
            <a:endParaRPr sz="1000">
              <a:latin typeface="Arial"/>
              <a:cs typeface="Arial"/>
            </a:endParaRPr>
          </a:p>
          <a:p>
            <a:pPr>
              <a:lnSpc>
                <a:spcPct val="100000"/>
              </a:lnSpc>
              <a:spcBef>
                <a:spcPts val="885"/>
              </a:spcBef>
            </a:pPr>
            <a:endParaRPr sz="1000">
              <a:latin typeface="Arial"/>
              <a:cs typeface="Arial"/>
            </a:endParaRPr>
          </a:p>
          <a:p>
            <a:pPr marL="12700">
              <a:lnSpc>
                <a:spcPct val="100000"/>
              </a:lnSpc>
            </a:pPr>
            <a:r>
              <a:rPr sz="1400" spc="-10" dirty="0">
                <a:solidFill>
                  <a:srgbClr val="1D1D1B"/>
                </a:solidFill>
                <a:latin typeface="Arial"/>
                <a:cs typeface="Arial"/>
              </a:rPr>
              <a:t>Assessment</a:t>
            </a:r>
            <a:endParaRPr sz="1400">
              <a:latin typeface="Arial"/>
              <a:cs typeface="Arial"/>
            </a:endParaRPr>
          </a:p>
          <a:p>
            <a:pPr marL="192405" indent="-179705">
              <a:lnSpc>
                <a:spcPct val="100000"/>
              </a:lnSpc>
              <a:spcBef>
                <a:spcPts val="475"/>
              </a:spcBef>
              <a:buClr>
                <a:srgbClr val="E9473E"/>
              </a:buClr>
              <a:buFont typeface="Cambria"/>
              <a:buChar char="•"/>
              <a:tabLst>
                <a:tab pos="192405" algn="l"/>
              </a:tabLst>
            </a:pPr>
            <a:r>
              <a:rPr sz="1000" dirty="0">
                <a:solidFill>
                  <a:srgbClr val="1D1D1B"/>
                </a:solidFill>
                <a:latin typeface="Arial"/>
                <a:cs typeface="Arial"/>
              </a:rPr>
              <a:t>Performing</a:t>
            </a:r>
            <a:r>
              <a:rPr sz="1000" spc="-20" dirty="0">
                <a:solidFill>
                  <a:srgbClr val="1D1D1B"/>
                </a:solidFill>
                <a:latin typeface="Arial"/>
                <a:cs typeface="Arial"/>
              </a:rPr>
              <a:t> </a:t>
            </a:r>
            <a:r>
              <a:rPr sz="1000" dirty="0">
                <a:solidFill>
                  <a:srgbClr val="1D1D1B"/>
                </a:solidFill>
                <a:latin typeface="Arial"/>
                <a:cs typeface="Arial"/>
              </a:rPr>
              <a:t>and </a:t>
            </a:r>
            <a:r>
              <a:rPr sz="1000" spc="-10" dirty="0">
                <a:solidFill>
                  <a:srgbClr val="1D1D1B"/>
                </a:solidFill>
                <a:latin typeface="Arial"/>
                <a:cs typeface="Arial"/>
              </a:rPr>
              <a:t>Composition</a:t>
            </a:r>
            <a:r>
              <a:rPr sz="1000" spc="-30" dirty="0">
                <a:solidFill>
                  <a:srgbClr val="1D1D1B"/>
                </a:solidFill>
                <a:latin typeface="Arial"/>
                <a:cs typeface="Arial"/>
              </a:rPr>
              <a:t> </a:t>
            </a:r>
            <a:r>
              <a:rPr sz="1000" dirty="0">
                <a:solidFill>
                  <a:srgbClr val="1D1D1B"/>
                </a:solidFill>
                <a:latin typeface="Arial"/>
                <a:cs typeface="Arial"/>
              </a:rPr>
              <a:t>Coursework</a:t>
            </a:r>
            <a:r>
              <a:rPr sz="1000" spc="-5" dirty="0">
                <a:solidFill>
                  <a:srgbClr val="1D1D1B"/>
                </a:solidFill>
                <a:latin typeface="Arial"/>
                <a:cs typeface="Arial"/>
              </a:rPr>
              <a:t> </a:t>
            </a:r>
            <a:r>
              <a:rPr sz="1000" spc="-20" dirty="0">
                <a:solidFill>
                  <a:srgbClr val="1D1D1B"/>
                </a:solidFill>
                <a:latin typeface="Arial"/>
                <a:cs typeface="Arial"/>
              </a:rPr>
              <a:t>(60%)</a:t>
            </a:r>
            <a:endParaRPr sz="1000">
              <a:latin typeface="Arial"/>
              <a:cs typeface="Arial"/>
            </a:endParaRPr>
          </a:p>
          <a:p>
            <a:pPr marL="192405" indent="-179705">
              <a:lnSpc>
                <a:spcPct val="100000"/>
              </a:lnSpc>
              <a:spcBef>
                <a:spcPts val="420"/>
              </a:spcBef>
              <a:buClr>
                <a:srgbClr val="E9473E"/>
              </a:buClr>
              <a:buFont typeface="Cambria"/>
              <a:buChar char="•"/>
              <a:tabLst>
                <a:tab pos="192405" algn="l"/>
              </a:tabLst>
            </a:pPr>
            <a:r>
              <a:rPr sz="1000" dirty="0">
                <a:solidFill>
                  <a:srgbClr val="1D1D1B"/>
                </a:solidFill>
                <a:latin typeface="Arial"/>
                <a:cs typeface="Arial"/>
              </a:rPr>
              <a:t>Listening</a:t>
            </a:r>
            <a:r>
              <a:rPr sz="1000" spc="-40" dirty="0">
                <a:solidFill>
                  <a:srgbClr val="1D1D1B"/>
                </a:solidFill>
                <a:latin typeface="Arial"/>
                <a:cs typeface="Arial"/>
              </a:rPr>
              <a:t> </a:t>
            </a:r>
            <a:r>
              <a:rPr sz="1000" dirty="0">
                <a:solidFill>
                  <a:srgbClr val="1D1D1B"/>
                </a:solidFill>
                <a:latin typeface="Arial"/>
                <a:cs typeface="Arial"/>
              </a:rPr>
              <a:t>exam</a:t>
            </a:r>
            <a:r>
              <a:rPr sz="1000" spc="-15" dirty="0">
                <a:solidFill>
                  <a:srgbClr val="1D1D1B"/>
                </a:solidFill>
                <a:latin typeface="Arial"/>
                <a:cs typeface="Arial"/>
              </a:rPr>
              <a:t> </a:t>
            </a:r>
            <a:r>
              <a:rPr sz="1000" dirty="0">
                <a:solidFill>
                  <a:srgbClr val="1D1D1B"/>
                </a:solidFill>
                <a:latin typeface="Arial"/>
                <a:cs typeface="Arial"/>
              </a:rPr>
              <a:t>based on</a:t>
            </a:r>
            <a:r>
              <a:rPr sz="1000" spc="-30" dirty="0">
                <a:solidFill>
                  <a:srgbClr val="1D1D1B"/>
                </a:solidFill>
                <a:latin typeface="Arial"/>
                <a:cs typeface="Arial"/>
              </a:rPr>
              <a:t> </a:t>
            </a:r>
            <a:r>
              <a:rPr sz="1000" dirty="0">
                <a:solidFill>
                  <a:srgbClr val="1D1D1B"/>
                </a:solidFill>
                <a:latin typeface="Arial"/>
                <a:cs typeface="Arial"/>
              </a:rPr>
              <a:t>set</a:t>
            </a:r>
            <a:r>
              <a:rPr sz="1000" spc="-30" dirty="0">
                <a:solidFill>
                  <a:srgbClr val="1D1D1B"/>
                </a:solidFill>
                <a:latin typeface="Arial"/>
                <a:cs typeface="Arial"/>
              </a:rPr>
              <a:t> </a:t>
            </a:r>
            <a:r>
              <a:rPr sz="1000" dirty="0">
                <a:solidFill>
                  <a:srgbClr val="1D1D1B"/>
                </a:solidFill>
                <a:latin typeface="Arial"/>
                <a:cs typeface="Arial"/>
              </a:rPr>
              <a:t>works</a:t>
            </a:r>
            <a:r>
              <a:rPr sz="1000" spc="-25" dirty="0">
                <a:solidFill>
                  <a:srgbClr val="1D1D1B"/>
                </a:solidFill>
                <a:latin typeface="Arial"/>
                <a:cs typeface="Arial"/>
              </a:rPr>
              <a:t> </a:t>
            </a:r>
            <a:r>
              <a:rPr sz="1000" dirty="0">
                <a:solidFill>
                  <a:srgbClr val="1D1D1B"/>
                </a:solidFill>
                <a:latin typeface="Arial"/>
                <a:cs typeface="Arial"/>
              </a:rPr>
              <a:t>at</a:t>
            </a:r>
            <a:r>
              <a:rPr sz="1000" spc="-30" dirty="0">
                <a:solidFill>
                  <a:srgbClr val="1D1D1B"/>
                </a:solidFill>
                <a:latin typeface="Arial"/>
                <a:cs typeface="Arial"/>
              </a:rPr>
              <a:t> </a:t>
            </a:r>
            <a:r>
              <a:rPr sz="1000" dirty="0">
                <a:solidFill>
                  <a:srgbClr val="1D1D1B"/>
                </a:solidFill>
                <a:latin typeface="Arial"/>
                <a:cs typeface="Arial"/>
              </a:rPr>
              <a:t>the</a:t>
            </a:r>
            <a:r>
              <a:rPr sz="1000" spc="-25" dirty="0">
                <a:solidFill>
                  <a:srgbClr val="1D1D1B"/>
                </a:solidFill>
                <a:latin typeface="Arial"/>
                <a:cs typeface="Arial"/>
              </a:rPr>
              <a:t> </a:t>
            </a:r>
            <a:r>
              <a:rPr sz="1000" dirty="0">
                <a:solidFill>
                  <a:srgbClr val="1D1D1B"/>
                </a:solidFill>
                <a:latin typeface="Arial"/>
                <a:cs typeface="Arial"/>
              </a:rPr>
              <a:t>end</a:t>
            </a:r>
            <a:r>
              <a:rPr sz="1000" spc="-25" dirty="0">
                <a:solidFill>
                  <a:srgbClr val="1D1D1B"/>
                </a:solidFill>
                <a:latin typeface="Arial"/>
                <a:cs typeface="Arial"/>
              </a:rPr>
              <a:t> </a:t>
            </a:r>
            <a:r>
              <a:rPr sz="1000" dirty="0">
                <a:solidFill>
                  <a:srgbClr val="1D1D1B"/>
                </a:solidFill>
                <a:latin typeface="Arial"/>
                <a:cs typeface="Arial"/>
              </a:rPr>
              <a:t>of</a:t>
            </a:r>
            <a:r>
              <a:rPr sz="1000" spc="-25" dirty="0">
                <a:solidFill>
                  <a:srgbClr val="1D1D1B"/>
                </a:solidFill>
                <a:latin typeface="Arial"/>
                <a:cs typeface="Arial"/>
              </a:rPr>
              <a:t> </a:t>
            </a:r>
            <a:r>
              <a:rPr sz="1000" dirty="0">
                <a:solidFill>
                  <a:srgbClr val="1D1D1B"/>
                </a:solidFill>
                <a:latin typeface="Arial"/>
                <a:cs typeface="Arial"/>
              </a:rPr>
              <a:t>Year</a:t>
            </a:r>
            <a:r>
              <a:rPr sz="1000" spc="-5" dirty="0">
                <a:solidFill>
                  <a:srgbClr val="1D1D1B"/>
                </a:solidFill>
                <a:latin typeface="Arial"/>
                <a:cs typeface="Arial"/>
              </a:rPr>
              <a:t> </a:t>
            </a:r>
            <a:r>
              <a:rPr sz="1000" dirty="0">
                <a:solidFill>
                  <a:srgbClr val="1D1D1B"/>
                </a:solidFill>
                <a:latin typeface="Arial"/>
                <a:cs typeface="Arial"/>
              </a:rPr>
              <a:t>11</a:t>
            </a:r>
            <a:r>
              <a:rPr sz="1000" spc="-45" dirty="0">
                <a:solidFill>
                  <a:srgbClr val="1D1D1B"/>
                </a:solidFill>
                <a:latin typeface="Arial"/>
                <a:cs typeface="Arial"/>
              </a:rPr>
              <a:t> </a:t>
            </a:r>
            <a:r>
              <a:rPr sz="1000" spc="-10" dirty="0">
                <a:solidFill>
                  <a:srgbClr val="1D1D1B"/>
                </a:solidFill>
                <a:latin typeface="Arial"/>
                <a:cs typeface="Arial"/>
              </a:rPr>
              <a:t>(40%)</a:t>
            </a:r>
            <a:endParaRPr sz="1000">
              <a:latin typeface="Arial"/>
              <a:cs typeface="Arial"/>
            </a:endParaRPr>
          </a:p>
        </p:txBody>
      </p:sp>
      <p:sp>
        <p:nvSpPr>
          <p:cNvPr id="5" name="object 5"/>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10" dirty="0"/>
              <a:t>Music</a:t>
            </a:r>
          </a:p>
        </p:txBody>
      </p:sp>
      <p:pic>
        <p:nvPicPr>
          <p:cNvPr id="6" name="object 6"/>
          <p:cNvPicPr/>
          <p:nvPr/>
        </p:nvPicPr>
        <p:blipFill>
          <a:blip r:embed="rId2" cstate="print"/>
          <a:stretch>
            <a:fillRect/>
          </a:stretch>
        </p:blipFill>
        <p:spPr>
          <a:xfrm>
            <a:off x="5495544" y="3869435"/>
            <a:ext cx="1676400" cy="2148840"/>
          </a:xfrm>
          <a:prstGeom prst="rect">
            <a:avLst/>
          </a:prstGeom>
        </p:spPr>
      </p:pic>
      <p:sp>
        <p:nvSpPr>
          <p:cNvPr id="9" name="object 9"/>
          <p:cNvSpPr txBox="1">
            <a:spLocks noGrp="1"/>
          </p:cNvSpPr>
          <p:nvPr>
            <p:ph type="sldNum" sz="quarter" idx="7"/>
          </p:nvPr>
        </p:nvSpPr>
        <p:spPr>
          <a:prstGeom prst="rect">
            <a:avLst/>
          </a:prstGeom>
        </p:spPr>
        <p:txBody>
          <a:bodyPr vert="horz" wrap="square" lIns="0" tIns="8255" rIns="0" bIns="0" rtlCol="0">
            <a:spAutoFit/>
          </a:bodyPr>
          <a:lstStyle/>
          <a:p>
            <a:pPr marL="38100">
              <a:lnSpc>
                <a:spcPct val="100000"/>
              </a:lnSpc>
              <a:spcBef>
                <a:spcPts val="65"/>
              </a:spcBef>
            </a:pPr>
            <a:fld id="{81D60167-4931-47E6-BA6A-407CBD079E47}" type="slidenum">
              <a:rPr spc="-25" dirty="0"/>
              <a:t>28</a:t>
            </a:fld>
            <a:endParaRPr spc="-25"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705104" y="2807859"/>
            <a:ext cx="3745229" cy="4298950"/>
          </a:xfrm>
          <a:prstGeom prst="rect">
            <a:avLst/>
          </a:prstGeom>
        </p:spPr>
        <p:txBody>
          <a:bodyPr vert="horz" wrap="square" lIns="0" tIns="97790" rIns="0" bIns="0" rtlCol="0">
            <a:spAutoFit/>
          </a:bodyPr>
          <a:lstStyle/>
          <a:p>
            <a:pPr marL="12700">
              <a:lnSpc>
                <a:spcPct val="100000"/>
              </a:lnSpc>
              <a:spcBef>
                <a:spcPts val="770"/>
              </a:spcBef>
            </a:pPr>
            <a:r>
              <a:rPr sz="1400" spc="-20" dirty="0">
                <a:solidFill>
                  <a:srgbClr val="1D1D1B"/>
                </a:solidFill>
                <a:latin typeface="Arial"/>
                <a:cs typeface="Arial"/>
              </a:rPr>
              <a:t>What</a:t>
            </a:r>
            <a:r>
              <a:rPr sz="1400" spc="-60" dirty="0">
                <a:solidFill>
                  <a:srgbClr val="1D1D1B"/>
                </a:solidFill>
                <a:latin typeface="Arial"/>
                <a:cs typeface="Arial"/>
              </a:rPr>
              <a:t> </a:t>
            </a:r>
            <a:r>
              <a:rPr sz="1400" dirty="0">
                <a:solidFill>
                  <a:srgbClr val="1D1D1B"/>
                </a:solidFill>
                <a:latin typeface="Arial"/>
                <a:cs typeface="Arial"/>
              </a:rPr>
              <a:t>is</a:t>
            </a:r>
            <a:r>
              <a:rPr sz="1400" spc="-65" dirty="0">
                <a:solidFill>
                  <a:srgbClr val="1D1D1B"/>
                </a:solidFill>
                <a:latin typeface="Arial"/>
                <a:cs typeface="Arial"/>
              </a:rPr>
              <a:t> </a:t>
            </a:r>
            <a:r>
              <a:rPr sz="1400" spc="-10" dirty="0">
                <a:solidFill>
                  <a:srgbClr val="1D1D1B"/>
                </a:solidFill>
                <a:latin typeface="Arial"/>
                <a:cs typeface="Arial"/>
              </a:rPr>
              <a:t>involved?</a:t>
            </a:r>
            <a:endParaRPr sz="1400">
              <a:latin typeface="Arial"/>
              <a:cs typeface="Arial"/>
            </a:endParaRPr>
          </a:p>
          <a:p>
            <a:pPr marL="12700" marR="5080">
              <a:lnSpc>
                <a:spcPct val="110000"/>
              </a:lnSpc>
              <a:spcBef>
                <a:spcPts val="355"/>
              </a:spcBef>
            </a:pPr>
            <a:r>
              <a:rPr sz="1000" dirty="0">
                <a:solidFill>
                  <a:srgbClr val="1D1D1B"/>
                </a:solidFill>
                <a:latin typeface="Arial"/>
                <a:cs typeface="Arial"/>
              </a:rPr>
              <a:t>Students</a:t>
            </a:r>
            <a:r>
              <a:rPr sz="1000" spc="-15" dirty="0">
                <a:solidFill>
                  <a:srgbClr val="1D1D1B"/>
                </a:solidFill>
                <a:latin typeface="Arial"/>
                <a:cs typeface="Arial"/>
              </a:rPr>
              <a:t> </a:t>
            </a:r>
            <a:r>
              <a:rPr sz="1000" dirty="0">
                <a:solidFill>
                  <a:srgbClr val="1D1D1B"/>
                </a:solidFill>
                <a:latin typeface="Arial"/>
                <a:cs typeface="Arial"/>
              </a:rPr>
              <a:t>will</a:t>
            </a:r>
            <a:r>
              <a:rPr sz="1000" spc="-25" dirty="0">
                <a:solidFill>
                  <a:srgbClr val="1D1D1B"/>
                </a:solidFill>
                <a:latin typeface="Arial"/>
                <a:cs typeface="Arial"/>
              </a:rPr>
              <a:t> </a:t>
            </a:r>
            <a:r>
              <a:rPr sz="1000" dirty="0">
                <a:solidFill>
                  <a:srgbClr val="1D1D1B"/>
                </a:solidFill>
                <a:latin typeface="Arial"/>
                <a:cs typeface="Arial"/>
              </a:rPr>
              <a:t>learn</a:t>
            </a:r>
            <a:r>
              <a:rPr sz="1000" spc="-20" dirty="0">
                <a:solidFill>
                  <a:srgbClr val="1D1D1B"/>
                </a:solidFill>
                <a:latin typeface="Arial"/>
                <a:cs typeface="Arial"/>
              </a:rPr>
              <a:t> </a:t>
            </a:r>
            <a:r>
              <a:rPr sz="1000" dirty="0">
                <a:solidFill>
                  <a:srgbClr val="1D1D1B"/>
                </a:solidFill>
                <a:latin typeface="Arial"/>
                <a:cs typeface="Arial"/>
              </a:rPr>
              <a:t>about</a:t>
            </a:r>
            <a:r>
              <a:rPr sz="1000" spc="-20" dirty="0">
                <a:solidFill>
                  <a:srgbClr val="1D1D1B"/>
                </a:solidFill>
                <a:latin typeface="Arial"/>
                <a:cs typeface="Arial"/>
              </a:rPr>
              <a:t> </a:t>
            </a:r>
            <a:r>
              <a:rPr sz="1000" dirty="0">
                <a:solidFill>
                  <a:srgbClr val="1D1D1B"/>
                </a:solidFill>
                <a:latin typeface="Arial"/>
                <a:cs typeface="Arial"/>
              </a:rPr>
              <a:t>moral</a:t>
            </a:r>
            <a:r>
              <a:rPr sz="1000" spc="-20" dirty="0">
                <a:solidFill>
                  <a:srgbClr val="1D1D1B"/>
                </a:solidFill>
                <a:latin typeface="Arial"/>
                <a:cs typeface="Arial"/>
              </a:rPr>
              <a:t> </a:t>
            </a:r>
            <a:r>
              <a:rPr sz="1000" dirty="0">
                <a:solidFill>
                  <a:srgbClr val="1D1D1B"/>
                </a:solidFill>
                <a:latin typeface="Arial"/>
                <a:cs typeface="Arial"/>
              </a:rPr>
              <a:t>and</a:t>
            </a:r>
            <a:r>
              <a:rPr sz="1000" spc="-10" dirty="0">
                <a:solidFill>
                  <a:srgbClr val="1D1D1B"/>
                </a:solidFill>
                <a:latin typeface="Arial"/>
                <a:cs typeface="Arial"/>
              </a:rPr>
              <a:t> </a:t>
            </a:r>
            <a:r>
              <a:rPr sz="1000" dirty="0">
                <a:solidFill>
                  <a:srgbClr val="1D1D1B"/>
                </a:solidFill>
                <a:latin typeface="Arial"/>
                <a:cs typeface="Arial"/>
              </a:rPr>
              <a:t>life</a:t>
            </a:r>
            <a:r>
              <a:rPr sz="1000" spc="-40" dirty="0">
                <a:solidFill>
                  <a:srgbClr val="1D1D1B"/>
                </a:solidFill>
                <a:latin typeface="Arial"/>
                <a:cs typeface="Arial"/>
              </a:rPr>
              <a:t> </a:t>
            </a:r>
            <a:r>
              <a:rPr sz="1000" spc="-20" dirty="0">
                <a:solidFill>
                  <a:srgbClr val="1D1D1B"/>
                </a:solidFill>
                <a:latin typeface="Arial"/>
                <a:cs typeface="Arial"/>
              </a:rPr>
              <a:t>issues</a:t>
            </a:r>
            <a:r>
              <a:rPr sz="1000" spc="-30" dirty="0">
                <a:solidFill>
                  <a:srgbClr val="1D1D1B"/>
                </a:solidFill>
                <a:latin typeface="Arial"/>
                <a:cs typeface="Arial"/>
              </a:rPr>
              <a:t> </a:t>
            </a:r>
            <a:r>
              <a:rPr sz="1000" dirty="0">
                <a:solidFill>
                  <a:srgbClr val="1D1D1B"/>
                </a:solidFill>
                <a:latin typeface="Arial"/>
                <a:cs typeface="Arial"/>
              </a:rPr>
              <a:t>and</a:t>
            </a:r>
            <a:r>
              <a:rPr sz="1000" spc="-25" dirty="0">
                <a:solidFill>
                  <a:srgbClr val="1D1D1B"/>
                </a:solidFill>
                <a:latin typeface="Arial"/>
                <a:cs typeface="Arial"/>
              </a:rPr>
              <a:t> </a:t>
            </a:r>
            <a:r>
              <a:rPr sz="1000" spc="-20" dirty="0">
                <a:solidFill>
                  <a:srgbClr val="1D1D1B"/>
                </a:solidFill>
                <a:latin typeface="Arial"/>
                <a:cs typeface="Arial"/>
              </a:rPr>
              <a:t>human </a:t>
            </a:r>
            <a:r>
              <a:rPr sz="1000" spc="-10" dirty="0">
                <a:solidFill>
                  <a:srgbClr val="1D1D1B"/>
                </a:solidFill>
                <a:latin typeface="Arial"/>
                <a:cs typeface="Arial"/>
              </a:rPr>
              <a:t>relationships</a:t>
            </a:r>
            <a:r>
              <a:rPr sz="1000" spc="-15" dirty="0">
                <a:solidFill>
                  <a:srgbClr val="1D1D1B"/>
                </a:solidFill>
                <a:latin typeface="Arial"/>
                <a:cs typeface="Arial"/>
              </a:rPr>
              <a:t> </a:t>
            </a:r>
            <a:r>
              <a:rPr sz="1000" dirty="0">
                <a:solidFill>
                  <a:srgbClr val="1D1D1B"/>
                </a:solidFill>
                <a:latin typeface="Arial"/>
                <a:cs typeface="Arial"/>
              </a:rPr>
              <a:t>from</a:t>
            </a:r>
            <a:r>
              <a:rPr sz="1000" spc="-10" dirty="0">
                <a:solidFill>
                  <a:srgbClr val="1D1D1B"/>
                </a:solidFill>
                <a:latin typeface="Arial"/>
                <a:cs typeface="Arial"/>
              </a:rPr>
              <a:t> </a:t>
            </a:r>
            <a:r>
              <a:rPr sz="1000" dirty="0">
                <a:solidFill>
                  <a:srgbClr val="1D1D1B"/>
                </a:solidFill>
                <a:latin typeface="Arial"/>
                <a:cs typeface="Arial"/>
              </a:rPr>
              <a:t>a</a:t>
            </a:r>
            <a:r>
              <a:rPr sz="1000" spc="-5" dirty="0">
                <a:solidFill>
                  <a:srgbClr val="1D1D1B"/>
                </a:solidFill>
                <a:latin typeface="Arial"/>
                <a:cs typeface="Arial"/>
              </a:rPr>
              <a:t> </a:t>
            </a:r>
            <a:r>
              <a:rPr sz="1000" dirty="0">
                <a:solidFill>
                  <a:srgbClr val="1D1D1B"/>
                </a:solidFill>
                <a:latin typeface="Arial"/>
                <a:cs typeface="Arial"/>
              </a:rPr>
              <a:t>variety</a:t>
            </a:r>
            <a:r>
              <a:rPr sz="1000" spc="-5" dirty="0">
                <a:solidFill>
                  <a:srgbClr val="1D1D1B"/>
                </a:solidFill>
                <a:latin typeface="Arial"/>
                <a:cs typeface="Arial"/>
              </a:rPr>
              <a:t> </a:t>
            </a:r>
            <a:r>
              <a:rPr sz="1000" dirty="0">
                <a:solidFill>
                  <a:srgbClr val="1D1D1B"/>
                </a:solidFill>
                <a:latin typeface="Arial"/>
                <a:cs typeface="Arial"/>
              </a:rPr>
              <a:t>of</a:t>
            </a:r>
            <a:r>
              <a:rPr sz="1000" spc="-30" dirty="0">
                <a:solidFill>
                  <a:srgbClr val="1D1D1B"/>
                </a:solidFill>
                <a:latin typeface="Arial"/>
                <a:cs typeface="Arial"/>
              </a:rPr>
              <a:t> </a:t>
            </a:r>
            <a:r>
              <a:rPr sz="1000" dirty="0">
                <a:solidFill>
                  <a:srgbClr val="1D1D1B"/>
                </a:solidFill>
                <a:latin typeface="Arial"/>
                <a:cs typeface="Arial"/>
              </a:rPr>
              <a:t>different</a:t>
            </a:r>
            <a:r>
              <a:rPr sz="1000" spc="5" dirty="0">
                <a:solidFill>
                  <a:srgbClr val="1D1D1B"/>
                </a:solidFill>
                <a:latin typeface="Arial"/>
                <a:cs typeface="Arial"/>
              </a:rPr>
              <a:t> </a:t>
            </a:r>
            <a:r>
              <a:rPr sz="1000" dirty="0">
                <a:solidFill>
                  <a:srgbClr val="1D1D1B"/>
                </a:solidFill>
                <a:latin typeface="Arial"/>
                <a:cs typeface="Arial"/>
              </a:rPr>
              <a:t>perspectives,</a:t>
            </a:r>
            <a:r>
              <a:rPr sz="1000" spc="30" dirty="0">
                <a:solidFill>
                  <a:srgbClr val="1D1D1B"/>
                </a:solidFill>
                <a:latin typeface="Arial"/>
                <a:cs typeface="Arial"/>
              </a:rPr>
              <a:t> </a:t>
            </a:r>
            <a:r>
              <a:rPr sz="1000" dirty="0">
                <a:solidFill>
                  <a:srgbClr val="1D1D1B"/>
                </a:solidFill>
                <a:latin typeface="Arial"/>
                <a:cs typeface="Arial"/>
              </a:rPr>
              <a:t>both</a:t>
            </a:r>
            <a:r>
              <a:rPr sz="1000" spc="-15" dirty="0">
                <a:solidFill>
                  <a:srgbClr val="1D1D1B"/>
                </a:solidFill>
                <a:latin typeface="Arial"/>
                <a:cs typeface="Arial"/>
              </a:rPr>
              <a:t> </a:t>
            </a:r>
            <a:r>
              <a:rPr sz="1000" spc="-10" dirty="0">
                <a:solidFill>
                  <a:srgbClr val="1D1D1B"/>
                </a:solidFill>
                <a:latin typeface="Arial"/>
                <a:cs typeface="Arial"/>
              </a:rPr>
              <a:t>religious </a:t>
            </a:r>
            <a:r>
              <a:rPr sz="1000" dirty="0">
                <a:solidFill>
                  <a:srgbClr val="1D1D1B"/>
                </a:solidFill>
                <a:latin typeface="Arial"/>
                <a:cs typeface="Arial"/>
              </a:rPr>
              <a:t>and</a:t>
            </a:r>
            <a:r>
              <a:rPr sz="1000" spc="-25" dirty="0">
                <a:solidFill>
                  <a:srgbClr val="1D1D1B"/>
                </a:solidFill>
                <a:latin typeface="Arial"/>
                <a:cs typeface="Arial"/>
              </a:rPr>
              <a:t> </a:t>
            </a:r>
            <a:r>
              <a:rPr sz="1000" spc="-10" dirty="0">
                <a:solidFill>
                  <a:srgbClr val="1D1D1B"/>
                </a:solidFill>
                <a:latin typeface="Arial"/>
                <a:cs typeface="Arial"/>
              </a:rPr>
              <a:t>non-</a:t>
            </a:r>
            <a:r>
              <a:rPr sz="1000" dirty="0">
                <a:solidFill>
                  <a:srgbClr val="1D1D1B"/>
                </a:solidFill>
                <a:latin typeface="Arial"/>
                <a:cs typeface="Arial"/>
              </a:rPr>
              <a:t>religious.</a:t>
            </a:r>
            <a:r>
              <a:rPr sz="1000" spc="-35" dirty="0">
                <a:solidFill>
                  <a:srgbClr val="1D1D1B"/>
                </a:solidFill>
                <a:latin typeface="Arial"/>
                <a:cs typeface="Arial"/>
              </a:rPr>
              <a:t> </a:t>
            </a:r>
            <a:r>
              <a:rPr sz="1000" dirty="0">
                <a:solidFill>
                  <a:srgbClr val="1D1D1B"/>
                </a:solidFill>
                <a:latin typeface="Arial"/>
                <a:cs typeface="Arial"/>
              </a:rPr>
              <a:t>The</a:t>
            </a:r>
            <a:r>
              <a:rPr sz="1000" spc="-25" dirty="0">
                <a:solidFill>
                  <a:srgbClr val="1D1D1B"/>
                </a:solidFill>
                <a:latin typeface="Arial"/>
                <a:cs typeface="Arial"/>
              </a:rPr>
              <a:t> </a:t>
            </a:r>
            <a:r>
              <a:rPr sz="1000" dirty="0">
                <a:solidFill>
                  <a:srgbClr val="1D1D1B"/>
                </a:solidFill>
                <a:latin typeface="Arial"/>
                <a:cs typeface="Arial"/>
              </a:rPr>
              <a:t>topics</a:t>
            </a:r>
            <a:r>
              <a:rPr sz="1000" spc="-20" dirty="0">
                <a:solidFill>
                  <a:srgbClr val="1D1D1B"/>
                </a:solidFill>
                <a:latin typeface="Arial"/>
                <a:cs typeface="Arial"/>
              </a:rPr>
              <a:t> </a:t>
            </a:r>
            <a:r>
              <a:rPr sz="1000" dirty="0">
                <a:solidFill>
                  <a:srgbClr val="1D1D1B"/>
                </a:solidFill>
                <a:latin typeface="Arial"/>
                <a:cs typeface="Arial"/>
              </a:rPr>
              <a:t>covered </a:t>
            </a:r>
            <a:r>
              <a:rPr sz="1000" spc="-20" dirty="0">
                <a:solidFill>
                  <a:srgbClr val="1D1D1B"/>
                </a:solidFill>
                <a:latin typeface="Arial"/>
                <a:cs typeface="Arial"/>
              </a:rPr>
              <a:t>are:</a:t>
            </a:r>
            <a:endParaRPr sz="1000">
              <a:latin typeface="Arial"/>
              <a:cs typeface="Arial"/>
            </a:endParaRPr>
          </a:p>
          <a:p>
            <a:pPr>
              <a:lnSpc>
                <a:spcPct val="100000"/>
              </a:lnSpc>
              <a:spcBef>
                <a:spcPts val="890"/>
              </a:spcBef>
            </a:pPr>
            <a:endParaRPr sz="1000">
              <a:latin typeface="Arial"/>
              <a:cs typeface="Arial"/>
            </a:endParaRPr>
          </a:p>
          <a:p>
            <a:pPr marL="12700">
              <a:lnSpc>
                <a:spcPct val="100000"/>
              </a:lnSpc>
            </a:pPr>
            <a:r>
              <a:rPr sz="1000" dirty="0">
                <a:solidFill>
                  <a:srgbClr val="1D1D1B"/>
                </a:solidFill>
                <a:latin typeface="Arial"/>
                <a:cs typeface="Arial"/>
              </a:rPr>
              <a:t>Component</a:t>
            </a:r>
            <a:r>
              <a:rPr sz="1000" spc="-10" dirty="0">
                <a:solidFill>
                  <a:srgbClr val="1D1D1B"/>
                </a:solidFill>
                <a:latin typeface="Arial"/>
                <a:cs typeface="Arial"/>
              </a:rPr>
              <a:t> </a:t>
            </a:r>
            <a:r>
              <a:rPr sz="1000" dirty="0">
                <a:solidFill>
                  <a:srgbClr val="1D1D1B"/>
                </a:solidFill>
                <a:latin typeface="Arial"/>
                <a:cs typeface="Arial"/>
              </a:rPr>
              <a:t>1:</a:t>
            </a:r>
            <a:r>
              <a:rPr sz="1000" spc="-20" dirty="0">
                <a:solidFill>
                  <a:srgbClr val="1D1D1B"/>
                </a:solidFill>
                <a:latin typeface="Arial"/>
                <a:cs typeface="Arial"/>
              </a:rPr>
              <a:t> </a:t>
            </a:r>
            <a:r>
              <a:rPr sz="1000" dirty="0">
                <a:solidFill>
                  <a:srgbClr val="1D1D1B"/>
                </a:solidFill>
                <a:latin typeface="Arial"/>
                <a:cs typeface="Arial"/>
              </a:rPr>
              <a:t>Study</a:t>
            </a:r>
            <a:r>
              <a:rPr sz="1000" spc="-15" dirty="0">
                <a:solidFill>
                  <a:srgbClr val="1D1D1B"/>
                </a:solidFill>
                <a:latin typeface="Arial"/>
                <a:cs typeface="Arial"/>
              </a:rPr>
              <a:t> </a:t>
            </a:r>
            <a:r>
              <a:rPr sz="1000" dirty="0">
                <a:solidFill>
                  <a:srgbClr val="1D1D1B"/>
                </a:solidFill>
                <a:latin typeface="Arial"/>
                <a:cs typeface="Arial"/>
              </a:rPr>
              <a:t>of</a:t>
            </a:r>
            <a:r>
              <a:rPr sz="1000" spc="-20" dirty="0">
                <a:solidFill>
                  <a:srgbClr val="1D1D1B"/>
                </a:solidFill>
                <a:latin typeface="Arial"/>
                <a:cs typeface="Arial"/>
              </a:rPr>
              <a:t> </a:t>
            </a:r>
            <a:r>
              <a:rPr sz="1000" spc="-10" dirty="0">
                <a:solidFill>
                  <a:srgbClr val="1D1D1B"/>
                </a:solidFill>
                <a:latin typeface="Arial"/>
                <a:cs typeface="Arial"/>
              </a:rPr>
              <a:t>Religions</a:t>
            </a:r>
            <a:endParaRPr sz="1000">
              <a:latin typeface="Arial"/>
              <a:cs typeface="Arial"/>
            </a:endParaRPr>
          </a:p>
          <a:p>
            <a:pPr marL="192405" indent="-179705">
              <a:lnSpc>
                <a:spcPct val="100000"/>
              </a:lnSpc>
              <a:spcBef>
                <a:spcPts val="420"/>
              </a:spcBef>
              <a:buClr>
                <a:srgbClr val="E9473E"/>
              </a:buClr>
              <a:buFont typeface="Cambria"/>
              <a:buChar char="•"/>
              <a:tabLst>
                <a:tab pos="192405" algn="l"/>
              </a:tabLst>
            </a:pPr>
            <a:r>
              <a:rPr sz="1000" dirty="0">
                <a:solidFill>
                  <a:srgbClr val="1D1D1B"/>
                </a:solidFill>
                <a:latin typeface="Arial"/>
                <a:cs typeface="Arial"/>
              </a:rPr>
              <a:t>Christianity</a:t>
            </a:r>
            <a:r>
              <a:rPr sz="1000" spc="-50" dirty="0">
                <a:solidFill>
                  <a:srgbClr val="1D1D1B"/>
                </a:solidFill>
                <a:latin typeface="Arial"/>
                <a:cs typeface="Arial"/>
              </a:rPr>
              <a:t> </a:t>
            </a:r>
            <a:r>
              <a:rPr sz="1000" dirty="0">
                <a:solidFill>
                  <a:srgbClr val="1D1D1B"/>
                </a:solidFill>
                <a:latin typeface="Arial"/>
                <a:cs typeface="Arial"/>
              </a:rPr>
              <a:t>and</a:t>
            </a:r>
            <a:r>
              <a:rPr sz="1000" spc="-25" dirty="0">
                <a:solidFill>
                  <a:srgbClr val="1D1D1B"/>
                </a:solidFill>
                <a:latin typeface="Arial"/>
                <a:cs typeface="Arial"/>
              </a:rPr>
              <a:t> </a:t>
            </a:r>
            <a:r>
              <a:rPr sz="1000" spc="-20" dirty="0">
                <a:solidFill>
                  <a:srgbClr val="1D1D1B"/>
                </a:solidFill>
                <a:latin typeface="Arial"/>
                <a:cs typeface="Arial"/>
              </a:rPr>
              <a:t>Islam</a:t>
            </a:r>
            <a:r>
              <a:rPr sz="1000" spc="-40" dirty="0">
                <a:solidFill>
                  <a:srgbClr val="1D1D1B"/>
                </a:solidFill>
                <a:latin typeface="Arial"/>
                <a:cs typeface="Arial"/>
              </a:rPr>
              <a:t> </a:t>
            </a:r>
            <a:r>
              <a:rPr sz="1000" dirty="0">
                <a:solidFill>
                  <a:srgbClr val="1D1D1B"/>
                </a:solidFill>
                <a:latin typeface="Arial"/>
                <a:cs typeface="Arial"/>
              </a:rPr>
              <a:t>–</a:t>
            </a:r>
            <a:r>
              <a:rPr sz="1000" spc="-35" dirty="0">
                <a:solidFill>
                  <a:srgbClr val="1D1D1B"/>
                </a:solidFill>
                <a:latin typeface="Arial"/>
                <a:cs typeface="Arial"/>
              </a:rPr>
              <a:t> </a:t>
            </a:r>
            <a:r>
              <a:rPr sz="1000" dirty="0">
                <a:solidFill>
                  <a:srgbClr val="1D1D1B"/>
                </a:solidFill>
                <a:latin typeface="Arial"/>
                <a:cs typeface="Arial"/>
              </a:rPr>
              <a:t>beliefs</a:t>
            </a:r>
            <a:r>
              <a:rPr sz="1000" spc="-25" dirty="0">
                <a:solidFill>
                  <a:srgbClr val="1D1D1B"/>
                </a:solidFill>
                <a:latin typeface="Arial"/>
                <a:cs typeface="Arial"/>
              </a:rPr>
              <a:t> </a:t>
            </a:r>
            <a:r>
              <a:rPr sz="1000" dirty="0">
                <a:solidFill>
                  <a:srgbClr val="1D1D1B"/>
                </a:solidFill>
                <a:latin typeface="Arial"/>
                <a:cs typeface="Arial"/>
              </a:rPr>
              <a:t>and</a:t>
            </a:r>
            <a:r>
              <a:rPr sz="1000" spc="-25" dirty="0">
                <a:solidFill>
                  <a:srgbClr val="1D1D1B"/>
                </a:solidFill>
                <a:latin typeface="Arial"/>
                <a:cs typeface="Arial"/>
              </a:rPr>
              <a:t> </a:t>
            </a:r>
            <a:r>
              <a:rPr sz="1000" spc="-10" dirty="0">
                <a:solidFill>
                  <a:srgbClr val="1D1D1B"/>
                </a:solidFill>
                <a:latin typeface="Arial"/>
                <a:cs typeface="Arial"/>
              </a:rPr>
              <a:t>teachings</a:t>
            </a:r>
            <a:endParaRPr sz="1000">
              <a:latin typeface="Arial"/>
              <a:cs typeface="Arial"/>
            </a:endParaRPr>
          </a:p>
          <a:p>
            <a:pPr marL="192405" indent="-179705">
              <a:lnSpc>
                <a:spcPct val="100000"/>
              </a:lnSpc>
              <a:spcBef>
                <a:spcPts val="420"/>
              </a:spcBef>
              <a:buClr>
                <a:srgbClr val="E9473E"/>
              </a:buClr>
              <a:buFont typeface="Cambria"/>
              <a:buChar char="•"/>
              <a:tabLst>
                <a:tab pos="192405" algn="l"/>
              </a:tabLst>
            </a:pPr>
            <a:r>
              <a:rPr sz="1000" dirty="0">
                <a:solidFill>
                  <a:srgbClr val="1D1D1B"/>
                </a:solidFill>
                <a:latin typeface="Arial"/>
                <a:cs typeface="Arial"/>
              </a:rPr>
              <a:t>Christianity</a:t>
            </a:r>
            <a:r>
              <a:rPr sz="1000" spc="-45" dirty="0">
                <a:solidFill>
                  <a:srgbClr val="1D1D1B"/>
                </a:solidFill>
                <a:latin typeface="Arial"/>
                <a:cs typeface="Arial"/>
              </a:rPr>
              <a:t> </a:t>
            </a:r>
            <a:r>
              <a:rPr sz="1000" dirty="0">
                <a:solidFill>
                  <a:srgbClr val="1D1D1B"/>
                </a:solidFill>
                <a:latin typeface="Arial"/>
                <a:cs typeface="Arial"/>
              </a:rPr>
              <a:t>and</a:t>
            </a:r>
            <a:r>
              <a:rPr sz="1000" spc="-25" dirty="0">
                <a:solidFill>
                  <a:srgbClr val="1D1D1B"/>
                </a:solidFill>
                <a:latin typeface="Arial"/>
                <a:cs typeface="Arial"/>
              </a:rPr>
              <a:t> </a:t>
            </a:r>
            <a:r>
              <a:rPr sz="1000" spc="-20" dirty="0">
                <a:solidFill>
                  <a:srgbClr val="1D1D1B"/>
                </a:solidFill>
                <a:latin typeface="Arial"/>
                <a:cs typeface="Arial"/>
              </a:rPr>
              <a:t>Islam</a:t>
            </a:r>
            <a:r>
              <a:rPr sz="1000" spc="-35" dirty="0">
                <a:solidFill>
                  <a:srgbClr val="1D1D1B"/>
                </a:solidFill>
                <a:latin typeface="Arial"/>
                <a:cs typeface="Arial"/>
              </a:rPr>
              <a:t> </a:t>
            </a:r>
            <a:r>
              <a:rPr sz="1000" dirty="0">
                <a:solidFill>
                  <a:srgbClr val="1D1D1B"/>
                </a:solidFill>
                <a:latin typeface="Arial"/>
                <a:cs typeface="Arial"/>
              </a:rPr>
              <a:t>–</a:t>
            </a:r>
            <a:r>
              <a:rPr sz="1000" spc="-30" dirty="0">
                <a:solidFill>
                  <a:srgbClr val="1D1D1B"/>
                </a:solidFill>
                <a:latin typeface="Arial"/>
                <a:cs typeface="Arial"/>
              </a:rPr>
              <a:t> </a:t>
            </a:r>
            <a:r>
              <a:rPr sz="1000" spc="-10" dirty="0">
                <a:solidFill>
                  <a:srgbClr val="1D1D1B"/>
                </a:solidFill>
                <a:latin typeface="Arial"/>
                <a:cs typeface="Arial"/>
              </a:rPr>
              <a:t>practices</a:t>
            </a:r>
            <a:endParaRPr sz="1000">
              <a:latin typeface="Arial"/>
              <a:cs typeface="Arial"/>
            </a:endParaRPr>
          </a:p>
          <a:p>
            <a:pPr>
              <a:lnSpc>
                <a:spcPct val="100000"/>
              </a:lnSpc>
              <a:spcBef>
                <a:spcPts val="890"/>
              </a:spcBef>
              <a:buClr>
                <a:srgbClr val="E9473E"/>
              </a:buClr>
              <a:buFont typeface="Cambria"/>
              <a:buChar char="•"/>
            </a:pPr>
            <a:endParaRPr sz="1000">
              <a:latin typeface="Arial"/>
              <a:cs typeface="Arial"/>
            </a:endParaRPr>
          </a:p>
          <a:p>
            <a:pPr marL="12700">
              <a:lnSpc>
                <a:spcPct val="100000"/>
              </a:lnSpc>
              <a:spcBef>
                <a:spcPts val="5"/>
              </a:spcBef>
            </a:pPr>
            <a:r>
              <a:rPr sz="1000" dirty="0">
                <a:solidFill>
                  <a:srgbClr val="1D1D1B"/>
                </a:solidFill>
                <a:latin typeface="Arial"/>
                <a:cs typeface="Arial"/>
              </a:rPr>
              <a:t>Component</a:t>
            </a:r>
            <a:r>
              <a:rPr sz="1000" spc="-35" dirty="0">
                <a:solidFill>
                  <a:srgbClr val="1D1D1B"/>
                </a:solidFill>
                <a:latin typeface="Arial"/>
                <a:cs typeface="Arial"/>
              </a:rPr>
              <a:t> </a:t>
            </a:r>
            <a:r>
              <a:rPr sz="1000" dirty="0">
                <a:solidFill>
                  <a:srgbClr val="1D1D1B"/>
                </a:solidFill>
                <a:latin typeface="Arial"/>
                <a:cs typeface="Arial"/>
              </a:rPr>
              <a:t>2:</a:t>
            </a:r>
            <a:r>
              <a:rPr sz="1000" spc="-40" dirty="0">
                <a:solidFill>
                  <a:srgbClr val="1D1D1B"/>
                </a:solidFill>
                <a:latin typeface="Arial"/>
                <a:cs typeface="Arial"/>
              </a:rPr>
              <a:t> </a:t>
            </a:r>
            <a:r>
              <a:rPr sz="1000" dirty="0">
                <a:solidFill>
                  <a:srgbClr val="1D1D1B"/>
                </a:solidFill>
                <a:latin typeface="Arial"/>
                <a:cs typeface="Arial"/>
              </a:rPr>
              <a:t>Thematic</a:t>
            </a:r>
            <a:r>
              <a:rPr sz="1000" spc="-35" dirty="0">
                <a:solidFill>
                  <a:srgbClr val="1D1D1B"/>
                </a:solidFill>
                <a:latin typeface="Arial"/>
                <a:cs typeface="Arial"/>
              </a:rPr>
              <a:t> </a:t>
            </a:r>
            <a:r>
              <a:rPr sz="1000" spc="-10" dirty="0">
                <a:solidFill>
                  <a:srgbClr val="1D1D1B"/>
                </a:solidFill>
                <a:latin typeface="Arial"/>
                <a:cs typeface="Arial"/>
              </a:rPr>
              <a:t>Studies</a:t>
            </a:r>
            <a:endParaRPr sz="1000">
              <a:latin typeface="Arial"/>
              <a:cs typeface="Arial"/>
            </a:endParaRPr>
          </a:p>
          <a:p>
            <a:pPr marL="192405" indent="-179705">
              <a:lnSpc>
                <a:spcPct val="100000"/>
              </a:lnSpc>
              <a:spcBef>
                <a:spcPts val="420"/>
              </a:spcBef>
              <a:buClr>
                <a:srgbClr val="E9473E"/>
              </a:buClr>
              <a:buFont typeface="Cambria"/>
              <a:buChar char="•"/>
              <a:tabLst>
                <a:tab pos="192405" algn="l"/>
              </a:tabLst>
            </a:pPr>
            <a:r>
              <a:rPr sz="1000" spc="-10" dirty="0">
                <a:solidFill>
                  <a:srgbClr val="1D1D1B"/>
                </a:solidFill>
                <a:latin typeface="Arial"/>
                <a:cs typeface="Arial"/>
              </a:rPr>
              <a:t>Religion</a:t>
            </a:r>
            <a:r>
              <a:rPr sz="1000" spc="-40" dirty="0">
                <a:solidFill>
                  <a:srgbClr val="1D1D1B"/>
                </a:solidFill>
                <a:latin typeface="Arial"/>
                <a:cs typeface="Arial"/>
              </a:rPr>
              <a:t> </a:t>
            </a:r>
            <a:r>
              <a:rPr sz="1000" dirty="0">
                <a:solidFill>
                  <a:srgbClr val="1D1D1B"/>
                </a:solidFill>
                <a:latin typeface="Arial"/>
                <a:cs typeface="Arial"/>
              </a:rPr>
              <a:t>and</a:t>
            </a:r>
            <a:r>
              <a:rPr sz="1000" spc="-35" dirty="0">
                <a:solidFill>
                  <a:srgbClr val="1D1D1B"/>
                </a:solidFill>
                <a:latin typeface="Arial"/>
                <a:cs typeface="Arial"/>
              </a:rPr>
              <a:t> </a:t>
            </a:r>
            <a:r>
              <a:rPr sz="1000" spc="-20" dirty="0">
                <a:solidFill>
                  <a:srgbClr val="1D1D1B"/>
                </a:solidFill>
                <a:latin typeface="Arial"/>
                <a:cs typeface="Arial"/>
              </a:rPr>
              <a:t>life</a:t>
            </a:r>
            <a:endParaRPr sz="1000">
              <a:latin typeface="Arial"/>
              <a:cs typeface="Arial"/>
            </a:endParaRPr>
          </a:p>
          <a:p>
            <a:pPr marL="192405" indent="-179705">
              <a:lnSpc>
                <a:spcPct val="100000"/>
              </a:lnSpc>
              <a:spcBef>
                <a:spcPts val="420"/>
              </a:spcBef>
              <a:buClr>
                <a:srgbClr val="E9473E"/>
              </a:buClr>
              <a:buFont typeface="Cambria"/>
              <a:buChar char="•"/>
              <a:tabLst>
                <a:tab pos="192405" algn="l"/>
              </a:tabLst>
            </a:pPr>
            <a:r>
              <a:rPr sz="1000" spc="-10" dirty="0">
                <a:solidFill>
                  <a:srgbClr val="1D1D1B"/>
                </a:solidFill>
                <a:latin typeface="Arial"/>
                <a:cs typeface="Arial"/>
              </a:rPr>
              <a:t>Religion,</a:t>
            </a:r>
            <a:r>
              <a:rPr sz="1000" spc="-25" dirty="0">
                <a:solidFill>
                  <a:srgbClr val="1D1D1B"/>
                </a:solidFill>
                <a:latin typeface="Arial"/>
                <a:cs typeface="Arial"/>
              </a:rPr>
              <a:t> </a:t>
            </a:r>
            <a:r>
              <a:rPr sz="1000" dirty="0">
                <a:solidFill>
                  <a:srgbClr val="1D1D1B"/>
                </a:solidFill>
                <a:latin typeface="Arial"/>
                <a:cs typeface="Arial"/>
              </a:rPr>
              <a:t>crime</a:t>
            </a:r>
            <a:r>
              <a:rPr sz="1000" spc="-15" dirty="0">
                <a:solidFill>
                  <a:srgbClr val="1D1D1B"/>
                </a:solidFill>
                <a:latin typeface="Arial"/>
                <a:cs typeface="Arial"/>
              </a:rPr>
              <a:t> </a:t>
            </a:r>
            <a:r>
              <a:rPr sz="1000" dirty="0">
                <a:solidFill>
                  <a:srgbClr val="1D1D1B"/>
                </a:solidFill>
                <a:latin typeface="Arial"/>
                <a:cs typeface="Arial"/>
              </a:rPr>
              <a:t>and</a:t>
            </a:r>
            <a:r>
              <a:rPr sz="1000" spc="-15" dirty="0">
                <a:solidFill>
                  <a:srgbClr val="1D1D1B"/>
                </a:solidFill>
                <a:latin typeface="Arial"/>
                <a:cs typeface="Arial"/>
              </a:rPr>
              <a:t> </a:t>
            </a:r>
            <a:r>
              <a:rPr sz="1000" spc="-10" dirty="0">
                <a:solidFill>
                  <a:srgbClr val="1D1D1B"/>
                </a:solidFill>
                <a:latin typeface="Arial"/>
                <a:cs typeface="Arial"/>
              </a:rPr>
              <a:t>punishment</a:t>
            </a:r>
            <a:endParaRPr sz="1000">
              <a:latin typeface="Arial"/>
              <a:cs typeface="Arial"/>
            </a:endParaRPr>
          </a:p>
          <a:p>
            <a:pPr marL="192405" indent="-179705">
              <a:lnSpc>
                <a:spcPct val="100000"/>
              </a:lnSpc>
              <a:spcBef>
                <a:spcPts val="420"/>
              </a:spcBef>
              <a:buClr>
                <a:srgbClr val="E9473E"/>
              </a:buClr>
              <a:buFont typeface="Cambria"/>
              <a:buChar char="•"/>
              <a:tabLst>
                <a:tab pos="192405" algn="l"/>
              </a:tabLst>
            </a:pPr>
            <a:r>
              <a:rPr sz="1000" spc="-10" dirty="0">
                <a:solidFill>
                  <a:srgbClr val="1D1D1B"/>
                </a:solidFill>
                <a:latin typeface="Arial"/>
                <a:cs typeface="Arial"/>
              </a:rPr>
              <a:t>Religion,</a:t>
            </a:r>
            <a:r>
              <a:rPr sz="1000" spc="-40" dirty="0">
                <a:solidFill>
                  <a:srgbClr val="1D1D1B"/>
                </a:solidFill>
                <a:latin typeface="Arial"/>
                <a:cs typeface="Arial"/>
              </a:rPr>
              <a:t> </a:t>
            </a:r>
            <a:r>
              <a:rPr sz="1000" dirty="0">
                <a:solidFill>
                  <a:srgbClr val="1D1D1B"/>
                </a:solidFill>
                <a:latin typeface="Arial"/>
                <a:cs typeface="Arial"/>
              </a:rPr>
              <a:t>peace</a:t>
            </a:r>
            <a:r>
              <a:rPr sz="1000" spc="-5" dirty="0">
                <a:solidFill>
                  <a:srgbClr val="1D1D1B"/>
                </a:solidFill>
                <a:latin typeface="Arial"/>
                <a:cs typeface="Arial"/>
              </a:rPr>
              <a:t> </a:t>
            </a:r>
            <a:r>
              <a:rPr sz="1000" dirty="0">
                <a:solidFill>
                  <a:srgbClr val="1D1D1B"/>
                </a:solidFill>
                <a:latin typeface="Arial"/>
                <a:cs typeface="Arial"/>
              </a:rPr>
              <a:t>and</a:t>
            </a:r>
            <a:r>
              <a:rPr sz="1000" spc="-30" dirty="0">
                <a:solidFill>
                  <a:srgbClr val="1D1D1B"/>
                </a:solidFill>
                <a:latin typeface="Arial"/>
                <a:cs typeface="Arial"/>
              </a:rPr>
              <a:t> </a:t>
            </a:r>
            <a:r>
              <a:rPr sz="1000" spc="-10" dirty="0">
                <a:solidFill>
                  <a:srgbClr val="1D1D1B"/>
                </a:solidFill>
                <a:latin typeface="Arial"/>
                <a:cs typeface="Arial"/>
              </a:rPr>
              <a:t>conflict</a:t>
            </a:r>
            <a:endParaRPr sz="1000">
              <a:latin typeface="Arial"/>
              <a:cs typeface="Arial"/>
            </a:endParaRPr>
          </a:p>
          <a:p>
            <a:pPr marL="192405" indent="-179705">
              <a:lnSpc>
                <a:spcPct val="100000"/>
              </a:lnSpc>
              <a:spcBef>
                <a:spcPts val="420"/>
              </a:spcBef>
              <a:buClr>
                <a:srgbClr val="E9473E"/>
              </a:buClr>
              <a:buFont typeface="Cambria"/>
              <a:buChar char="•"/>
              <a:tabLst>
                <a:tab pos="192405" algn="l"/>
              </a:tabLst>
            </a:pPr>
            <a:r>
              <a:rPr sz="1000" spc="-10" dirty="0">
                <a:solidFill>
                  <a:srgbClr val="1D1D1B"/>
                </a:solidFill>
                <a:latin typeface="Arial"/>
                <a:cs typeface="Arial"/>
              </a:rPr>
              <a:t>Religion,</a:t>
            </a:r>
            <a:r>
              <a:rPr sz="1000" spc="-45" dirty="0">
                <a:solidFill>
                  <a:srgbClr val="1D1D1B"/>
                </a:solidFill>
                <a:latin typeface="Arial"/>
                <a:cs typeface="Arial"/>
              </a:rPr>
              <a:t> </a:t>
            </a:r>
            <a:r>
              <a:rPr sz="1000" dirty="0">
                <a:solidFill>
                  <a:srgbClr val="1D1D1B"/>
                </a:solidFill>
                <a:latin typeface="Arial"/>
                <a:cs typeface="Arial"/>
              </a:rPr>
              <a:t>human</a:t>
            </a:r>
            <a:r>
              <a:rPr sz="1000" spc="-50" dirty="0">
                <a:solidFill>
                  <a:srgbClr val="1D1D1B"/>
                </a:solidFill>
                <a:latin typeface="Arial"/>
                <a:cs typeface="Arial"/>
              </a:rPr>
              <a:t> </a:t>
            </a:r>
            <a:r>
              <a:rPr sz="1000" dirty="0">
                <a:solidFill>
                  <a:srgbClr val="1D1D1B"/>
                </a:solidFill>
                <a:latin typeface="Arial"/>
                <a:cs typeface="Arial"/>
              </a:rPr>
              <a:t>rights</a:t>
            </a:r>
            <a:r>
              <a:rPr sz="1000" spc="-40" dirty="0">
                <a:solidFill>
                  <a:srgbClr val="1D1D1B"/>
                </a:solidFill>
                <a:latin typeface="Arial"/>
                <a:cs typeface="Arial"/>
              </a:rPr>
              <a:t> </a:t>
            </a:r>
            <a:r>
              <a:rPr sz="1000" dirty="0">
                <a:solidFill>
                  <a:srgbClr val="1D1D1B"/>
                </a:solidFill>
                <a:latin typeface="Arial"/>
                <a:cs typeface="Arial"/>
              </a:rPr>
              <a:t>and</a:t>
            </a:r>
            <a:r>
              <a:rPr sz="1000" spc="-35" dirty="0">
                <a:solidFill>
                  <a:srgbClr val="1D1D1B"/>
                </a:solidFill>
                <a:latin typeface="Arial"/>
                <a:cs typeface="Arial"/>
              </a:rPr>
              <a:t> </a:t>
            </a:r>
            <a:r>
              <a:rPr sz="1000" dirty="0">
                <a:solidFill>
                  <a:srgbClr val="1D1D1B"/>
                </a:solidFill>
                <a:latin typeface="Arial"/>
                <a:cs typeface="Arial"/>
              </a:rPr>
              <a:t>social</a:t>
            </a:r>
            <a:r>
              <a:rPr sz="1000" spc="-35" dirty="0">
                <a:solidFill>
                  <a:srgbClr val="1D1D1B"/>
                </a:solidFill>
                <a:latin typeface="Arial"/>
                <a:cs typeface="Arial"/>
              </a:rPr>
              <a:t> </a:t>
            </a:r>
            <a:r>
              <a:rPr sz="1000" spc="-10" dirty="0">
                <a:solidFill>
                  <a:srgbClr val="1D1D1B"/>
                </a:solidFill>
                <a:latin typeface="Arial"/>
                <a:cs typeface="Arial"/>
              </a:rPr>
              <a:t>justice</a:t>
            </a:r>
            <a:endParaRPr sz="1000">
              <a:latin typeface="Arial"/>
              <a:cs typeface="Arial"/>
            </a:endParaRPr>
          </a:p>
          <a:p>
            <a:pPr>
              <a:lnSpc>
                <a:spcPct val="100000"/>
              </a:lnSpc>
              <a:spcBef>
                <a:spcPts val="885"/>
              </a:spcBef>
            </a:pPr>
            <a:endParaRPr sz="1000">
              <a:latin typeface="Arial"/>
              <a:cs typeface="Arial"/>
            </a:endParaRPr>
          </a:p>
          <a:p>
            <a:pPr marL="12700">
              <a:lnSpc>
                <a:spcPct val="100000"/>
              </a:lnSpc>
            </a:pPr>
            <a:r>
              <a:rPr sz="1400" spc="-10" dirty="0">
                <a:solidFill>
                  <a:srgbClr val="1D1D1B"/>
                </a:solidFill>
                <a:latin typeface="Arial"/>
                <a:cs typeface="Arial"/>
              </a:rPr>
              <a:t>Qualifications</a:t>
            </a:r>
            <a:r>
              <a:rPr sz="1400" spc="5" dirty="0">
                <a:solidFill>
                  <a:srgbClr val="1D1D1B"/>
                </a:solidFill>
                <a:latin typeface="Arial"/>
                <a:cs typeface="Arial"/>
              </a:rPr>
              <a:t> </a:t>
            </a:r>
            <a:r>
              <a:rPr sz="1400" spc="-10" dirty="0">
                <a:solidFill>
                  <a:srgbClr val="1D1D1B"/>
                </a:solidFill>
                <a:latin typeface="Arial"/>
                <a:cs typeface="Arial"/>
              </a:rPr>
              <a:t>available</a:t>
            </a:r>
            <a:endParaRPr sz="1400">
              <a:latin typeface="Arial"/>
              <a:cs typeface="Arial"/>
            </a:endParaRPr>
          </a:p>
          <a:p>
            <a:pPr marL="12700">
              <a:lnSpc>
                <a:spcPct val="100000"/>
              </a:lnSpc>
              <a:spcBef>
                <a:spcPts val="475"/>
              </a:spcBef>
            </a:pPr>
            <a:r>
              <a:rPr sz="1000" spc="-30" dirty="0">
                <a:solidFill>
                  <a:srgbClr val="1D1D1B"/>
                </a:solidFill>
                <a:latin typeface="Arial"/>
                <a:cs typeface="Arial"/>
              </a:rPr>
              <a:t>GCSE</a:t>
            </a:r>
            <a:r>
              <a:rPr sz="1000" spc="-20" dirty="0">
                <a:solidFill>
                  <a:srgbClr val="1D1D1B"/>
                </a:solidFill>
                <a:latin typeface="Arial"/>
                <a:cs typeface="Arial"/>
              </a:rPr>
              <a:t> </a:t>
            </a:r>
            <a:r>
              <a:rPr sz="1000" dirty="0">
                <a:solidFill>
                  <a:srgbClr val="1D1D1B"/>
                </a:solidFill>
                <a:latin typeface="Arial"/>
                <a:cs typeface="Arial"/>
              </a:rPr>
              <a:t>grade</a:t>
            </a:r>
            <a:r>
              <a:rPr sz="1000" spc="5" dirty="0">
                <a:solidFill>
                  <a:srgbClr val="1D1D1B"/>
                </a:solidFill>
                <a:latin typeface="Arial"/>
                <a:cs typeface="Arial"/>
              </a:rPr>
              <a:t> </a:t>
            </a:r>
            <a:r>
              <a:rPr sz="1000" spc="-20" dirty="0">
                <a:solidFill>
                  <a:srgbClr val="1D1D1B"/>
                </a:solidFill>
                <a:latin typeface="Arial"/>
                <a:cs typeface="Arial"/>
              </a:rPr>
              <a:t>9–1.</a:t>
            </a:r>
            <a:endParaRPr sz="1000">
              <a:latin typeface="Arial"/>
              <a:cs typeface="Arial"/>
            </a:endParaRPr>
          </a:p>
          <a:p>
            <a:pPr>
              <a:lnSpc>
                <a:spcPct val="100000"/>
              </a:lnSpc>
              <a:spcBef>
                <a:spcPts val="885"/>
              </a:spcBef>
            </a:pPr>
            <a:endParaRPr sz="1000">
              <a:latin typeface="Arial"/>
              <a:cs typeface="Arial"/>
            </a:endParaRPr>
          </a:p>
          <a:p>
            <a:pPr marL="12700">
              <a:lnSpc>
                <a:spcPct val="100000"/>
              </a:lnSpc>
            </a:pPr>
            <a:r>
              <a:rPr sz="1400" spc="-10" dirty="0">
                <a:solidFill>
                  <a:srgbClr val="1D1D1B"/>
                </a:solidFill>
                <a:latin typeface="Arial"/>
                <a:cs typeface="Arial"/>
              </a:rPr>
              <a:t>Assessment</a:t>
            </a:r>
            <a:endParaRPr sz="1400">
              <a:latin typeface="Arial"/>
              <a:cs typeface="Arial"/>
            </a:endParaRPr>
          </a:p>
          <a:p>
            <a:pPr marL="12700">
              <a:lnSpc>
                <a:spcPct val="100000"/>
              </a:lnSpc>
              <a:spcBef>
                <a:spcPts val="470"/>
              </a:spcBef>
            </a:pPr>
            <a:r>
              <a:rPr sz="1000" dirty="0">
                <a:solidFill>
                  <a:srgbClr val="1D1D1B"/>
                </a:solidFill>
                <a:latin typeface="Arial"/>
                <a:cs typeface="Arial"/>
              </a:rPr>
              <a:t>Two</a:t>
            </a:r>
            <a:r>
              <a:rPr sz="1000" spc="-20" dirty="0">
                <a:solidFill>
                  <a:srgbClr val="1D1D1B"/>
                </a:solidFill>
                <a:latin typeface="Arial"/>
                <a:cs typeface="Arial"/>
              </a:rPr>
              <a:t> exams, </a:t>
            </a:r>
            <a:r>
              <a:rPr sz="1000" dirty="0">
                <a:solidFill>
                  <a:srgbClr val="1D1D1B"/>
                </a:solidFill>
                <a:latin typeface="Arial"/>
                <a:cs typeface="Arial"/>
              </a:rPr>
              <a:t>both</a:t>
            </a:r>
            <a:r>
              <a:rPr sz="1000" spc="-10" dirty="0">
                <a:solidFill>
                  <a:srgbClr val="1D1D1B"/>
                </a:solidFill>
                <a:latin typeface="Arial"/>
                <a:cs typeface="Arial"/>
              </a:rPr>
              <a:t> </a:t>
            </a:r>
            <a:r>
              <a:rPr sz="1000" dirty="0">
                <a:solidFill>
                  <a:srgbClr val="1D1D1B"/>
                </a:solidFill>
                <a:latin typeface="Arial"/>
                <a:cs typeface="Arial"/>
              </a:rPr>
              <a:t>at</a:t>
            </a:r>
            <a:r>
              <a:rPr sz="1000" spc="-5" dirty="0">
                <a:solidFill>
                  <a:srgbClr val="1D1D1B"/>
                </a:solidFill>
                <a:latin typeface="Arial"/>
                <a:cs typeface="Arial"/>
              </a:rPr>
              <a:t> </a:t>
            </a:r>
            <a:r>
              <a:rPr sz="1000" dirty="0">
                <a:solidFill>
                  <a:srgbClr val="1D1D1B"/>
                </a:solidFill>
                <a:latin typeface="Arial"/>
                <a:cs typeface="Arial"/>
              </a:rPr>
              <a:t>the</a:t>
            </a:r>
            <a:r>
              <a:rPr sz="1000" spc="-25" dirty="0">
                <a:solidFill>
                  <a:srgbClr val="1D1D1B"/>
                </a:solidFill>
                <a:latin typeface="Arial"/>
                <a:cs typeface="Arial"/>
              </a:rPr>
              <a:t> </a:t>
            </a:r>
            <a:r>
              <a:rPr sz="1000" dirty="0">
                <a:solidFill>
                  <a:srgbClr val="1D1D1B"/>
                </a:solidFill>
                <a:latin typeface="Arial"/>
                <a:cs typeface="Arial"/>
              </a:rPr>
              <a:t>end</a:t>
            </a:r>
            <a:r>
              <a:rPr sz="1000" spc="-5" dirty="0">
                <a:solidFill>
                  <a:srgbClr val="1D1D1B"/>
                </a:solidFill>
                <a:latin typeface="Arial"/>
                <a:cs typeface="Arial"/>
              </a:rPr>
              <a:t> </a:t>
            </a:r>
            <a:r>
              <a:rPr sz="1000" dirty="0">
                <a:solidFill>
                  <a:srgbClr val="1D1D1B"/>
                </a:solidFill>
                <a:latin typeface="Arial"/>
                <a:cs typeface="Arial"/>
              </a:rPr>
              <a:t>of</a:t>
            </a:r>
            <a:r>
              <a:rPr sz="1000" spc="-35" dirty="0">
                <a:solidFill>
                  <a:srgbClr val="1D1D1B"/>
                </a:solidFill>
                <a:latin typeface="Arial"/>
                <a:cs typeface="Arial"/>
              </a:rPr>
              <a:t> </a:t>
            </a:r>
            <a:r>
              <a:rPr sz="1000" dirty="0">
                <a:solidFill>
                  <a:srgbClr val="1D1D1B"/>
                </a:solidFill>
                <a:latin typeface="Arial"/>
                <a:cs typeface="Arial"/>
              </a:rPr>
              <a:t>Year</a:t>
            </a:r>
            <a:r>
              <a:rPr sz="1000" spc="10" dirty="0">
                <a:solidFill>
                  <a:srgbClr val="1D1D1B"/>
                </a:solidFill>
                <a:latin typeface="Arial"/>
                <a:cs typeface="Arial"/>
              </a:rPr>
              <a:t> </a:t>
            </a:r>
            <a:r>
              <a:rPr sz="1000" spc="-25" dirty="0">
                <a:solidFill>
                  <a:srgbClr val="1D1D1B"/>
                </a:solidFill>
                <a:latin typeface="Arial"/>
                <a:cs typeface="Arial"/>
              </a:rPr>
              <a:t>11.</a:t>
            </a:r>
            <a:endParaRPr sz="1000">
              <a:latin typeface="Arial"/>
              <a:cs typeface="Arial"/>
            </a:endParaRPr>
          </a:p>
        </p:txBody>
      </p:sp>
      <p:sp>
        <p:nvSpPr>
          <p:cNvPr id="5" name="object 5"/>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35" dirty="0"/>
              <a:t>Philosophy,</a:t>
            </a:r>
            <a:r>
              <a:rPr spc="-100" dirty="0"/>
              <a:t> </a:t>
            </a:r>
            <a:r>
              <a:rPr spc="-20" dirty="0"/>
              <a:t>Religion</a:t>
            </a:r>
            <a:r>
              <a:rPr spc="-85" dirty="0"/>
              <a:t> </a:t>
            </a:r>
            <a:r>
              <a:rPr dirty="0"/>
              <a:t>&amp;</a:t>
            </a:r>
            <a:r>
              <a:rPr spc="-60" dirty="0"/>
              <a:t> </a:t>
            </a:r>
            <a:r>
              <a:rPr spc="-10" dirty="0"/>
              <a:t>Ethics</a:t>
            </a:r>
          </a:p>
        </p:txBody>
      </p:sp>
      <p:pic>
        <p:nvPicPr>
          <p:cNvPr id="6" name="object 6"/>
          <p:cNvPicPr/>
          <p:nvPr/>
        </p:nvPicPr>
        <p:blipFill>
          <a:blip r:embed="rId2" cstate="print"/>
          <a:stretch>
            <a:fillRect/>
          </a:stretch>
        </p:blipFill>
        <p:spPr>
          <a:xfrm>
            <a:off x="5495544" y="3869435"/>
            <a:ext cx="1676400" cy="2148840"/>
          </a:xfrm>
          <a:prstGeom prst="rect">
            <a:avLst/>
          </a:prstGeom>
        </p:spPr>
      </p:pic>
      <p:sp>
        <p:nvSpPr>
          <p:cNvPr id="9" name="object 9"/>
          <p:cNvSpPr txBox="1">
            <a:spLocks noGrp="1"/>
          </p:cNvSpPr>
          <p:nvPr>
            <p:ph type="sldNum" sz="quarter" idx="7"/>
          </p:nvPr>
        </p:nvSpPr>
        <p:spPr>
          <a:prstGeom prst="rect">
            <a:avLst/>
          </a:prstGeom>
        </p:spPr>
        <p:txBody>
          <a:bodyPr vert="horz" wrap="square" lIns="0" tIns="8255" rIns="0" bIns="0" rtlCol="0">
            <a:spAutoFit/>
          </a:bodyPr>
          <a:lstStyle/>
          <a:p>
            <a:pPr marL="38100">
              <a:lnSpc>
                <a:spcPct val="100000"/>
              </a:lnSpc>
              <a:spcBef>
                <a:spcPts val="65"/>
              </a:spcBef>
            </a:pPr>
            <a:fld id="{81D60167-4931-47E6-BA6A-407CBD079E47}" type="slidenum">
              <a:rPr spc="-25" dirty="0"/>
              <a:t>29</a:t>
            </a:fld>
            <a:endParaRPr spc="-25"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705104" y="2183887"/>
            <a:ext cx="4357370" cy="2927083"/>
          </a:xfrm>
          <a:prstGeom prst="rect">
            <a:avLst/>
          </a:prstGeom>
        </p:spPr>
        <p:txBody>
          <a:bodyPr vert="horz" wrap="square" lIns="0" tIns="13335" rIns="0" bIns="0" rtlCol="0" anchor="t">
            <a:spAutoFit/>
          </a:bodyPr>
          <a:lstStyle/>
          <a:p>
            <a:pPr marL="12700" marR="12065">
              <a:lnSpc>
                <a:spcPct val="110100"/>
              </a:lnSpc>
              <a:spcBef>
                <a:spcPts val="105"/>
              </a:spcBef>
            </a:pPr>
            <a:r>
              <a:rPr sz="1000" spc="-10" dirty="0">
                <a:solidFill>
                  <a:srgbClr val="1D1D1B"/>
                </a:solidFill>
                <a:latin typeface="Arial"/>
                <a:cs typeface="Arial"/>
              </a:rPr>
              <a:t>Choosing</a:t>
            </a:r>
            <a:r>
              <a:rPr sz="1000" spc="-45" dirty="0">
                <a:solidFill>
                  <a:srgbClr val="1D1D1B"/>
                </a:solidFill>
                <a:latin typeface="Arial"/>
                <a:cs typeface="Arial"/>
              </a:rPr>
              <a:t> </a:t>
            </a:r>
            <a:r>
              <a:rPr sz="1000" dirty="0">
                <a:solidFill>
                  <a:srgbClr val="1D1D1B"/>
                </a:solidFill>
                <a:latin typeface="Arial"/>
                <a:cs typeface="Arial"/>
              </a:rPr>
              <a:t>subject</a:t>
            </a:r>
            <a:r>
              <a:rPr sz="1000" spc="-20" dirty="0">
                <a:solidFill>
                  <a:srgbClr val="1D1D1B"/>
                </a:solidFill>
                <a:latin typeface="Arial"/>
                <a:cs typeface="Arial"/>
              </a:rPr>
              <a:t> </a:t>
            </a:r>
            <a:r>
              <a:rPr sz="1000" dirty="0">
                <a:solidFill>
                  <a:srgbClr val="1D1D1B"/>
                </a:solidFill>
                <a:latin typeface="Arial"/>
                <a:cs typeface="Arial"/>
              </a:rPr>
              <a:t>options</a:t>
            </a:r>
            <a:r>
              <a:rPr sz="1000" spc="-25" dirty="0">
                <a:solidFill>
                  <a:srgbClr val="1D1D1B"/>
                </a:solidFill>
                <a:latin typeface="Arial"/>
                <a:cs typeface="Arial"/>
              </a:rPr>
              <a:t> </a:t>
            </a:r>
            <a:r>
              <a:rPr sz="1000" dirty="0">
                <a:solidFill>
                  <a:srgbClr val="1D1D1B"/>
                </a:solidFill>
                <a:latin typeface="Arial"/>
                <a:cs typeface="Arial"/>
              </a:rPr>
              <a:t>for</a:t>
            </a:r>
            <a:r>
              <a:rPr sz="1000" spc="-30" dirty="0">
                <a:solidFill>
                  <a:srgbClr val="1D1D1B"/>
                </a:solidFill>
                <a:latin typeface="Arial"/>
                <a:cs typeface="Arial"/>
              </a:rPr>
              <a:t> </a:t>
            </a:r>
            <a:r>
              <a:rPr sz="1000" dirty="0">
                <a:solidFill>
                  <a:srgbClr val="1D1D1B"/>
                </a:solidFill>
                <a:latin typeface="Arial"/>
                <a:cs typeface="Arial"/>
              </a:rPr>
              <a:t>Year</a:t>
            </a:r>
            <a:r>
              <a:rPr sz="1000" spc="-5" dirty="0">
                <a:solidFill>
                  <a:srgbClr val="1D1D1B"/>
                </a:solidFill>
                <a:latin typeface="Arial"/>
                <a:cs typeface="Arial"/>
              </a:rPr>
              <a:t> </a:t>
            </a:r>
            <a:r>
              <a:rPr sz="1000" dirty="0">
                <a:solidFill>
                  <a:srgbClr val="1D1D1B"/>
                </a:solidFill>
                <a:latin typeface="Arial"/>
                <a:cs typeface="Arial"/>
              </a:rPr>
              <a:t>10</a:t>
            </a:r>
            <a:r>
              <a:rPr sz="1000" spc="-45" dirty="0">
                <a:solidFill>
                  <a:srgbClr val="1D1D1B"/>
                </a:solidFill>
                <a:latin typeface="Arial"/>
                <a:cs typeface="Arial"/>
              </a:rPr>
              <a:t> </a:t>
            </a:r>
            <a:r>
              <a:rPr sz="1000" dirty="0">
                <a:solidFill>
                  <a:srgbClr val="1D1D1B"/>
                </a:solidFill>
                <a:latin typeface="Arial"/>
                <a:cs typeface="Arial"/>
              </a:rPr>
              <a:t>can</a:t>
            </a:r>
            <a:r>
              <a:rPr sz="1000" spc="-10" dirty="0">
                <a:solidFill>
                  <a:srgbClr val="1D1D1B"/>
                </a:solidFill>
                <a:latin typeface="Arial"/>
                <a:cs typeface="Arial"/>
              </a:rPr>
              <a:t> </a:t>
            </a:r>
            <a:r>
              <a:rPr sz="1000" dirty="0">
                <a:solidFill>
                  <a:srgbClr val="1D1D1B"/>
                </a:solidFill>
                <a:latin typeface="Arial"/>
                <a:cs typeface="Arial"/>
              </a:rPr>
              <a:t>be</a:t>
            </a:r>
            <a:r>
              <a:rPr sz="1000" spc="-25" dirty="0">
                <a:solidFill>
                  <a:srgbClr val="1D1D1B"/>
                </a:solidFill>
                <a:latin typeface="Arial"/>
                <a:cs typeface="Arial"/>
              </a:rPr>
              <a:t> </a:t>
            </a:r>
            <a:r>
              <a:rPr sz="1000" dirty="0">
                <a:solidFill>
                  <a:srgbClr val="1D1D1B"/>
                </a:solidFill>
                <a:latin typeface="Arial"/>
                <a:cs typeface="Arial"/>
              </a:rPr>
              <a:t>challenging.</a:t>
            </a:r>
            <a:r>
              <a:rPr sz="1000" spc="-15" dirty="0">
                <a:solidFill>
                  <a:srgbClr val="1D1D1B"/>
                </a:solidFill>
                <a:latin typeface="Arial"/>
                <a:cs typeface="Arial"/>
              </a:rPr>
              <a:t> </a:t>
            </a:r>
            <a:r>
              <a:rPr sz="1000" spc="-10" dirty="0">
                <a:solidFill>
                  <a:srgbClr val="1D1D1B"/>
                </a:solidFill>
                <a:latin typeface="Arial"/>
                <a:cs typeface="Arial"/>
              </a:rPr>
              <a:t>This</a:t>
            </a:r>
            <a:r>
              <a:rPr sz="1000" spc="-40" dirty="0">
                <a:solidFill>
                  <a:srgbClr val="1D1D1B"/>
                </a:solidFill>
                <a:latin typeface="Arial"/>
                <a:cs typeface="Arial"/>
              </a:rPr>
              <a:t> </a:t>
            </a:r>
            <a:r>
              <a:rPr sz="1000" dirty="0">
                <a:solidFill>
                  <a:srgbClr val="1D1D1B"/>
                </a:solidFill>
                <a:latin typeface="Arial"/>
                <a:cs typeface="Arial"/>
              </a:rPr>
              <a:t>is</a:t>
            </a:r>
            <a:r>
              <a:rPr sz="1000" spc="-35" dirty="0">
                <a:solidFill>
                  <a:srgbClr val="1D1D1B"/>
                </a:solidFill>
                <a:latin typeface="Arial"/>
                <a:cs typeface="Arial"/>
              </a:rPr>
              <a:t> </a:t>
            </a:r>
            <a:r>
              <a:rPr sz="1000" dirty="0">
                <a:solidFill>
                  <a:srgbClr val="1D1D1B"/>
                </a:solidFill>
                <a:latin typeface="Arial"/>
                <a:cs typeface="Arial"/>
              </a:rPr>
              <a:t>an</a:t>
            </a:r>
            <a:r>
              <a:rPr sz="1000" spc="-20" dirty="0">
                <a:solidFill>
                  <a:srgbClr val="1D1D1B"/>
                </a:solidFill>
                <a:latin typeface="Arial"/>
                <a:cs typeface="Arial"/>
              </a:rPr>
              <a:t> </a:t>
            </a:r>
            <a:r>
              <a:rPr sz="1000" spc="-10" dirty="0">
                <a:solidFill>
                  <a:srgbClr val="1D1D1B"/>
                </a:solidFill>
                <a:latin typeface="Arial"/>
                <a:cs typeface="Arial"/>
              </a:rPr>
              <a:t>important </a:t>
            </a:r>
            <a:r>
              <a:rPr sz="1000" dirty="0">
                <a:solidFill>
                  <a:srgbClr val="1D1D1B"/>
                </a:solidFill>
                <a:latin typeface="Arial"/>
                <a:cs typeface="Arial"/>
              </a:rPr>
              <a:t>decision</a:t>
            </a:r>
            <a:r>
              <a:rPr sz="1000" spc="-25" dirty="0">
                <a:solidFill>
                  <a:srgbClr val="1D1D1B"/>
                </a:solidFill>
                <a:latin typeface="Arial"/>
                <a:cs typeface="Arial"/>
              </a:rPr>
              <a:t> </a:t>
            </a:r>
            <a:r>
              <a:rPr sz="1000" dirty="0">
                <a:solidFill>
                  <a:srgbClr val="1D1D1B"/>
                </a:solidFill>
                <a:latin typeface="Arial"/>
                <a:cs typeface="Arial"/>
              </a:rPr>
              <a:t>for</a:t>
            </a:r>
            <a:r>
              <a:rPr sz="1000" spc="-25" dirty="0">
                <a:solidFill>
                  <a:srgbClr val="1D1D1B"/>
                </a:solidFill>
                <a:latin typeface="Arial"/>
                <a:cs typeface="Arial"/>
              </a:rPr>
              <a:t> </a:t>
            </a:r>
            <a:r>
              <a:rPr sz="1000" dirty="0">
                <a:solidFill>
                  <a:srgbClr val="1D1D1B"/>
                </a:solidFill>
                <a:latin typeface="Arial"/>
                <a:cs typeface="Arial"/>
              </a:rPr>
              <a:t>students</a:t>
            </a:r>
            <a:r>
              <a:rPr lang="en-US" sz="1000" dirty="0">
                <a:solidFill>
                  <a:srgbClr val="1D1D1B"/>
                </a:solidFill>
                <a:latin typeface="Arial"/>
                <a:cs typeface="Arial"/>
              </a:rPr>
              <a:t>,</a:t>
            </a:r>
            <a:r>
              <a:rPr sz="1000" spc="-20" dirty="0">
                <a:solidFill>
                  <a:srgbClr val="1D1D1B"/>
                </a:solidFill>
                <a:latin typeface="Arial"/>
                <a:cs typeface="Arial"/>
              </a:rPr>
              <a:t> </a:t>
            </a:r>
            <a:r>
              <a:rPr sz="1000" dirty="0">
                <a:solidFill>
                  <a:srgbClr val="1D1D1B"/>
                </a:solidFill>
                <a:latin typeface="Arial"/>
                <a:cs typeface="Arial"/>
              </a:rPr>
              <a:t>and</a:t>
            </a:r>
            <a:r>
              <a:rPr sz="1000" spc="-5" dirty="0">
                <a:solidFill>
                  <a:srgbClr val="1D1D1B"/>
                </a:solidFill>
                <a:latin typeface="Arial"/>
                <a:cs typeface="Arial"/>
              </a:rPr>
              <a:t> </a:t>
            </a:r>
            <a:r>
              <a:rPr sz="1000" dirty="0">
                <a:solidFill>
                  <a:srgbClr val="1D1D1B"/>
                </a:solidFill>
                <a:latin typeface="Arial"/>
                <a:cs typeface="Arial"/>
              </a:rPr>
              <a:t>it</a:t>
            </a:r>
            <a:r>
              <a:rPr sz="1000" spc="-40" dirty="0">
                <a:solidFill>
                  <a:srgbClr val="1D1D1B"/>
                </a:solidFill>
                <a:latin typeface="Arial"/>
                <a:cs typeface="Arial"/>
              </a:rPr>
              <a:t> </a:t>
            </a:r>
            <a:r>
              <a:rPr sz="1000" dirty="0">
                <a:solidFill>
                  <a:srgbClr val="1D1D1B"/>
                </a:solidFill>
                <a:latin typeface="Arial"/>
                <a:cs typeface="Arial"/>
              </a:rPr>
              <a:t>is</a:t>
            </a:r>
            <a:r>
              <a:rPr sz="1000" spc="-20" dirty="0">
                <a:solidFill>
                  <a:srgbClr val="1D1D1B"/>
                </a:solidFill>
                <a:latin typeface="Arial"/>
                <a:cs typeface="Arial"/>
              </a:rPr>
              <a:t> </a:t>
            </a:r>
            <a:r>
              <a:rPr sz="1000" spc="-10" dirty="0">
                <a:solidFill>
                  <a:srgbClr val="1D1D1B"/>
                </a:solidFill>
                <a:latin typeface="Arial"/>
                <a:cs typeface="Arial"/>
              </a:rPr>
              <a:t>easy </a:t>
            </a:r>
            <a:r>
              <a:rPr sz="1000" dirty="0">
                <a:solidFill>
                  <a:srgbClr val="1D1D1B"/>
                </a:solidFill>
                <a:latin typeface="Arial"/>
                <a:cs typeface="Arial"/>
              </a:rPr>
              <a:t>to</a:t>
            </a:r>
            <a:r>
              <a:rPr sz="1000" spc="-40" dirty="0">
                <a:solidFill>
                  <a:srgbClr val="1D1D1B"/>
                </a:solidFill>
                <a:latin typeface="Arial"/>
                <a:cs typeface="Arial"/>
              </a:rPr>
              <a:t> </a:t>
            </a:r>
            <a:r>
              <a:rPr sz="1000" dirty="0">
                <a:solidFill>
                  <a:srgbClr val="1D1D1B"/>
                </a:solidFill>
                <a:latin typeface="Arial"/>
                <a:cs typeface="Arial"/>
              </a:rPr>
              <a:t>feel</a:t>
            </a:r>
            <a:r>
              <a:rPr sz="1000" spc="-10" dirty="0">
                <a:solidFill>
                  <a:srgbClr val="1D1D1B"/>
                </a:solidFill>
                <a:latin typeface="Arial"/>
                <a:cs typeface="Arial"/>
              </a:rPr>
              <a:t> </a:t>
            </a:r>
            <a:r>
              <a:rPr sz="1000" dirty="0">
                <a:solidFill>
                  <a:srgbClr val="1D1D1B"/>
                </a:solidFill>
                <a:latin typeface="Arial"/>
                <a:cs typeface="Arial"/>
              </a:rPr>
              <a:t>overwhelmed by</a:t>
            </a:r>
            <a:r>
              <a:rPr sz="1000" spc="-10" dirty="0">
                <a:solidFill>
                  <a:srgbClr val="1D1D1B"/>
                </a:solidFill>
                <a:latin typeface="Arial"/>
                <a:cs typeface="Arial"/>
              </a:rPr>
              <a:t> </a:t>
            </a:r>
            <a:r>
              <a:rPr sz="1000" dirty="0">
                <a:solidFill>
                  <a:srgbClr val="1D1D1B"/>
                </a:solidFill>
                <a:latin typeface="Arial"/>
                <a:cs typeface="Arial"/>
              </a:rPr>
              <a:t>the</a:t>
            </a:r>
            <a:r>
              <a:rPr sz="1000" spc="-30" dirty="0">
                <a:solidFill>
                  <a:srgbClr val="1D1D1B"/>
                </a:solidFill>
                <a:latin typeface="Arial"/>
                <a:cs typeface="Arial"/>
              </a:rPr>
              <a:t> </a:t>
            </a:r>
            <a:r>
              <a:rPr sz="1000" dirty="0">
                <a:solidFill>
                  <a:srgbClr val="1D1D1B"/>
                </a:solidFill>
                <a:latin typeface="Arial"/>
                <a:cs typeface="Arial"/>
              </a:rPr>
              <a:t>choice.</a:t>
            </a:r>
            <a:r>
              <a:rPr sz="1000" spc="-5" dirty="0">
                <a:solidFill>
                  <a:srgbClr val="1D1D1B"/>
                </a:solidFill>
                <a:latin typeface="Arial"/>
                <a:cs typeface="Arial"/>
              </a:rPr>
              <a:t> </a:t>
            </a:r>
            <a:r>
              <a:rPr sz="1000" spc="-10" dirty="0">
                <a:solidFill>
                  <a:srgbClr val="1D1D1B"/>
                </a:solidFill>
                <a:latin typeface="Arial"/>
                <a:cs typeface="Arial"/>
              </a:rPr>
              <a:t>That’s </a:t>
            </a:r>
            <a:r>
              <a:rPr sz="1000" dirty="0">
                <a:solidFill>
                  <a:srgbClr val="1D1D1B"/>
                </a:solidFill>
                <a:latin typeface="Arial"/>
                <a:cs typeface="Arial"/>
              </a:rPr>
              <a:t>why</a:t>
            </a:r>
            <a:r>
              <a:rPr sz="1000" spc="-20" dirty="0">
                <a:solidFill>
                  <a:srgbClr val="1D1D1B"/>
                </a:solidFill>
                <a:latin typeface="Arial"/>
                <a:cs typeface="Arial"/>
              </a:rPr>
              <a:t> </a:t>
            </a:r>
            <a:r>
              <a:rPr sz="1000" dirty="0">
                <a:solidFill>
                  <a:srgbClr val="1D1D1B"/>
                </a:solidFill>
                <a:latin typeface="Arial"/>
                <a:cs typeface="Arial"/>
              </a:rPr>
              <a:t>it</a:t>
            </a:r>
            <a:r>
              <a:rPr sz="1000" spc="-40" dirty="0">
                <a:solidFill>
                  <a:srgbClr val="1D1D1B"/>
                </a:solidFill>
                <a:latin typeface="Arial"/>
                <a:cs typeface="Arial"/>
              </a:rPr>
              <a:t> </a:t>
            </a:r>
            <a:r>
              <a:rPr sz="1000" dirty="0">
                <a:solidFill>
                  <a:srgbClr val="1D1D1B"/>
                </a:solidFill>
                <a:latin typeface="Arial"/>
                <a:cs typeface="Arial"/>
              </a:rPr>
              <a:t>is</a:t>
            </a:r>
            <a:r>
              <a:rPr sz="1000" spc="-20" dirty="0">
                <a:solidFill>
                  <a:srgbClr val="1D1D1B"/>
                </a:solidFill>
                <a:latin typeface="Arial"/>
                <a:cs typeface="Arial"/>
              </a:rPr>
              <a:t> </a:t>
            </a:r>
            <a:r>
              <a:rPr sz="1000" dirty="0">
                <a:solidFill>
                  <a:srgbClr val="1D1D1B"/>
                </a:solidFill>
                <a:latin typeface="Arial"/>
                <a:cs typeface="Arial"/>
              </a:rPr>
              <a:t>important</a:t>
            </a:r>
            <a:r>
              <a:rPr sz="1000" spc="-15" dirty="0">
                <a:solidFill>
                  <a:srgbClr val="1D1D1B"/>
                </a:solidFill>
                <a:latin typeface="Arial"/>
                <a:cs typeface="Arial"/>
              </a:rPr>
              <a:t> </a:t>
            </a:r>
            <a:r>
              <a:rPr sz="1000" dirty="0">
                <a:solidFill>
                  <a:srgbClr val="1D1D1B"/>
                </a:solidFill>
                <a:latin typeface="Arial"/>
                <a:cs typeface="Arial"/>
              </a:rPr>
              <a:t>that</a:t>
            </a:r>
            <a:r>
              <a:rPr sz="1000" spc="-20" dirty="0">
                <a:solidFill>
                  <a:srgbClr val="1D1D1B"/>
                </a:solidFill>
                <a:latin typeface="Arial"/>
                <a:cs typeface="Arial"/>
              </a:rPr>
              <a:t> </a:t>
            </a:r>
            <a:r>
              <a:rPr sz="1000" dirty="0">
                <a:solidFill>
                  <a:srgbClr val="1D1D1B"/>
                </a:solidFill>
                <a:latin typeface="Arial"/>
                <a:cs typeface="Arial"/>
              </a:rPr>
              <a:t>students</a:t>
            </a:r>
            <a:r>
              <a:rPr sz="1000" spc="-20" dirty="0">
                <a:solidFill>
                  <a:srgbClr val="1D1D1B"/>
                </a:solidFill>
                <a:latin typeface="Arial"/>
                <a:cs typeface="Arial"/>
              </a:rPr>
              <a:t> </a:t>
            </a:r>
            <a:r>
              <a:rPr sz="1000" dirty="0">
                <a:solidFill>
                  <a:srgbClr val="1D1D1B"/>
                </a:solidFill>
                <a:latin typeface="Arial"/>
                <a:cs typeface="Arial"/>
              </a:rPr>
              <a:t>think</a:t>
            </a:r>
            <a:r>
              <a:rPr sz="1000" spc="-35" dirty="0">
                <a:solidFill>
                  <a:srgbClr val="1D1D1B"/>
                </a:solidFill>
                <a:latin typeface="Arial"/>
                <a:cs typeface="Arial"/>
              </a:rPr>
              <a:t> </a:t>
            </a:r>
            <a:r>
              <a:rPr sz="1000" dirty="0">
                <a:solidFill>
                  <a:srgbClr val="1D1D1B"/>
                </a:solidFill>
                <a:latin typeface="Arial"/>
                <a:cs typeface="Arial"/>
              </a:rPr>
              <a:t>carefully</a:t>
            </a:r>
            <a:r>
              <a:rPr sz="1000" spc="5" dirty="0">
                <a:solidFill>
                  <a:srgbClr val="1D1D1B"/>
                </a:solidFill>
                <a:latin typeface="Arial"/>
                <a:cs typeface="Arial"/>
              </a:rPr>
              <a:t> </a:t>
            </a:r>
            <a:r>
              <a:rPr sz="1000" dirty="0">
                <a:solidFill>
                  <a:srgbClr val="1D1D1B"/>
                </a:solidFill>
                <a:latin typeface="Arial"/>
                <a:cs typeface="Arial"/>
              </a:rPr>
              <a:t>about</a:t>
            </a:r>
            <a:r>
              <a:rPr sz="1000" spc="-15" dirty="0">
                <a:solidFill>
                  <a:srgbClr val="1D1D1B"/>
                </a:solidFill>
                <a:latin typeface="Arial"/>
                <a:cs typeface="Arial"/>
              </a:rPr>
              <a:t> </a:t>
            </a:r>
            <a:r>
              <a:rPr sz="1000" dirty="0">
                <a:solidFill>
                  <a:srgbClr val="1D1D1B"/>
                </a:solidFill>
                <a:latin typeface="Arial"/>
                <a:cs typeface="Arial"/>
              </a:rPr>
              <a:t>what</a:t>
            </a:r>
            <a:r>
              <a:rPr sz="1000" spc="-15" dirty="0">
                <a:solidFill>
                  <a:srgbClr val="1D1D1B"/>
                </a:solidFill>
                <a:latin typeface="Arial"/>
                <a:cs typeface="Arial"/>
              </a:rPr>
              <a:t> </a:t>
            </a:r>
            <a:r>
              <a:rPr sz="1000" dirty="0">
                <a:solidFill>
                  <a:srgbClr val="1D1D1B"/>
                </a:solidFill>
                <a:latin typeface="Arial"/>
                <a:cs typeface="Arial"/>
              </a:rPr>
              <a:t>they</a:t>
            </a:r>
            <a:r>
              <a:rPr sz="1000" spc="-20" dirty="0">
                <a:solidFill>
                  <a:srgbClr val="1D1D1B"/>
                </a:solidFill>
                <a:latin typeface="Arial"/>
                <a:cs typeface="Arial"/>
              </a:rPr>
              <a:t> </a:t>
            </a:r>
            <a:r>
              <a:rPr sz="1000" dirty="0">
                <a:solidFill>
                  <a:srgbClr val="1D1D1B"/>
                </a:solidFill>
                <a:latin typeface="Arial"/>
                <a:cs typeface="Arial"/>
              </a:rPr>
              <a:t>enjoy,</a:t>
            </a:r>
            <a:r>
              <a:rPr sz="1000" spc="-25" dirty="0">
                <a:solidFill>
                  <a:srgbClr val="1D1D1B"/>
                </a:solidFill>
                <a:latin typeface="Arial"/>
                <a:cs typeface="Arial"/>
              </a:rPr>
              <a:t> </a:t>
            </a:r>
            <a:r>
              <a:rPr sz="1000" spc="-20" dirty="0">
                <a:solidFill>
                  <a:srgbClr val="1D1D1B"/>
                </a:solidFill>
                <a:latin typeface="Arial"/>
                <a:cs typeface="Arial"/>
              </a:rPr>
              <a:t>what </a:t>
            </a:r>
            <a:r>
              <a:rPr sz="1000" dirty="0">
                <a:solidFill>
                  <a:srgbClr val="1D1D1B"/>
                </a:solidFill>
                <a:latin typeface="Arial"/>
                <a:cs typeface="Arial"/>
              </a:rPr>
              <a:t>they</a:t>
            </a:r>
            <a:r>
              <a:rPr sz="1000" spc="-10" dirty="0">
                <a:solidFill>
                  <a:srgbClr val="1D1D1B"/>
                </a:solidFill>
                <a:latin typeface="Arial"/>
                <a:cs typeface="Arial"/>
              </a:rPr>
              <a:t> </a:t>
            </a:r>
            <a:r>
              <a:rPr sz="1000" dirty="0">
                <a:solidFill>
                  <a:srgbClr val="1D1D1B"/>
                </a:solidFill>
                <a:latin typeface="Arial"/>
                <a:cs typeface="Arial"/>
              </a:rPr>
              <a:t>are good</a:t>
            </a:r>
            <a:r>
              <a:rPr sz="1000" spc="-20" dirty="0">
                <a:solidFill>
                  <a:srgbClr val="1D1D1B"/>
                </a:solidFill>
                <a:latin typeface="Arial"/>
                <a:cs typeface="Arial"/>
              </a:rPr>
              <a:t> </a:t>
            </a:r>
            <a:r>
              <a:rPr sz="1000" dirty="0">
                <a:solidFill>
                  <a:srgbClr val="1D1D1B"/>
                </a:solidFill>
                <a:latin typeface="Arial"/>
                <a:cs typeface="Arial"/>
              </a:rPr>
              <a:t>at</a:t>
            </a:r>
            <a:r>
              <a:rPr sz="1000" spc="-5" dirty="0">
                <a:solidFill>
                  <a:srgbClr val="1D1D1B"/>
                </a:solidFill>
                <a:latin typeface="Arial"/>
                <a:cs typeface="Arial"/>
              </a:rPr>
              <a:t> </a:t>
            </a:r>
            <a:r>
              <a:rPr sz="1000" dirty="0">
                <a:solidFill>
                  <a:srgbClr val="1D1D1B"/>
                </a:solidFill>
                <a:latin typeface="Arial"/>
                <a:cs typeface="Arial"/>
              </a:rPr>
              <a:t>and</a:t>
            </a:r>
            <a:r>
              <a:rPr sz="1000" spc="-10" dirty="0">
                <a:solidFill>
                  <a:srgbClr val="1D1D1B"/>
                </a:solidFill>
                <a:latin typeface="Arial"/>
                <a:cs typeface="Arial"/>
              </a:rPr>
              <a:t> </a:t>
            </a:r>
            <a:r>
              <a:rPr sz="1000" dirty="0">
                <a:solidFill>
                  <a:srgbClr val="1D1D1B"/>
                </a:solidFill>
                <a:latin typeface="Arial"/>
                <a:cs typeface="Arial"/>
              </a:rPr>
              <a:t>what</a:t>
            </a:r>
            <a:r>
              <a:rPr sz="1000" spc="-5" dirty="0">
                <a:solidFill>
                  <a:srgbClr val="1D1D1B"/>
                </a:solidFill>
                <a:latin typeface="Arial"/>
                <a:cs typeface="Arial"/>
              </a:rPr>
              <a:t> </a:t>
            </a:r>
            <a:r>
              <a:rPr sz="1000" dirty="0">
                <a:solidFill>
                  <a:srgbClr val="1D1D1B"/>
                </a:solidFill>
                <a:latin typeface="Arial"/>
                <a:cs typeface="Arial"/>
              </a:rPr>
              <a:t>they</a:t>
            </a:r>
            <a:r>
              <a:rPr sz="1000" spc="-10" dirty="0">
                <a:solidFill>
                  <a:srgbClr val="1D1D1B"/>
                </a:solidFill>
                <a:latin typeface="Arial"/>
                <a:cs typeface="Arial"/>
              </a:rPr>
              <a:t> </a:t>
            </a:r>
            <a:r>
              <a:rPr sz="1000" dirty="0">
                <a:solidFill>
                  <a:srgbClr val="1D1D1B"/>
                </a:solidFill>
                <a:latin typeface="Arial"/>
                <a:cs typeface="Arial"/>
              </a:rPr>
              <a:t>might</a:t>
            </a:r>
            <a:r>
              <a:rPr sz="1000" spc="-15" dirty="0">
                <a:solidFill>
                  <a:srgbClr val="1D1D1B"/>
                </a:solidFill>
                <a:latin typeface="Arial"/>
                <a:cs typeface="Arial"/>
              </a:rPr>
              <a:t> </a:t>
            </a:r>
            <a:r>
              <a:rPr sz="1000" dirty="0">
                <a:solidFill>
                  <a:srgbClr val="1D1D1B"/>
                </a:solidFill>
                <a:latin typeface="Arial"/>
                <a:cs typeface="Arial"/>
              </a:rPr>
              <a:t>like</a:t>
            </a:r>
            <a:r>
              <a:rPr sz="1000" spc="-30" dirty="0">
                <a:solidFill>
                  <a:srgbClr val="1D1D1B"/>
                </a:solidFill>
                <a:latin typeface="Arial"/>
                <a:cs typeface="Arial"/>
              </a:rPr>
              <a:t> </a:t>
            </a:r>
            <a:r>
              <a:rPr sz="1000" dirty="0">
                <a:solidFill>
                  <a:srgbClr val="1D1D1B"/>
                </a:solidFill>
                <a:latin typeface="Arial"/>
                <a:cs typeface="Arial"/>
              </a:rPr>
              <a:t>to</a:t>
            </a:r>
            <a:r>
              <a:rPr sz="1000" spc="-20" dirty="0">
                <a:solidFill>
                  <a:srgbClr val="1D1D1B"/>
                </a:solidFill>
                <a:latin typeface="Arial"/>
                <a:cs typeface="Arial"/>
              </a:rPr>
              <a:t> </a:t>
            </a:r>
            <a:r>
              <a:rPr sz="1000" dirty="0">
                <a:solidFill>
                  <a:srgbClr val="1D1D1B"/>
                </a:solidFill>
                <a:latin typeface="Arial"/>
                <a:cs typeface="Arial"/>
              </a:rPr>
              <a:t>study</a:t>
            </a:r>
            <a:r>
              <a:rPr sz="1000" spc="-10" dirty="0">
                <a:solidFill>
                  <a:srgbClr val="1D1D1B"/>
                </a:solidFill>
                <a:latin typeface="Arial"/>
                <a:cs typeface="Arial"/>
              </a:rPr>
              <a:t> </a:t>
            </a:r>
            <a:r>
              <a:rPr sz="1000" dirty="0">
                <a:solidFill>
                  <a:srgbClr val="1D1D1B"/>
                </a:solidFill>
                <a:latin typeface="Arial"/>
                <a:cs typeface="Arial"/>
              </a:rPr>
              <a:t>after</a:t>
            </a:r>
            <a:r>
              <a:rPr sz="1000" spc="15" dirty="0">
                <a:solidFill>
                  <a:srgbClr val="1D1D1B"/>
                </a:solidFill>
                <a:latin typeface="Arial"/>
                <a:cs typeface="Arial"/>
              </a:rPr>
              <a:t> </a:t>
            </a:r>
            <a:r>
              <a:rPr sz="1000" spc="-10" dirty="0">
                <a:solidFill>
                  <a:srgbClr val="1D1D1B"/>
                </a:solidFill>
                <a:latin typeface="Arial"/>
                <a:cs typeface="Arial"/>
              </a:rPr>
              <a:t>GCSEs.</a:t>
            </a:r>
            <a:endParaRPr sz="1000" dirty="0">
              <a:latin typeface="Arial"/>
              <a:cs typeface="Arial"/>
            </a:endParaRPr>
          </a:p>
          <a:p>
            <a:pPr>
              <a:lnSpc>
                <a:spcPct val="100000"/>
              </a:lnSpc>
              <a:spcBef>
                <a:spcPts val="165"/>
              </a:spcBef>
            </a:pPr>
            <a:endParaRPr sz="1000" dirty="0">
              <a:latin typeface="Arial"/>
              <a:cs typeface="Arial"/>
            </a:endParaRPr>
          </a:p>
          <a:p>
            <a:pPr marL="12700" marR="6985">
              <a:lnSpc>
                <a:spcPct val="110000"/>
              </a:lnSpc>
              <a:spcBef>
                <a:spcPts val="5"/>
              </a:spcBef>
            </a:pPr>
            <a:r>
              <a:rPr sz="1000" dirty="0">
                <a:solidFill>
                  <a:srgbClr val="1D1D1B"/>
                </a:solidFill>
                <a:latin typeface="Arial"/>
                <a:cs typeface="Arial"/>
              </a:rPr>
              <a:t>Along</a:t>
            </a:r>
            <a:r>
              <a:rPr sz="1000" spc="-30" dirty="0">
                <a:solidFill>
                  <a:srgbClr val="1D1D1B"/>
                </a:solidFill>
                <a:latin typeface="Arial"/>
                <a:cs typeface="Arial"/>
              </a:rPr>
              <a:t> </a:t>
            </a:r>
            <a:r>
              <a:rPr sz="1000" dirty="0">
                <a:solidFill>
                  <a:srgbClr val="1D1D1B"/>
                </a:solidFill>
                <a:latin typeface="Arial"/>
                <a:cs typeface="Arial"/>
              </a:rPr>
              <a:t>with</a:t>
            </a:r>
            <a:r>
              <a:rPr sz="1000" spc="-25" dirty="0">
                <a:solidFill>
                  <a:srgbClr val="1D1D1B"/>
                </a:solidFill>
                <a:latin typeface="Arial"/>
                <a:cs typeface="Arial"/>
              </a:rPr>
              <a:t> </a:t>
            </a:r>
            <a:r>
              <a:rPr sz="1000" dirty="0">
                <a:solidFill>
                  <a:srgbClr val="1D1D1B"/>
                </a:solidFill>
                <a:latin typeface="Arial"/>
                <a:cs typeface="Arial"/>
              </a:rPr>
              <a:t>the</a:t>
            </a:r>
            <a:r>
              <a:rPr sz="1000" spc="-15" dirty="0">
                <a:solidFill>
                  <a:srgbClr val="1D1D1B"/>
                </a:solidFill>
                <a:latin typeface="Arial"/>
                <a:cs typeface="Arial"/>
              </a:rPr>
              <a:t> </a:t>
            </a:r>
            <a:r>
              <a:rPr sz="1000" dirty="0">
                <a:solidFill>
                  <a:srgbClr val="1D1D1B"/>
                </a:solidFill>
                <a:latin typeface="Arial"/>
                <a:cs typeface="Arial"/>
              </a:rPr>
              <a:t>compulsory</a:t>
            </a:r>
            <a:r>
              <a:rPr sz="1000" spc="-10" dirty="0">
                <a:solidFill>
                  <a:srgbClr val="1D1D1B"/>
                </a:solidFill>
                <a:latin typeface="Arial"/>
                <a:cs typeface="Arial"/>
              </a:rPr>
              <a:t> </a:t>
            </a:r>
            <a:r>
              <a:rPr sz="1000" dirty="0">
                <a:solidFill>
                  <a:srgbClr val="1D1D1B"/>
                </a:solidFill>
                <a:latin typeface="Arial"/>
                <a:cs typeface="Arial"/>
              </a:rPr>
              <a:t>core</a:t>
            </a:r>
            <a:r>
              <a:rPr sz="1000" spc="-15" dirty="0">
                <a:solidFill>
                  <a:srgbClr val="1D1D1B"/>
                </a:solidFill>
                <a:latin typeface="Arial"/>
                <a:cs typeface="Arial"/>
              </a:rPr>
              <a:t> </a:t>
            </a:r>
            <a:r>
              <a:rPr sz="1000" dirty="0">
                <a:solidFill>
                  <a:srgbClr val="1D1D1B"/>
                </a:solidFill>
                <a:latin typeface="Arial"/>
                <a:cs typeface="Arial"/>
              </a:rPr>
              <a:t>subjects,</a:t>
            </a:r>
            <a:r>
              <a:rPr sz="1000" spc="-5" dirty="0">
                <a:solidFill>
                  <a:srgbClr val="1D1D1B"/>
                </a:solidFill>
                <a:latin typeface="Arial"/>
                <a:cs typeface="Arial"/>
              </a:rPr>
              <a:t> </a:t>
            </a:r>
            <a:r>
              <a:rPr sz="1000" dirty="0">
                <a:solidFill>
                  <a:srgbClr val="1D1D1B"/>
                </a:solidFill>
                <a:latin typeface="Arial"/>
                <a:cs typeface="Arial"/>
              </a:rPr>
              <a:t>we encourage students</a:t>
            </a:r>
            <a:r>
              <a:rPr sz="1000" spc="-5" dirty="0">
                <a:solidFill>
                  <a:srgbClr val="1D1D1B"/>
                </a:solidFill>
                <a:latin typeface="Arial"/>
                <a:cs typeface="Arial"/>
              </a:rPr>
              <a:t> </a:t>
            </a:r>
            <a:r>
              <a:rPr sz="1000" dirty="0">
                <a:solidFill>
                  <a:srgbClr val="1D1D1B"/>
                </a:solidFill>
                <a:latin typeface="Arial"/>
                <a:cs typeface="Arial"/>
              </a:rPr>
              <a:t>to</a:t>
            </a:r>
            <a:r>
              <a:rPr sz="1000" spc="-35" dirty="0">
                <a:solidFill>
                  <a:srgbClr val="1D1D1B"/>
                </a:solidFill>
                <a:latin typeface="Arial"/>
                <a:cs typeface="Arial"/>
              </a:rPr>
              <a:t> </a:t>
            </a:r>
            <a:r>
              <a:rPr sz="1000" dirty="0">
                <a:solidFill>
                  <a:srgbClr val="1D1D1B"/>
                </a:solidFill>
                <a:latin typeface="Arial"/>
                <a:cs typeface="Arial"/>
              </a:rPr>
              <a:t>choose</a:t>
            </a:r>
            <a:r>
              <a:rPr sz="1000" spc="-10" dirty="0">
                <a:solidFill>
                  <a:srgbClr val="1D1D1B"/>
                </a:solidFill>
                <a:latin typeface="Arial"/>
                <a:cs typeface="Arial"/>
              </a:rPr>
              <a:t> </a:t>
            </a:r>
            <a:r>
              <a:rPr sz="1000" spc="-50" dirty="0">
                <a:solidFill>
                  <a:srgbClr val="1D1D1B"/>
                </a:solidFill>
                <a:latin typeface="Arial"/>
                <a:cs typeface="Arial"/>
              </a:rPr>
              <a:t>a </a:t>
            </a:r>
            <a:r>
              <a:rPr sz="1000" dirty="0">
                <a:solidFill>
                  <a:srgbClr val="1D1D1B"/>
                </a:solidFill>
                <a:latin typeface="Arial"/>
                <a:cs typeface="Arial"/>
              </a:rPr>
              <a:t>broad,</a:t>
            </a:r>
            <a:r>
              <a:rPr sz="1000" spc="-10" dirty="0">
                <a:solidFill>
                  <a:srgbClr val="1D1D1B"/>
                </a:solidFill>
                <a:latin typeface="Arial"/>
                <a:cs typeface="Arial"/>
              </a:rPr>
              <a:t> </a:t>
            </a:r>
            <a:r>
              <a:rPr sz="1000" dirty="0">
                <a:solidFill>
                  <a:srgbClr val="1D1D1B"/>
                </a:solidFill>
                <a:latin typeface="Arial"/>
                <a:cs typeface="Arial"/>
              </a:rPr>
              <a:t>balanced</a:t>
            </a:r>
            <a:r>
              <a:rPr sz="1000" spc="15" dirty="0">
                <a:solidFill>
                  <a:srgbClr val="1D1D1B"/>
                </a:solidFill>
                <a:latin typeface="Arial"/>
                <a:cs typeface="Arial"/>
              </a:rPr>
              <a:t> </a:t>
            </a:r>
            <a:r>
              <a:rPr sz="1000" dirty="0">
                <a:solidFill>
                  <a:srgbClr val="1D1D1B"/>
                </a:solidFill>
                <a:latin typeface="Arial"/>
                <a:cs typeface="Arial"/>
              </a:rPr>
              <a:t>mixture</a:t>
            </a:r>
            <a:r>
              <a:rPr sz="1000" spc="-35" dirty="0">
                <a:solidFill>
                  <a:srgbClr val="1D1D1B"/>
                </a:solidFill>
                <a:latin typeface="Arial"/>
                <a:cs typeface="Arial"/>
              </a:rPr>
              <a:t> </a:t>
            </a:r>
            <a:r>
              <a:rPr sz="1000" dirty="0">
                <a:solidFill>
                  <a:srgbClr val="1D1D1B"/>
                </a:solidFill>
                <a:latin typeface="Arial"/>
                <a:cs typeface="Arial"/>
              </a:rPr>
              <a:t>so</a:t>
            </a:r>
            <a:r>
              <a:rPr sz="1000" spc="-45" dirty="0">
                <a:solidFill>
                  <a:srgbClr val="1D1D1B"/>
                </a:solidFill>
                <a:latin typeface="Arial"/>
                <a:cs typeface="Arial"/>
              </a:rPr>
              <a:t> </a:t>
            </a:r>
            <a:r>
              <a:rPr sz="1000" dirty="0">
                <a:solidFill>
                  <a:srgbClr val="1D1D1B"/>
                </a:solidFill>
                <a:latin typeface="Arial"/>
                <a:cs typeface="Arial"/>
              </a:rPr>
              <a:t>that</a:t>
            </a:r>
            <a:r>
              <a:rPr sz="1000" spc="-30" dirty="0">
                <a:solidFill>
                  <a:srgbClr val="1D1D1B"/>
                </a:solidFill>
                <a:latin typeface="Arial"/>
                <a:cs typeface="Arial"/>
              </a:rPr>
              <a:t> </a:t>
            </a:r>
            <a:r>
              <a:rPr sz="1000" dirty="0">
                <a:solidFill>
                  <a:srgbClr val="1D1D1B"/>
                </a:solidFill>
                <a:latin typeface="Arial"/>
                <a:cs typeface="Arial"/>
              </a:rPr>
              <a:t>their</a:t>
            </a:r>
            <a:r>
              <a:rPr sz="1000" spc="-20" dirty="0">
                <a:solidFill>
                  <a:srgbClr val="1D1D1B"/>
                </a:solidFill>
                <a:latin typeface="Arial"/>
                <a:cs typeface="Arial"/>
              </a:rPr>
              <a:t> </a:t>
            </a:r>
            <a:r>
              <a:rPr sz="1000" dirty="0">
                <a:solidFill>
                  <a:srgbClr val="1D1D1B"/>
                </a:solidFill>
                <a:latin typeface="Arial"/>
                <a:cs typeface="Arial"/>
              </a:rPr>
              <a:t>future</a:t>
            </a:r>
            <a:r>
              <a:rPr sz="1000" spc="-40" dirty="0">
                <a:solidFill>
                  <a:srgbClr val="1D1D1B"/>
                </a:solidFill>
                <a:latin typeface="Arial"/>
                <a:cs typeface="Arial"/>
              </a:rPr>
              <a:t> </a:t>
            </a:r>
            <a:r>
              <a:rPr sz="1000" dirty="0">
                <a:solidFill>
                  <a:srgbClr val="1D1D1B"/>
                </a:solidFill>
                <a:latin typeface="Arial"/>
                <a:cs typeface="Arial"/>
              </a:rPr>
              <a:t>choices</a:t>
            </a:r>
            <a:r>
              <a:rPr sz="1000" spc="-5" dirty="0">
                <a:solidFill>
                  <a:srgbClr val="1D1D1B"/>
                </a:solidFill>
                <a:latin typeface="Arial"/>
                <a:cs typeface="Arial"/>
              </a:rPr>
              <a:t> </a:t>
            </a:r>
            <a:r>
              <a:rPr sz="1000" dirty="0">
                <a:solidFill>
                  <a:srgbClr val="1D1D1B"/>
                </a:solidFill>
                <a:latin typeface="Arial"/>
                <a:cs typeface="Arial"/>
              </a:rPr>
              <a:t>are</a:t>
            </a:r>
            <a:r>
              <a:rPr sz="1000" spc="-25" dirty="0">
                <a:solidFill>
                  <a:srgbClr val="1D1D1B"/>
                </a:solidFill>
                <a:latin typeface="Arial"/>
                <a:cs typeface="Arial"/>
              </a:rPr>
              <a:t> </a:t>
            </a:r>
            <a:r>
              <a:rPr sz="1000" dirty="0">
                <a:solidFill>
                  <a:srgbClr val="1D1D1B"/>
                </a:solidFill>
                <a:latin typeface="Arial"/>
                <a:cs typeface="Arial"/>
              </a:rPr>
              <a:t>as</a:t>
            </a:r>
            <a:r>
              <a:rPr sz="1000" spc="-20" dirty="0">
                <a:solidFill>
                  <a:srgbClr val="1D1D1B"/>
                </a:solidFill>
                <a:latin typeface="Arial"/>
                <a:cs typeface="Arial"/>
              </a:rPr>
              <a:t> </a:t>
            </a:r>
            <a:r>
              <a:rPr sz="1000" dirty="0">
                <a:solidFill>
                  <a:srgbClr val="1D1D1B"/>
                </a:solidFill>
                <a:latin typeface="Arial"/>
                <a:cs typeface="Arial"/>
              </a:rPr>
              <a:t>wide</a:t>
            </a:r>
            <a:r>
              <a:rPr sz="1000" spc="-15" dirty="0">
                <a:solidFill>
                  <a:srgbClr val="1D1D1B"/>
                </a:solidFill>
                <a:latin typeface="Arial"/>
                <a:cs typeface="Arial"/>
              </a:rPr>
              <a:t> </a:t>
            </a:r>
            <a:r>
              <a:rPr sz="1000" dirty="0">
                <a:solidFill>
                  <a:srgbClr val="1D1D1B"/>
                </a:solidFill>
                <a:latin typeface="Arial"/>
                <a:cs typeface="Arial"/>
              </a:rPr>
              <a:t>as</a:t>
            </a:r>
            <a:r>
              <a:rPr sz="1000" spc="-25" dirty="0">
                <a:solidFill>
                  <a:srgbClr val="1D1D1B"/>
                </a:solidFill>
                <a:latin typeface="Arial"/>
                <a:cs typeface="Arial"/>
              </a:rPr>
              <a:t> </a:t>
            </a:r>
            <a:r>
              <a:rPr sz="1000" spc="-10" dirty="0">
                <a:solidFill>
                  <a:srgbClr val="1D1D1B"/>
                </a:solidFill>
                <a:latin typeface="Arial"/>
                <a:cs typeface="Arial"/>
              </a:rPr>
              <a:t>possible.</a:t>
            </a:r>
            <a:endParaRPr sz="1000" dirty="0">
              <a:latin typeface="Arial"/>
              <a:cs typeface="Arial"/>
            </a:endParaRPr>
          </a:p>
          <a:p>
            <a:pPr>
              <a:lnSpc>
                <a:spcPct val="100000"/>
              </a:lnSpc>
              <a:spcBef>
                <a:spcPts val="170"/>
              </a:spcBef>
            </a:pPr>
            <a:endParaRPr sz="1000" dirty="0">
              <a:latin typeface="Arial"/>
              <a:cs typeface="Arial"/>
            </a:endParaRPr>
          </a:p>
          <a:p>
            <a:pPr marL="12700" marR="5080">
              <a:lnSpc>
                <a:spcPct val="110000"/>
              </a:lnSpc>
            </a:pPr>
            <a:r>
              <a:rPr sz="1000" dirty="0">
                <a:solidFill>
                  <a:srgbClr val="1D1D1B"/>
                </a:solidFill>
                <a:latin typeface="Arial"/>
                <a:cs typeface="Arial"/>
              </a:rPr>
              <a:t>The</a:t>
            </a:r>
            <a:r>
              <a:rPr sz="1000" spc="-25" dirty="0">
                <a:solidFill>
                  <a:srgbClr val="1D1D1B"/>
                </a:solidFill>
                <a:latin typeface="Arial"/>
                <a:cs typeface="Arial"/>
              </a:rPr>
              <a:t> </a:t>
            </a:r>
            <a:r>
              <a:rPr sz="1000" dirty="0">
                <a:solidFill>
                  <a:srgbClr val="1D1D1B"/>
                </a:solidFill>
                <a:latin typeface="Arial"/>
                <a:cs typeface="Arial"/>
              </a:rPr>
              <a:t>aim</a:t>
            </a:r>
            <a:r>
              <a:rPr sz="1000" spc="-20" dirty="0">
                <a:solidFill>
                  <a:srgbClr val="1D1D1B"/>
                </a:solidFill>
                <a:latin typeface="Arial"/>
                <a:cs typeface="Arial"/>
              </a:rPr>
              <a:t> </a:t>
            </a:r>
            <a:r>
              <a:rPr sz="1000" dirty="0">
                <a:solidFill>
                  <a:srgbClr val="1D1D1B"/>
                </a:solidFill>
                <a:latin typeface="Arial"/>
                <a:cs typeface="Arial"/>
              </a:rPr>
              <a:t>of</a:t>
            </a:r>
            <a:r>
              <a:rPr sz="1000" spc="-35" dirty="0">
                <a:solidFill>
                  <a:srgbClr val="1D1D1B"/>
                </a:solidFill>
                <a:latin typeface="Arial"/>
                <a:cs typeface="Arial"/>
              </a:rPr>
              <a:t> </a:t>
            </a:r>
            <a:r>
              <a:rPr sz="1000" dirty="0">
                <a:solidFill>
                  <a:srgbClr val="1D1D1B"/>
                </a:solidFill>
                <a:latin typeface="Arial"/>
                <a:cs typeface="Arial"/>
              </a:rPr>
              <a:t>this</a:t>
            </a:r>
            <a:r>
              <a:rPr sz="1000" spc="-30" dirty="0">
                <a:solidFill>
                  <a:srgbClr val="1D1D1B"/>
                </a:solidFill>
                <a:latin typeface="Arial"/>
                <a:cs typeface="Arial"/>
              </a:rPr>
              <a:t> </a:t>
            </a:r>
            <a:r>
              <a:rPr sz="1000" dirty="0">
                <a:solidFill>
                  <a:srgbClr val="1D1D1B"/>
                </a:solidFill>
                <a:latin typeface="Arial"/>
                <a:cs typeface="Arial"/>
              </a:rPr>
              <a:t>booklet</a:t>
            </a:r>
            <a:r>
              <a:rPr sz="1000" spc="-15" dirty="0">
                <a:solidFill>
                  <a:srgbClr val="1D1D1B"/>
                </a:solidFill>
                <a:latin typeface="Arial"/>
                <a:cs typeface="Arial"/>
              </a:rPr>
              <a:t> </a:t>
            </a:r>
            <a:r>
              <a:rPr sz="1000" dirty="0">
                <a:solidFill>
                  <a:srgbClr val="1D1D1B"/>
                </a:solidFill>
                <a:latin typeface="Arial"/>
                <a:cs typeface="Arial"/>
              </a:rPr>
              <a:t>is</a:t>
            </a:r>
            <a:r>
              <a:rPr sz="1000" spc="-30" dirty="0">
                <a:solidFill>
                  <a:srgbClr val="1D1D1B"/>
                </a:solidFill>
                <a:latin typeface="Arial"/>
                <a:cs typeface="Arial"/>
              </a:rPr>
              <a:t> </a:t>
            </a:r>
            <a:r>
              <a:rPr sz="1000" dirty="0">
                <a:solidFill>
                  <a:srgbClr val="1D1D1B"/>
                </a:solidFill>
                <a:latin typeface="Arial"/>
                <a:cs typeface="Arial"/>
              </a:rPr>
              <a:t>to</a:t>
            </a:r>
            <a:r>
              <a:rPr sz="1000" spc="-30" dirty="0">
                <a:solidFill>
                  <a:srgbClr val="1D1D1B"/>
                </a:solidFill>
                <a:latin typeface="Arial"/>
                <a:cs typeface="Arial"/>
              </a:rPr>
              <a:t> </a:t>
            </a:r>
            <a:r>
              <a:rPr sz="1000" dirty="0">
                <a:solidFill>
                  <a:srgbClr val="1D1D1B"/>
                </a:solidFill>
                <a:latin typeface="Arial"/>
                <a:cs typeface="Arial"/>
              </a:rPr>
              <a:t>provide</a:t>
            </a:r>
            <a:r>
              <a:rPr sz="1000" spc="-10" dirty="0">
                <a:solidFill>
                  <a:srgbClr val="1D1D1B"/>
                </a:solidFill>
                <a:latin typeface="Arial"/>
                <a:cs typeface="Arial"/>
              </a:rPr>
              <a:t> </a:t>
            </a:r>
            <a:r>
              <a:rPr sz="1000" dirty="0">
                <a:solidFill>
                  <a:srgbClr val="1D1D1B"/>
                </a:solidFill>
                <a:latin typeface="Arial"/>
                <a:cs typeface="Arial"/>
              </a:rPr>
              <a:t>an</a:t>
            </a:r>
            <a:r>
              <a:rPr sz="1000" spc="-15" dirty="0">
                <a:solidFill>
                  <a:srgbClr val="1D1D1B"/>
                </a:solidFill>
                <a:latin typeface="Arial"/>
                <a:cs typeface="Arial"/>
              </a:rPr>
              <a:t> </a:t>
            </a:r>
            <a:r>
              <a:rPr sz="1000" dirty="0">
                <a:solidFill>
                  <a:srgbClr val="1D1D1B"/>
                </a:solidFill>
                <a:latin typeface="Arial"/>
                <a:cs typeface="Arial"/>
              </a:rPr>
              <a:t>overview</a:t>
            </a:r>
            <a:r>
              <a:rPr sz="1000" spc="-15" dirty="0">
                <a:solidFill>
                  <a:srgbClr val="1D1D1B"/>
                </a:solidFill>
                <a:latin typeface="Arial"/>
                <a:cs typeface="Arial"/>
              </a:rPr>
              <a:t> </a:t>
            </a:r>
            <a:r>
              <a:rPr sz="1000" dirty="0">
                <a:solidFill>
                  <a:srgbClr val="1D1D1B"/>
                </a:solidFill>
                <a:latin typeface="Arial"/>
                <a:cs typeface="Arial"/>
              </a:rPr>
              <a:t>of</a:t>
            </a:r>
            <a:r>
              <a:rPr sz="1000" spc="-40" dirty="0">
                <a:solidFill>
                  <a:srgbClr val="1D1D1B"/>
                </a:solidFill>
                <a:latin typeface="Arial"/>
                <a:cs typeface="Arial"/>
              </a:rPr>
              <a:t> </a:t>
            </a:r>
            <a:r>
              <a:rPr sz="1000" dirty="0">
                <a:solidFill>
                  <a:srgbClr val="1D1D1B"/>
                </a:solidFill>
                <a:latin typeface="Arial"/>
                <a:cs typeface="Arial"/>
              </a:rPr>
              <a:t>what’s</a:t>
            </a:r>
            <a:r>
              <a:rPr sz="1000" spc="-10" dirty="0">
                <a:solidFill>
                  <a:srgbClr val="1D1D1B"/>
                </a:solidFill>
                <a:latin typeface="Arial"/>
                <a:cs typeface="Arial"/>
              </a:rPr>
              <a:t> </a:t>
            </a:r>
            <a:r>
              <a:rPr sz="1000" dirty="0">
                <a:solidFill>
                  <a:srgbClr val="1D1D1B"/>
                </a:solidFill>
                <a:latin typeface="Arial"/>
                <a:cs typeface="Arial"/>
              </a:rPr>
              <a:t>on</a:t>
            </a:r>
            <a:r>
              <a:rPr sz="1000" spc="-40" dirty="0">
                <a:solidFill>
                  <a:srgbClr val="1D1D1B"/>
                </a:solidFill>
                <a:latin typeface="Arial"/>
                <a:cs typeface="Arial"/>
              </a:rPr>
              <a:t> </a:t>
            </a:r>
            <a:r>
              <a:rPr sz="1000" dirty="0">
                <a:solidFill>
                  <a:srgbClr val="1D1D1B"/>
                </a:solidFill>
                <a:latin typeface="Arial"/>
                <a:cs typeface="Arial"/>
              </a:rPr>
              <a:t>offer</a:t>
            </a:r>
            <a:r>
              <a:rPr sz="1000" spc="-10" dirty="0">
                <a:solidFill>
                  <a:srgbClr val="1D1D1B"/>
                </a:solidFill>
                <a:latin typeface="Arial"/>
                <a:cs typeface="Arial"/>
              </a:rPr>
              <a:t> </a:t>
            </a:r>
            <a:r>
              <a:rPr sz="1000" dirty="0">
                <a:solidFill>
                  <a:srgbClr val="1D1D1B"/>
                </a:solidFill>
                <a:latin typeface="Arial"/>
                <a:cs typeface="Arial"/>
              </a:rPr>
              <a:t>in</a:t>
            </a:r>
            <a:r>
              <a:rPr sz="1000" spc="-40" dirty="0">
                <a:solidFill>
                  <a:srgbClr val="1D1D1B"/>
                </a:solidFill>
                <a:latin typeface="Arial"/>
                <a:cs typeface="Arial"/>
              </a:rPr>
              <a:t> </a:t>
            </a:r>
            <a:r>
              <a:rPr sz="1000" dirty="0">
                <a:solidFill>
                  <a:srgbClr val="1D1D1B"/>
                </a:solidFill>
                <a:latin typeface="Arial"/>
                <a:cs typeface="Arial"/>
              </a:rPr>
              <a:t>Year</a:t>
            </a:r>
            <a:r>
              <a:rPr sz="1000" spc="-5" dirty="0">
                <a:solidFill>
                  <a:srgbClr val="1D1D1B"/>
                </a:solidFill>
                <a:latin typeface="Arial"/>
                <a:cs typeface="Arial"/>
              </a:rPr>
              <a:t> </a:t>
            </a:r>
            <a:r>
              <a:rPr sz="1000" spc="-25" dirty="0">
                <a:solidFill>
                  <a:srgbClr val="1D1D1B"/>
                </a:solidFill>
                <a:latin typeface="Arial"/>
                <a:cs typeface="Arial"/>
              </a:rPr>
              <a:t>10 </a:t>
            </a:r>
            <a:r>
              <a:rPr sz="1000" dirty="0">
                <a:solidFill>
                  <a:srgbClr val="1D1D1B"/>
                </a:solidFill>
                <a:latin typeface="Arial"/>
                <a:cs typeface="Arial"/>
              </a:rPr>
              <a:t>and</a:t>
            </a:r>
            <a:r>
              <a:rPr sz="1000" spc="-25" dirty="0">
                <a:solidFill>
                  <a:srgbClr val="1D1D1B"/>
                </a:solidFill>
                <a:latin typeface="Arial"/>
                <a:cs typeface="Arial"/>
              </a:rPr>
              <a:t> </a:t>
            </a:r>
            <a:r>
              <a:rPr sz="1000" dirty="0">
                <a:solidFill>
                  <a:srgbClr val="1D1D1B"/>
                </a:solidFill>
                <a:latin typeface="Arial"/>
                <a:cs typeface="Arial"/>
              </a:rPr>
              <a:t>Year 11.</a:t>
            </a:r>
            <a:r>
              <a:rPr sz="1000" spc="-30" dirty="0">
                <a:solidFill>
                  <a:srgbClr val="1D1D1B"/>
                </a:solidFill>
                <a:latin typeface="Arial"/>
                <a:cs typeface="Arial"/>
              </a:rPr>
              <a:t> </a:t>
            </a:r>
            <a:r>
              <a:rPr sz="1000" spc="-20" dirty="0">
                <a:solidFill>
                  <a:srgbClr val="1D1D1B"/>
                </a:solidFill>
                <a:latin typeface="Arial"/>
                <a:cs typeface="Arial"/>
              </a:rPr>
              <a:t>Please </a:t>
            </a:r>
            <a:r>
              <a:rPr sz="1000" dirty="0">
                <a:solidFill>
                  <a:srgbClr val="1D1D1B"/>
                </a:solidFill>
                <a:latin typeface="Arial"/>
                <a:cs typeface="Arial"/>
              </a:rPr>
              <a:t>take</a:t>
            </a:r>
            <a:r>
              <a:rPr sz="1000" spc="-10" dirty="0">
                <a:solidFill>
                  <a:srgbClr val="1D1D1B"/>
                </a:solidFill>
                <a:latin typeface="Arial"/>
                <a:cs typeface="Arial"/>
              </a:rPr>
              <a:t> </a:t>
            </a:r>
            <a:r>
              <a:rPr sz="1000" dirty="0">
                <a:solidFill>
                  <a:srgbClr val="1D1D1B"/>
                </a:solidFill>
                <a:latin typeface="Arial"/>
                <a:cs typeface="Arial"/>
              </a:rPr>
              <a:t>time</a:t>
            </a:r>
            <a:r>
              <a:rPr sz="1000" spc="-30" dirty="0">
                <a:solidFill>
                  <a:srgbClr val="1D1D1B"/>
                </a:solidFill>
                <a:latin typeface="Arial"/>
                <a:cs typeface="Arial"/>
              </a:rPr>
              <a:t> </a:t>
            </a:r>
            <a:r>
              <a:rPr sz="1000" dirty="0">
                <a:solidFill>
                  <a:srgbClr val="1D1D1B"/>
                </a:solidFill>
                <a:latin typeface="Arial"/>
                <a:cs typeface="Arial"/>
              </a:rPr>
              <a:t>to</a:t>
            </a:r>
            <a:r>
              <a:rPr sz="1000" spc="-25" dirty="0">
                <a:solidFill>
                  <a:srgbClr val="1D1D1B"/>
                </a:solidFill>
                <a:latin typeface="Arial"/>
                <a:cs typeface="Arial"/>
              </a:rPr>
              <a:t> </a:t>
            </a:r>
            <a:r>
              <a:rPr sz="1000" dirty="0">
                <a:solidFill>
                  <a:srgbClr val="1D1D1B"/>
                </a:solidFill>
                <a:latin typeface="Arial"/>
                <a:cs typeface="Arial"/>
              </a:rPr>
              <a:t>read</a:t>
            </a:r>
            <a:r>
              <a:rPr sz="1000" spc="-10" dirty="0">
                <a:solidFill>
                  <a:srgbClr val="1D1D1B"/>
                </a:solidFill>
                <a:latin typeface="Arial"/>
                <a:cs typeface="Arial"/>
              </a:rPr>
              <a:t> </a:t>
            </a:r>
            <a:r>
              <a:rPr sz="1000" dirty="0">
                <a:solidFill>
                  <a:srgbClr val="1D1D1B"/>
                </a:solidFill>
                <a:latin typeface="Arial"/>
                <a:cs typeface="Arial"/>
              </a:rPr>
              <a:t>all</a:t>
            </a:r>
            <a:r>
              <a:rPr sz="1000" spc="-20" dirty="0">
                <a:solidFill>
                  <a:srgbClr val="1D1D1B"/>
                </a:solidFill>
                <a:latin typeface="Arial"/>
                <a:cs typeface="Arial"/>
              </a:rPr>
              <a:t> </a:t>
            </a:r>
            <a:r>
              <a:rPr sz="1000" dirty="0">
                <a:solidFill>
                  <a:srgbClr val="1D1D1B"/>
                </a:solidFill>
                <a:latin typeface="Arial"/>
                <a:cs typeface="Arial"/>
              </a:rPr>
              <a:t>the</a:t>
            </a:r>
            <a:r>
              <a:rPr sz="1000" spc="-20" dirty="0">
                <a:solidFill>
                  <a:srgbClr val="1D1D1B"/>
                </a:solidFill>
                <a:latin typeface="Arial"/>
                <a:cs typeface="Arial"/>
              </a:rPr>
              <a:t> </a:t>
            </a:r>
            <a:r>
              <a:rPr sz="1000" dirty="0">
                <a:solidFill>
                  <a:srgbClr val="1D1D1B"/>
                </a:solidFill>
                <a:latin typeface="Arial"/>
                <a:cs typeface="Arial"/>
              </a:rPr>
              <a:t>information</a:t>
            </a:r>
            <a:r>
              <a:rPr sz="1000" spc="-40" dirty="0">
                <a:solidFill>
                  <a:srgbClr val="1D1D1B"/>
                </a:solidFill>
                <a:latin typeface="Arial"/>
                <a:cs typeface="Arial"/>
              </a:rPr>
              <a:t> </a:t>
            </a:r>
            <a:r>
              <a:rPr sz="1000" dirty="0">
                <a:solidFill>
                  <a:srgbClr val="1D1D1B"/>
                </a:solidFill>
                <a:latin typeface="Arial"/>
                <a:cs typeface="Arial"/>
              </a:rPr>
              <a:t>carefully and</a:t>
            </a:r>
            <a:r>
              <a:rPr sz="1000" spc="-20" dirty="0">
                <a:solidFill>
                  <a:srgbClr val="1D1D1B"/>
                </a:solidFill>
                <a:latin typeface="Arial"/>
                <a:cs typeface="Arial"/>
              </a:rPr>
              <a:t> </a:t>
            </a:r>
            <a:r>
              <a:rPr sz="1000" spc="-10" dirty="0">
                <a:solidFill>
                  <a:srgbClr val="1D1D1B"/>
                </a:solidFill>
                <a:latin typeface="Arial"/>
                <a:cs typeface="Arial"/>
              </a:rPr>
              <a:t>contact </a:t>
            </a:r>
            <a:r>
              <a:rPr sz="1000" dirty="0">
                <a:solidFill>
                  <a:srgbClr val="1D1D1B"/>
                </a:solidFill>
                <a:latin typeface="Arial"/>
                <a:cs typeface="Arial"/>
              </a:rPr>
              <a:t>teaching</a:t>
            </a:r>
            <a:r>
              <a:rPr sz="1000" spc="-20" dirty="0">
                <a:solidFill>
                  <a:srgbClr val="1D1D1B"/>
                </a:solidFill>
                <a:latin typeface="Arial"/>
                <a:cs typeface="Arial"/>
              </a:rPr>
              <a:t> </a:t>
            </a:r>
            <a:r>
              <a:rPr sz="1000" dirty="0">
                <a:solidFill>
                  <a:srgbClr val="1D1D1B"/>
                </a:solidFill>
                <a:latin typeface="Arial"/>
                <a:cs typeface="Arial"/>
              </a:rPr>
              <a:t>staff</a:t>
            </a:r>
            <a:r>
              <a:rPr sz="1000" spc="-15" dirty="0">
                <a:solidFill>
                  <a:srgbClr val="1D1D1B"/>
                </a:solidFill>
                <a:latin typeface="Arial"/>
                <a:cs typeface="Arial"/>
              </a:rPr>
              <a:t> </a:t>
            </a:r>
            <a:r>
              <a:rPr sz="1000" dirty="0">
                <a:solidFill>
                  <a:srgbClr val="1D1D1B"/>
                </a:solidFill>
                <a:latin typeface="Arial"/>
                <a:cs typeface="Arial"/>
              </a:rPr>
              <a:t>if</a:t>
            </a:r>
            <a:r>
              <a:rPr sz="1000" spc="-40" dirty="0">
                <a:solidFill>
                  <a:srgbClr val="1D1D1B"/>
                </a:solidFill>
                <a:latin typeface="Arial"/>
                <a:cs typeface="Arial"/>
              </a:rPr>
              <a:t> </a:t>
            </a:r>
            <a:r>
              <a:rPr sz="1000" dirty="0">
                <a:solidFill>
                  <a:srgbClr val="1D1D1B"/>
                </a:solidFill>
                <a:latin typeface="Arial"/>
                <a:cs typeface="Arial"/>
              </a:rPr>
              <a:t>you</a:t>
            </a:r>
            <a:r>
              <a:rPr sz="1000" spc="-40" dirty="0">
                <a:solidFill>
                  <a:srgbClr val="1D1D1B"/>
                </a:solidFill>
                <a:latin typeface="Arial"/>
                <a:cs typeface="Arial"/>
              </a:rPr>
              <a:t> </a:t>
            </a:r>
            <a:r>
              <a:rPr sz="1000" dirty="0">
                <a:solidFill>
                  <a:srgbClr val="1D1D1B"/>
                </a:solidFill>
                <a:latin typeface="Arial"/>
                <a:cs typeface="Arial"/>
              </a:rPr>
              <a:t>have</a:t>
            </a:r>
            <a:r>
              <a:rPr sz="1000" spc="-15" dirty="0">
                <a:solidFill>
                  <a:srgbClr val="1D1D1B"/>
                </a:solidFill>
                <a:latin typeface="Arial"/>
                <a:cs typeface="Arial"/>
              </a:rPr>
              <a:t> </a:t>
            </a:r>
            <a:r>
              <a:rPr sz="1000" dirty="0">
                <a:solidFill>
                  <a:srgbClr val="1D1D1B"/>
                </a:solidFill>
                <a:latin typeface="Arial"/>
                <a:cs typeface="Arial"/>
              </a:rPr>
              <a:t>any</a:t>
            </a:r>
            <a:r>
              <a:rPr sz="1000" spc="-15" dirty="0">
                <a:solidFill>
                  <a:srgbClr val="1D1D1B"/>
                </a:solidFill>
                <a:latin typeface="Arial"/>
                <a:cs typeface="Arial"/>
              </a:rPr>
              <a:t> </a:t>
            </a:r>
            <a:r>
              <a:rPr sz="1000" spc="-10" dirty="0">
                <a:solidFill>
                  <a:srgbClr val="1D1D1B"/>
                </a:solidFill>
                <a:latin typeface="Arial"/>
                <a:cs typeface="Arial"/>
              </a:rPr>
              <a:t>questions.</a:t>
            </a:r>
            <a:r>
              <a:rPr sz="1000" spc="-35" dirty="0">
                <a:solidFill>
                  <a:srgbClr val="1D1D1B"/>
                </a:solidFill>
                <a:latin typeface="Arial"/>
                <a:cs typeface="Arial"/>
              </a:rPr>
              <a:t> </a:t>
            </a:r>
            <a:r>
              <a:rPr sz="1000" dirty="0">
                <a:solidFill>
                  <a:srgbClr val="1D1D1B"/>
                </a:solidFill>
                <a:latin typeface="Arial"/>
                <a:cs typeface="Arial"/>
              </a:rPr>
              <a:t>Students</a:t>
            </a:r>
            <a:r>
              <a:rPr sz="1000" spc="-15" dirty="0">
                <a:solidFill>
                  <a:srgbClr val="1D1D1B"/>
                </a:solidFill>
                <a:latin typeface="Arial"/>
                <a:cs typeface="Arial"/>
              </a:rPr>
              <a:t> </a:t>
            </a:r>
            <a:r>
              <a:rPr sz="1000" dirty="0">
                <a:solidFill>
                  <a:srgbClr val="1D1D1B"/>
                </a:solidFill>
                <a:latin typeface="Arial"/>
                <a:cs typeface="Arial"/>
              </a:rPr>
              <a:t>will</a:t>
            </a:r>
            <a:r>
              <a:rPr sz="1000" spc="-20" dirty="0">
                <a:solidFill>
                  <a:srgbClr val="1D1D1B"/>
                </a:solidFill>
                <a:latin typeface="Arial"/>
                <a:cs typeface="Arial"/>
              </a:rPr>
              <a:t> </a:t>
            </a:r>
            <a:r>
              <a:rPr sz="1000" dirty="0">
                <a:solidFill>
                  <a:srgbClr val="1D1D1B"/>
                </a:solidFill>
                <a:latin typeface="Arial"/>
                <a:cs typeface="Arial"/>
              </a:rPr>
              <a:t>be</a:t>
            </a:r>
            <a:r>
              <a:rPr sz="1000" spc="-10" dirty="0">
                <a:solidFill>
                  <a:srgbClr val="1D1D1B"/>
                </a:solidFill>
                <a:latin typeface="Arial"/>
                <a:cs typeface="Arial"/>
              </a:rPr>
              <a:t> </a:t>
            </a:r>
            <a:r>
              <a:rPr sz="1000" dirty="0">
                <a:solidFill>
                  <a:srgbClr val="1D1D1B"/>
                </a:solidFill>
                <a:latin typeface="Arial"/>
                <a:cs typeface="Arial"/>
              </a:rPr>
              <a:t>able</a:t>
            </a:r>
            <a:r>
              <a:rPr sz="1000" spc="-5" dirty="0">
                <a:solidFill>
                  <a:srgbClr val="1D1D1B"/>
                </a:solidFill>
                <a:latin typeface="Arial"/>
                <a:cs typeface="Arial"/>
              </a:rPr>
              <a:t> </a:t>
            </a:r>
            <a:r>
              <a:rPr sz="1000" dirty="0">
                <a:solidFill>
                  <a:srgbClr val="1D1D1B"/>
                </a:solidFill>
                <a:latin typeface="Arial"/>
                <a:cs typeface="Arial"/>
              </a:rPr>
              <a:t>to</a:t>
            </a:r>
            <a:r>
              <a:rPr sz="1000" spc="-35" dirty="0">
                <a:solidFill>
                  <a:srgbClr val="1D1D1B"/>
                </a:solidFill>
                <a:latin typeface="Arial"/>
                <a:cs typeface="Arial"/>
              </a:rPr>
              <a:t> </a:t>
            </a:r>
            <a:r>
              <a:rPr sz="1000" spc="-10" dirty="0">
                <a:solidFill>
                  <a:srgbClr val="1D1D1B"/>
                </a:solidFill>
                <a:latin typeface="Arial"/>
                <a:cs typeface="Arial"/>
              </a:rPr>
              <a:t>discuss</a:t>
            </a:r>
            <a:r>
              <a:rPr sz="1000" spc="500" dirty="0">
                <a:solidFill>
                  <a:srgbClr val="1D1D1B"/>
                </a:solidFill>
                <a:latin typeface="Arial"/>
                <a:cs typeface="Arial"/>
              </a:rPr>
              <a:t> </a:t>
            </a:r>
            <a:r>
              <a:rPr sz="1000" dirty="0">
                <a:solidFill>
                  <a:srgbClr val="1D1D1B"/>
                </a:solidFill>
                <a:latin typeface="Arial"/>
                <a:cs typeface="Arial"/>
              </a:rPr>
              <a:t>option</a:t>
            </a:r>
            <a:r>
              <a:rPr sz="1000" spc="-25" dirty="0">
                <a:solidFill>
                  <a:srgbClr val="1D1D1B"/>
                </a:solidFill>
                <a:latin typeface="Arial"/>
                <a:cs typeface="Arial"/>
              </a:rPr>
              <a:t> </a:t>
            </a:r>
            <a:r>
              <a:rPr sz="1000" dirty="0">
                <a:solidFill>
                  <a:srgbClr val="1D1D1B"/>
                </a:solidFill>
                <a:latin typeface="Arial"/>
                <a:cs typeface="Arial"/>
              </a:rPr>
              <a:t>preferences</a:t>
            </a:r>
            <a:r>
              <a:rPr sz="1000" spc="40" dirty="0">
                <a:solidFill>
                  <a:srgbClr val="1D1D1B"/>
                </a:solidFill>
                <a:latin typeface="Arial"/>
                <a:cs typeface="Arial"/>
              </a:rPr>
              <a:t> </a:t>
            </a:r>
            <a:r>
              <a:rPr sz="1000" dirty="0">
                <a:solidFill>
                  <a:srgbClr val="1D1D1B"/>
                </a:solidFill>
                <a:latin typeface="Arial"/>
                <a:cs typeface="Arial"/>
              </a:rPr>
              <a:t>and</a:t>
            </a:r>
            <a:r>
              <a:rPr sz="1000" spc="-15" dirty="0">
                <a:solidFill>
                  <a:srgbClr val="1D1D1B"/>
                </a:solidFill>
                <a:latin typeface="Arial"/>
                <a:cs typeface="Arial"/>
              </a:rPr>
              <a:t> </a:t>
            </a:r>
            <a:r>
              <a:rPr sz="1000" dirty="0">
                <a:solidFill>
                  <a:srgbClr val="1D1D1B"/>
                </a:solidFill>
                <a:latin typeface="Arial"/>
                <a:cs typeface="Arial"/>
              </a:rPr>
              <a:t>will</a:t>
            </a:r>
            <a:r>
              <a:rPr sz="1000" spc="-15" dirty="0">
                <a:solidFill>
                  <a:srgbClr val="1D1D1B"/>
                </a:solidFill>
                <a:latin typeface="Arial"/>
                <a:cs typeface="Arial"/>
              </a:rPr>
              <a:t> </a:t>
            </a:r>
            <a:r>
              <a:rPr sz="1000" dirty="0">
                <a:solidFill>
                  <a:srgbClr val="1D1D1B"/>
                </a:solidFill>
                <a:latin typeface="Arial"/>
                <a:cs typeface="Arial"/>
              </a:rPr>
              <a:t>receive further</a:t>
            </a:r>
            <a:r>
              <a:rPr sz="1000" spc="-5" dirty="0">
                <a:solidFill>
                  <a:srgbClr val="1D1D1B"/>
                </a:solidFill>
                <a:latin typeface="Arial"/>
                <a:cs typeface="Arial"/>
              </a:rPr>
              <a:t> </a:t>
            </a:r>
            <a:r>
              <a:rPr sz="1000" dirty="0">
                <a:solidFill>
                  <a:srgbClr val="1D1D1B"/>
                </a:solidFill>
                <a:latin typeface="Arial"/>
                <a:cs typeface="Arial"/>
              </a:rPr>
              <a:t>information</a:t>
            </a:r>
            <a:r>
              <a:rPr sz="1000" spc="-25" dirty="0">
                <a:solidFill>
                  <a:srgbClr val="1D1D1B"/>
                </a:solidFill>
                <a:latin typeface="Arial"/>
                <a:cs typeface="Arial"/>
              </a:rPr>
              <a:t> </a:t>
            </a:r>
            <a:r>
              <a:rPr sz="1000" dirty="0">
                <a:solidFill>
                  <a:srgbClr val="1D1D1B"/>
                </a:solidFill>
                <a:latin typeface="Arial"/>
                <a:cs typeface="Arial"/>
              </a:rPr>
              <a:t>on</a:t>
            </a:r>
            <a:r>
              <a:rPr sz="1000" spc="-30" dirty="0">
                <a:solidFill>
                  <a:srgbClr val="1D1D1B"/>
                </a:solidFill>
                <a:latin typeface="Arial"/>
                <a:cs typeface="Arial"/>
              </a:rPr>
              <a:t> </a:t>
            </a:r>
            <a:r>
              <a:rPr sz="1000" dirty="0">
                <a:solidFill>
                  <a:srgbClr val="1D1D1B"/>
                </a:solidFill>
                <a:latin typeface="Arial"/>
                <a:cs typeface="Arial"/>
              </a:rPr>
              <a:t>subjects</a:t>
            </a:r>
            <a:r>
              <a:rPr sz="1000" spc="-5" dirty="0">
                <a:solidFill>
                  <a:srgbClr val="1D1D1B"/>
                </a:solidFill>
                <a:latin typeface="Arial"/>
                <a:cs typeface="Arial"/>
              </a:rPr>
              <a:t> </a:t>
            </a:r>
            <a:r>
              <a:rPr sz="1000" spc="-10" dirty="0">
                <a:solidFill>
                  <a:srgbClr val="1D1D1B"/>
                </a:solidFill>
                <a:latin typeface="Arial"/>
                <a:cs typeface="Arial"/>
              </a:rPr>
              <a:t>during</a:t>
            </a:r>
            <a:r>
              <a:rPr sz="1000" spc="500" dirty="0">
                <a:solidFill>
                  <a:srgbClr val="1D1D1B"/>
                </a:solidFill>
                <a:latin typeface="Arial"/>
                <a:cs typeface="Arial"/>
              </a:rPr>
              <a:t> </a:t>
            </a:r>
            <a:r>
              <a:rPr sz="1000" dirty="0">
                <a:solidFill>
                  <a:srgbClr val="1D1D1B"/>
                </a:solidFill>
                <a:latin typeface="Arial"/>
                <a:cs typeface="Arial"/>
              </a:rPr>
              <a:t>their</a:t>
            </a:r>
            <a:r>
              <a:rPr sz="1000" spc="-20" dirty="0">
                <a:solidFill>
                  <a:srgbClr val="1D1D1B"/>
                </a:solidFill>
                <a:latin typeface="Arial"/>
                <a:cs typeface="Arial"/>
              </a:rPr>
              <a:t> </a:t>
            </a:r>
            <a:r>
              <a:rPr sz="1000" dirty="0">
                <a:solidFill>
                  <a:srgbClr val="1D1D1B"/>
                </a:solidFill>
                <a:latin typeface="Arial"/>
                <a:cs typeface="Arial"/>
              </a:rPr>
              <a:t>normal</a:t>
            </a:r>
            <a:r>
              <a:rPr sz="1000" spc="-5" dirty="0">
                <a:solidFill>
                  <a:srgbClr val="1D1D1B"/>
                </a:solidFill>
                <a:latin typeface="Arial"/>
                <a:cs typeface="Arial"/>
              </a:rPr>
              <a:t> </a:t>
            </a:r>
            <a:r>
              <a:rPr sz="1000" spc="-20" dirty="0">
                <a:solidFill>
                  <a:srgbClr val="1D1D1B"/>
                </a:solidFill>
                <a:latin typeface="Arial"/>
                <a:cs typeface="Arial"/>
              </a:rPr>
              <a:t>lessons,</a:t>
            </a:r>
            <a:r>
              <a:rPr sz="1000" spc="-35" dirty="0">
                <a:solidFill>
                  <a:srgbClr val="1D1D1B"/>
                </a:solidFill>
                <a:latin typeface="Arial"/>
                <a:cs typeface="Arial"/>
              </a:rPr>
              <a:t> </a:t>
            </a:r>
            <a:r>
              <a:rPr sz="1000" spc="-10" dirty="0">
                <a:solidFill>
                  <a:srgbClr val="1D1D1B"/>
                </a:solidFill>
                <a:latin typeface="Arial"/>
                <a:cs typeface="Arial"/>
              </a:rPr>
              <a:t>assemblies</a:t>
            </a:r>
            <a:r>
              <a:rPr sz="1000" spc="10" dirty="0">
                <a:solidFill>
                  <a:srgbClr val="1D1D1B"/>
                </a:solidFill>
                <a:latin typeface="Arial"/>
                <a:cs typeface="Arial"/>
              </a:rPr>
              <a:t> </a:t>
            </a:r>
            <a:r>
              <a:rPr sz="1000" dirty="0">
                <a:solidFill>
                  <a:srgbClr val="1D1D1B"/>
                </a:solidFill>
                <a:latin typeface="Arial"/>
                <a:cs typeface="Arial"/>
              </a:rPr>
              <a:t>and</a:t>
            </a:r>
            <a:r>
              <a:rPr sz="1000" spc="-15" dirty="0">
                <a:solidFill>
                  <a:srgbClr val="1D1D1B"/>
                </a:solidFill>
                <a:latin typeface="Arial"/>
                <a:cs typeface="Arial"/>
              </a:rPr>
              <a:t> </a:t>
            </a:r>
            <a:r>
              <a:rPr sz="1000" dirty="0">
                <a:solidFill>
                  <a:srgbClr val="1D1D1B"/>
                </a:solidFill>
                <a:latin typeface="Arial"/>
                <a:cs typeface="Arial"/>
              </a:rPr>
              <a:t>in</a:t>
            </a:r>
            <a:r>
              <a:rPr sz="1000" spc="-15" dirty="0">
                <a:solidFill>
                  <a:srgbClr val="1D1D1B"/>
                </a:solidFill>
                <a:latin typeface="Arial"/>
                <a:cs typeface="Arial"/>
              </a:rPr>
              <a:t> </a:t>
            </a:r>
            <a:r>
              <a:rPr sz="1000" dirty="0">
                <a:solidFill>
                  <a:srgbClr val="1D1D1B"/>
                </a:solidFill>
                <a:latin typeface="Arial"/>
                <a:cs typeface="Arial"/>
              </a:rPr>
              <a:t>Tutor</a:t>
            </a:r>
            <a:r>
              <a:rPr sz="1000" spc="-30" dirty="0">
                <a:solidFill>
                  <a:srgbClr val="1D1D1B"/>
                </a:solidFill>
                <a:latin typeface="Arial"/>
                <a:cs typeface="Arial"/>
              </a:rPr>
              <a:t> </a:t>
            </a:r>
            <a:r>
              <a:rPr sz="1000" spc="-20" dirty="0">
                <a:solidFill>
                  <a:srgbClr val="1D1D1B"/>
                </a:solidFill>
                <a:latin typeface="Arial"/>
                <a:cs typeface="Arial"/>
              </a:rPr>
              <a:t>Time.</a:t>
            </a:r>
            <a:endParaRPr sz="1000" dirty="0">
              <a:latin typeface="Arial"/>
              <a:cs typeface="Arial"/>
            </a:endParaRPr>
          </a:p>
          <a:p>
            <a:pPr>
              <a:lnSpc>
                <a:spcPct val="100000"/>
              </a:lnSpc>
            </a:pPr>
            <a:endParaRPr sz="1000" dirty="0">
              <a:latin typeface="Arial"/>
              <a:cs typeface="Arial"/>
            </a:endParaRPr>
          </a:p>
          <a:p>
            <a:pPr>
              <a:lnSpc>
                <a:spcPct val="100000"/>
              </a:lnSpc>
              <a:spcBef>
                <a:spcPts val="459"/>
              </a:spcBef>
            </a:pPr>
            <a:endParaRPr sz="1000" dirty="0">
              <a:latin typeface="Arial"/>
              <a:cs typeface="Arial"/>
            </a:endParaRPr>
          </a:p>
          <a:p>
            <a:pPr marL="12700">
              <a:lnSpc>
                <a:spcPct val="100000"/>
              </a:lnSpc>
            </a:pPr>
            <a:r>
              <a:rPr sz="1000" b="1" dirty="0">
                <a:solidFill>
                  <a:srgbClr val="1D1D1B"/>
                </a:solidFill>
                <a:latin typeface="Arial"/>
                <a:cs typeface="Arial"/>
              </a:rPr>
              <a:t>Mrs</a:t>
            </a:r>
            <a:r>
              <a:rPr sz="1000" b="1" spc="-35" dirty="0">
                <a:solidFill>
                  <a:srgbClr val="1D1D1B"/>
                </a:solidFill>
                <a:latin typeface="Arial"/>
                <a:cs typeface="Arial"/>
              </a:rPr>
              <a:t> </a:t>
            </a:r>
            <a:r>
              <a:rPr lang="en-GB" sz="1000" b="1" dirty="0">
                <a:solidFill>
                  <a:srgbClr val="1D1D1B"/>
                </a:solidFill>
                <a:latin typeface="Arial"/>
                <a:cs typeface="Arial"/>
              </a:rPr>
              <a:t>S Wilmot</a:t>
            </a:r>
            <a:endParaRPr sz="1000" dirty="0">
              <a:latin typeface="Arial"/>
              <a:cs typeface="Arial"/>
            </a:endParaRPr>
          </a:p>
          <a:p>
            <a:pPr marL="12700">
              <a:lnSpc>
                <a:spcPct val="100000"/>
              </a:lnSpc>
              <a:spcBef>
                <a:spcPts val="120"/>
              </a:spcBef>
            </a:pPr>
            <a:r>
              <a:rPr sz="1000" spc="-10" dirty="0">
                <a:solidFill>
                  <a:srgbClr val="1D1D1B"/>
                </a:solidFill>
                <a:latin typeface="Arial"/>
                <a:cs typeface="Arial"/>
              </a:rPr>
              <a:t>Head</a:t>
            </a:r>
            <a:r>
              <a:rPr lang="en-GB" sz="1000" spc="-10" dirty="0">
                <a:solidFill>
                  <a:srgbClr val="1D1D1B"/>
                </a:solidFill>
                <a:latin typeface="Arial"/>
                <a:cs typeface="Arial"/>
              </a:rPr>
              <a:t>teacher</a:t>
            </a:r>
            <a:endParaRPr sz="1000" dirty="0">
              <a:latin typeface="Arial"/>
              <a:cs typeface="Arial"/>
            </a:endParaRPr>
          </a:p>
        </p:txBody>
      </p:sp>
      <p:sp>
        <p:nvSpPr>
          <p:cNvPr id="9" name="object 9"/>
          <p:cNvSpPr txBox="1">
            <a:spLocks noGrp="1"/>
          </p:cNvSpPr>
          <p:nvPr>
            <p:ph type="sldNum" sz="quarter" idx="7"/>
          </p:nvPr>
        </p:nvSpPr>
        <p:spPr>
          <a:prstGeom prst="rect">
            <a:avLst/>
          </a:prstGeom>
        </p:spPr>
        <p:txBody>
          <a:bodyPr vert="horz" wrap="square" lIns="0" tIns="8255" rIns="0" bIns="0" rtlCol="0">
            <a:spAutoFit/>
          </a:bodyPr>
          <a:lstStyle/>
          <a:p>
            <a:pPr marL="179705">
              <a:lnSpc>
                <a:spcPct val="100000"/>
              </a:lnSpc>
              <a:spcBef>
                <a:spcPts val="65"/>
              </a:spcBef>
            </a:pPr>
            <a:fld id="{81D60167-4931-47E6-BA6A-407CBD079E47}" type="slidenum">
              <a:rPr spc="-50" dirty="0"/>
              <a:t>3</a:t>
            </a:fld>
            <a:endParaRPr spc="-5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705104" y="2807859"/>
            <a:ext cx="3510915" cy="7795724"/>
          </a:xfrm>
          <a:prstGeom prst="rect">
            <a:avLst/>
          </a:prstGeom>
        </p:spPr>
        <p:txBody>
          <a:bodyPr vert="horz" wrap="square" lIns="0" tIns="97790" rIns="0" bIns="0" rtlCol="0">
            <a:spAutoFit/>
          </a:bodyPr>
          <a:lstStyle/>
          <a:p>
            <a:pPr marL="12700">
              <a:lnSpc>
                <a:spcPct val="100000"/>
              </a:lnSpc>
              <a:spcBef>
                <a:spcPts val="770"/>
              </a:spcBef>
            </a:pPr>
            <a:r>
              <a:rPr sz="1400" spc="-20" dirty="0">
                <a:solidFill>
                  <a:srgbClr val="1D1D1B"/>
                </a:solidFill>
                <a:latin typeface="Arial"/>
                <a:cs typeface="Arial"/>
              </a:rPr>
              <a:t>What</a:t>
            </a:r>
            <a:r>
              <a:rPr sz="1400" spc="-60" dirty="0">
                <a:solidFill>
                  <a:srgbClr val="1D1D1B"/>
                </a:solidFill>
                <a:latin typeface="Arial"/>
                <a:cs typeface="Arial"/>
              </a:rPr>
              <a:t> </a:t>
            </a:r>
            <a:r>
              <a:rPr sz="1400" dirty="0">
                <a:solidFill>
                  <a:srgbClr val="1D1D1B"/>
                </a:solidFill>
                <a:latin typeface="Arial"/>
                <a:cs typeface="Arial"/>
              </a:rPr>
              <a:t>is</a:t>
            </a:r>
            <a:r>
              <a:rPr sz="1400" spc="-65" dirty="0">
                <a:solidFill>
                  <a:srgbClr val="1D1D1B"/>
                </a:solidFill>
                <a:latin typeface="Arial"/>
                <a:cs typeface="Arial"/>
              </a:rPr>
              <a:t> </a:t>
            </a:r>
            <a:r>
              <a:rPr sz="1400" spc="-10" dirty="0">
                <a:solidFill>
                  <a:srgbClr val="1D1D1B"/>
                </a:solidFill>
                <a:latin typeface="Arial"/>
                <a:cs typeface="Arial"/>
              </a:rPr>
              <a:t>involved?</a:t>
            </a:r>
            <a:endParaRPr sz="1400" dirty="0">
              <a:latin typeface="Arial"/>
              <a:cs typeface="Arial"/>
            </a:endParaRPr>
          </a:p>
          <a:p>
            <a:pPr>
              <a:spcBef>
                <a:spcPts val="885"/>
              </a:spcBef>
            </a:pPr>
            <a:r>
              <a:rPr lang="en-GB" sz="1000" dirty="0">
                <a:solidFill>
                  <a:srgbClr val="111111"/>
                </a:solidFill>
                <a:effectLst/>
                <a:latin typeface="Arial" panose="020B0604020202020204" pitchFamily="34" charset="0"/>
                <a:ea typeface="Aptos" panose="020B0004020202020204" pitchFamily="34" charset="0"/>
                <a:cs typeface="Arial" panose="020B0604020202020204" pitchFamily="34" charset="0"/>
              </a:rPr>
              <a:t>Are you fascinated by the world around you and love capturing it through a lens? Do you enjoy experimenting with creative ideas and exploring how images can tell stories? If so, GCSE Photography is the perfect course for you. This course allows you to develop your technical and creative skills, learn professional techniques, and create a unique portfolio of stunning imagery.</a:t>
            </a:r>
          </a:p>
          <a:p>
            <a:pPr>
              <a:spcBef>
                <a:spcPts val="885"/>
              </a:spcBef>
            </a:pPr>
            <a:endParaRPr lang="en-GB" sz="1000" dirty="0">
              <a:solidFill>
                <a:srgbClr val="111111"/>
              </a:solidFill>
              <a:effectLst/>
              <a:latin typeface="Arial" panose="020B0604020202020204" pitchFamily="34" charset="0"/>
              <a:ea typeface="Aptos" panose="020B0004020202020204" pitchFamily="34" charset="0"/>
              <a:cs typeface="Arial" panose="020B0604020202020204" pitchFamily="34" charset="0"/>
            </a:endParaRPr>
          </a:p>
          <a:p>
            <a:r>
              <a:rPr lang="en-GB" sz="1000" dirty="0">
                <a:solidFill>
                  <a:srgbClr val="111111"/>
                </a:solidFill>
                <a:effectLst/>
                <a:latin typeface="Arial" panose="020B0604020202020204" pitchFamily="34" charset="0"/>
                <a:ea typeface="Aptos" panose="020B0004020202020204" pitchFamily="34" charset="0"/>
                <a:cs typeface="Arial" panose="020B0604020202020204" pitchFamily="34" charset="0"/>
              </a:rPr>
              <a:t>You’ll have the chance to experiment with a wide range of photography techniques and editing processes, including:</a:t>
            </a:r>
            <a:endParaRPr lang="en-GB" sz="1000" dirty="0">
              <a:effectLst/>
              <a:latin typeface="Arial" panose="020B0604020202020204" pitchFamily="34" charset="0"/>
              <a:ea typeface="Aptos" panose="020B0004020202020204" pitchFamily="34" charset="0"/>
              <a:cs typeface="Arial" panose="020B0604020202020204" pitchFamily="34" charset="0"/>
            </a:endParaRPr>
          </a:p>
          <a:p>
            <a:pPr marL="314325" indent="-314325">
              <a:spcBef>
                <a:spcPts val="900"/>
              </a:spcBef>
              <a:buFont typeface="Arial" panose="020B0604020202020204" pitchFamily="34" charset="0"/>
              <a:buChar char="•"/>
            </a:pPr>
            <a:r>
              <a:rPr lang="en-GB" sz="1000" b="1" dirty="0">
                <a:solidFill>
                  <a:srgbClr val="111111"/>
                </a:solidFill>
                <a:effectLst/>
                <a:latin typeface="Arial" panose="020B0604020202020204" pitchFamily="34" charset="0"/>
                <a:ea typeface="Aptos" panose="020B0004020202020204" pitchFamily="34" charset="0"/>
                <a:cs typeface="Arial" panose="020B0604020202020204" pitchFamily="34" charset="0"/>
              </a:rPr>
              <a:t>Camera settings</a:t>
            </a:r>
            <a:r>
              <a:rPr lang="en-GB" sz="1000" dirty="0">
                <a:solidFill>
                  <a:srgbClr val="111111"/>
                </a:solidFill>
                <a:effectLst/>
                <a:latin typeface="Arial" panose="020B0604020202020204" pitchFamily="34" charset="0"/>
                <a:ea typeface="Aptos" panose="020B0004020202020204" pitchFamily="34" charset="0"/>
                <a:cs typeface="Arial" panose="020B0604020202020204" pitchFamily="34" charset="0"/>
              </a:rPr>
              <a:t>: Learn how to use DSLR and other cameras to capture professional-quality images.</a:t>
            </a:r>
            <a:endParaRPr lang="en-GB" sz="1000" dirty="0">
              <a:effectLst/>
              <a:latin typeface="Arial" panose="020B0604020202020204" pitchFamily="34" charset="0"/>
              <a:ea typeface="Aptos" panose="020B0004020202020204" pitchFamily="34" charset="0"/>
              <a:cs typeface="Arial" panose="020B0604020202020204" pitchFamily="34" charset="0"/>
            </a:endParaRPr>
          </a:p>
          <a:p>
            <a:pPr marL="314325" indent="-314325">
              <a:spcBef>
                <a:spcPts val="900"/>
              </a:spcBef>
              <a:buFont typeface="Arial" panose="020B0604020202020204" pitchFamily="34" charset="0"/>
              <a:buChar char="•"/>
            </a:pPr>
            <a:r>
              <a:rPr lang="en-GB" sz="1000" b="1" dirty="0">
                <a:solidFill>
                  <a:srgbClr val="111111"/>
                </a:solidFill>
                <a:effectLst/>
                <a:latin typeface="Arial" panose="020B0604020202020204" pitchFamily="34" charset="0"/>
                <a:ea typeface="Aptos" panose="020B0004020202020204" pitchFamily="34" charset="0"/>
                <a:cs typeface="Arial" panose="020B0604020202020204" pitchFamily="34" charset="0"/>
              </a:rPr>
              <a:t>Composition</a:t>
            </a:r>
            <a:r>
              <a:rPr lang="en-GB" sz="1000" dirty="0">
                <a:solidFill>
                  <a:srgbClr val="111111"/>
                </a:solidFill>
                <a:effectLst/>
                <a:latin typeface="Arial" panose="020B0604020202020204" pitchFamily="34" charset="0"/>
                <a:ea typeface="Aptos" panose="020B0004020202020204" pitchFamily="34" charset="0"/>
                <a:cs typeface="Arial" panose="020B0604020202020204" pitchFamily="34" charset="0"/>
              </a:rPr>
              <a:t>: Understand how to frame and balance your shots effectively.</a:t>
            </a:r>
            <a:endParaRPr lang="en-GB" sz="1000" dirty="0">
              <a:effectLst/>
              <a:latin typeface="Arial" panose="020B0604020202020204" pitchFamily="34" charset="0"/>
              <a:ea typeface="Aptos" panose="020B0004020202020204" pitchFamily="34" charset="0"/>
              <a:cs typeface="Arial" panose="020B0604020202020204" pitchFamily="34" charset="0"/>
            </a:endParaRPr>
          </a:p>
          <a:p>
            <a:pPr marL="314325" indent="-314325">
              <a:spcBef>
                <a:spcPts val="900"/>
              </a:spcBef>
              <a:buFont typeface="Arial" panose="020B0604020202020204" pitchFamily="34" charset="0"/>
              <a:buChar char="•"/>
            </a:pPr>
            <a:r>
              <a:rPr lang="en-GB" sz="1000" b="1" dirty="0">
                <a:solidFill>
                  <a:srgbClr val="111111"/>
                </a:solidFill>
                <a:effectLst/>
                <a:latin typeface="Arial" panose="020B0604020202020204" pitchFamily="34" charset="0"/>
                <a:ea typeface="Aptos" panose="020B0004020202020204" pitchFamily="34" charset="0"/>
                <a:cs typeface="Arial" panose="020B0604020202020204" pitchFamily="34" charset="0"/>
              </a:rPr>
              <a:t>Lighting</a:t>
            </a:r>
            <a:r>
              <a:rPr lang="en-GB" sz="1000" dirty="0">
                <a:solidFill>
                  <a:srgbClr val="111111"/>
                </a:solidFill>
                <a:effectLst/>
                <a:latin typeface="Arial" panose="020B0604020202020204" pitchFamily="34" charset="0"/>
                <a:ea typeface="Aptos" panose="020B0004020202020204" pitchFamily="34" charset="0"/>
                <a:cs typeface="Arial" panose="020B0604020202020204" pitchFamily="34" charset="0"/>
              </a:rPr>
              <a:t>: Explore how light and shadow can transform an image.</a:t>
            </a:r>
            <a:endParaRPr lang="en-GB" sz="1000" dirty="0">
              <a:effectLst/>
              <a:latin typeface="Arial" panose="020B0604020202020204" pitchFamily="34" charset="0"/>
              <a:ea typeface="Aptos" panose="020B0004020202020204" pitchFamily="34" charset="0"/>
              <a:cs typeface="Arial" panose="020B0604020202020204" pitchFamily="34" charset="0"/>
            </a:endParaRPr>
          </a:p>
          <a:p>
            <a:pPr marL="314325" indent="-314325">
              <a:spcBef>
                <a:spcPts val="900"/>
              </a:spcBef>
              <a:buFont typeface="Arial" panose="020B0604020202020204" pitchFamily="34" charset="0"/>
              <a:buChar char="•"/>
            </a:pPr>
            <a:r>
              <a:rPr lang="en-GB" sz="1000" b="1" dirty="0">
                <a:solidFill>
                  <a:srgbClr val="111111"/>
                </a:solidFill>
                <a:effectLst/>
                <a:latin typeface="Arial" panose="020B0604020202020204" pitchFamily="34" charset="0"/>
                <a:ea typeface="Aptos" panose="020B0004020202020204" pitchFamily="34" charset="0"/>
                <a:cs typeface="Arial" panose="020B0604020202020204" pitchFamily="34" charset="0"/>
              </a:rPr>
              <a:t>Digital editing</a:t>
            </a:r>
            <a:r>
              <a:rPr lang="en-GB" sz="1000" dirty="0">
                <a:solidFill>
                  <a:srgbClr val="111111"/>
                </a:solidFill>
                <a:effectLst/>
                <a:latin typeface="Arial" panose="020B0604020202020204" pitchFamily="34" charset="0"/>
                <a:ea typeface="Aptos" panose="020B0004020202020204" pitchFamily="34" charset="0"/>
                <a:cs typeface="Arial" panose="020B0604020202020204" pitchFamily="34" charset="0"/>
              </a:rPr>
              <a:t>: Use software such as Adobe Photoshop to enhance and manipulate your photos.</a:t>
            </a:r>
            <a:endParaRPr lang="en-GB" sz="1000" dirty="0">
              <a:effectLst/>
              <a:latin typeface="Arial" panose="020B0604020202020204" pitchFamily="34" charset="0"/>
              <a:ea typeface="Aptos" panose="020B0004020202020204" pitchFamily="34" charset="0"/>
              <a:cs typeface="Arial" panose="020B0604020202020204" pitchFamily="34" charset="0"/>
            </a:endParaRPr>
          </a:p>
          <a:p>
            <a:pPr marL="314325" indent="-314325">
              <a:spcBef>
                <a:spcPts val="900"/>
              </a:spcBef>
              <a:buFont typeface="Arial" panose="020B0604020202020204" pitchFamily="34" charset="0"/>
              <a:buChar char="•"/>
            </a:pPr>
            <a:r>
              <a:rPr lang="en-GB" sz="1000" b="1" dirty="0">
                <a:solidFill>
                  <a:srgbClr val="111111"/>
                </a:solidFill>
                <a:effectLst/>
                <a:latin typeface="Arial" panose="020B0604020202020204" pitchFamily="34" charset="0"/>
                <a:ea typeface="Aptos" panose="020B0004020202020204" pitchFamily="34" charset="0"/>
                <a:cs typeface="Arial" panose="020B0604020202020204" pitchFamily="34" charset="0"/>
              </a:rPr>
              <a:t>Mixed media</a:t>
            </a:r>
            <a:r>
              <a:rPr lang="en-GB" sz="1000" dirty="0">
                <a:solidFill>
                  <a:srgbClr val="111111"/>
                </a:solidFill>
                <a:effectLst/>
                <a:latin typeface="Arial" panose="020B0604020202020204" pitchFamily="34" charset="0"/>
                <a:ea typeface="Aptos" panose="020B0004020202020204" pitchFamily="34" charset="0"/>
                <a:cs typeface="Arial" panose="020B0604020202020204" pitchFamily="34" charset="0"/>
              </a:rPr>
              <a:t>: Combine photography with other art forms, such as collage, textiles, paint, and text, to create unique pieces.</a:t>
            </a:r>
          </a:p>
          <a:p>
            <a:pPr marL="314325" indent="-314325">
              <a:spcBef>
                <a:spcPts val="900"/>
              </a:spcBef>
              <a:buFont typeface="Arial" panose="020B0604020202020204" pitchFamily="34" charset="0"/>
              <a:buChar char="•"/>
            </a:pPr>
            <a:r>
              <a:rPr lang="en-GB" sz="1000" dirty="0">
                <a:solidFill>
                  <a:srgbClr val="111111"/>
                </a:solidFill>
                <a:effectLst/>
                <a:latin typeface="Arial" panose="020B0604020202020204" pitchFamily="34" charset="0"/>
                <a:ea typeface="Aptos" panose="020B0004020202020204" pitchFamily="34" charset="0"/>
                <a:cs typeface="Arial" panose="020B0604020202020204" pitchFamily="34" charset="0"/>
              </a:rPr>
              <a:t>Explore the beauty of our local town through photography trips, capturing the unique character of Oswestry and its surroundings. Visit the vibrant city of Liverpool to photograph incredible architecture, culture, and art, and draw inspiration from world-renowned galleries and exhibitions.</a:t>
            </a:r>
            <a:endParaRPr lang="en-GB" sz="1000" dirty="0">
              <a:effectLst/>
              <a:latin typeface="Arial" panose="020B0604020202020204" pitchFamily="34" charset="0"/>
              <a:ea typeface="Aptos" panose="020B0004020202020204" pitchFamily="34" charset="0"/>
              <a:cs typeface="Arial" panose="020B0604020202020204" pitchFamily="34" charset="0"/>
            </a:endParaRPr>
          </a:p>
          <a:p>
            <a:pPr>
              <a:lnSpc>
                <a:spcPct val="100000"/>
              </a:lnSpc>
              <a:spcBef>
                <a:spcPts val="885"/>
              </a:spcBef>
            </a:pPr>
            <a:endParaRPr sz="1000" dirty="0">
              <a:latin typeface="Arial"/>
              <a:cs typeface="Arial"/>
            </a:endParaRPr>
          </a:p>
          <a:p>
            <a:pPr marL="12700">
              <a:lnSpc>
                <a:spcPct val="100000"/>
              </a:lnSpc>
            </a:pPr>
            <a:r>
              <a:rPr sz="1400" spc="-10" dirty="0">
                <a:solidFill>
                  <a:srgbClr val="1D1D1B"/>
                </a:solidFill>
                <a:latin typeface="Arial"/>
                <a:cs typeface="Arial"/>
              </a:rPr>
              <a:t>Qualifications</a:t>
            </a:r>
            <a:r>
              <a:rPr sz="1400" spc="5" dirty="0">
                <a:solidFill>
                  <a:srgbClr val="1D1D1B"/>
                </a:solidFill>
                <a:latin typeface="Arial"/>
                <a:cs typeface="Arial"/>
              </a:rPr>
              <a:t> </a:t>
            </a:r>
            <a:r>
              <a:rPr sz="1400" spc="-10" dirty="0">
                <a:solidFill>
                  <a:srgbClr val="1D1D1B"/>
                </a:solidFill>
                <a:latin typeface="Arial"/>
                <a:cs typeface="Arial"/>
              </a:rPr>
              <a:t>available</a:t>
            </a:r>
            <a:endParaRPr sz="1400" dirty="0">
              <a:latin typeface="Arial"/>
              <a:cs typeface="Arial"/>
            </a:endParaRPr>
          </a:p>
          <a:p>
            <a:pPr marL="12700">
              <a:lnSpc>
                <a:spcPct val="100000"/>
              </a:lnSpc>
              <a:spcBef>
                <a:spcPts val="470"/>
              </a:spcBef>
            </a:pPr>
            <a:r>
              <a:rPr sz="1000" spc="-30" dirty="0">
                <a:solidFill>
                  <a:srgbClr val="1D1D1B"/>
                </a:solidFill>
                <a:latin typeface="Arial"/>
                <a:cs typeface="Arial"/>
              </a:rPr>
              <a:t>GCSE</a:t>
            </a:r>
            <a:r>
              <a:rPr sz="1000" spc="-20" dirty="0">
                <a:solidFill>
                  <a:srgbClr val="1D1D1B"/>
                </a:solidFill>
                <a:latin typeface="Arial"/>
                <a:cs typeface="Arial"/>
              </a:rPr>
              <a:t> </a:t>
            </a:r>
            <a:r>
              <a:rPr sz="1000" dirty="0">
                <a:solidFill>
                  <a:srgbClr val="1D1D1B"/>
                </a:solidFill>
                <a:latin typeface="Arial"/>
                <a:cs typeface="Arial"/>
              </a:rPr>
              <a:t>grade</a:t>
            </a:r>
            <a:r>
              <a:rPr sz="1000" spc="5" dirty="0">
                <a:solidFill>
                  <a:srgbClr val="1D1D1B"/>
                </a:solidFill>
                <a:latin typeface="Arial"/>
                <a:cs typeface="Arial"/>
              </a:rPr>
              <a:t> </a:t>
            </a:r>
            <a:r>
              <a:rPr sz="1000" spc="-20" dirty="0">
                <a:solidFill>
                  <a:srgbClr val="1D1D1B"/>
                </a:solidFill>
                <a:latin typeface="Arial"/>
                <a:cs typeface="Arial"/>
              </a:rPr>
              <a:t>9–1.</a:t>
            </a:r>
            <a:endParaRPr sz="1000" dirty="0">
              <a:latin typeface="Arial"/>
              <a:cs typeface="Arial"/>
            </a:endParaRPr>
          </a:p>
          <a:p>
            <a:pPr>
              <a:lnSpc>
                <a:spcPct val="100000"/>
              </a:lnSpc>
              <a:spcBef>
                <a:spcPts val="885"/>
              </a:spcBef>
            </a:pPr>
            <a:endParaRPr sz="1000" dirty="0">
              <a:latin typeface="Arial"/>
              <a:cs typeface="Arial"/>
            </a:endParaRPr>
          </a:p>
          <a:p>
            <a:pPr marL="12700">
              <a:lnSpc>
                <a:spcPct val="100000"/>
              </a:lnSpc>
            </a:pPr>
            <a:r>
              <a:rPr sz="1400" spc="-10" dirty="0">
                <a:solidFill>
                  <a:srgbClr val="1D1D1B"/>
                </a:solidFill>
                <a:latin typeface="Arial"/>
                <a:cs typeface="Arial"/>
              </a:rPr>
              <a:t>Assessment</a:t>
            </a:r>
            <a:endParaRPr lang="en-GB" sz="1400" spc="-10" dirty="0">
              <a:solidFill>
                <a:srgbClr val="1D1D1B"/>
              </a:solidFill>
              <a:latin typeface="Arial"/>
              <a:cs typeface="Arial"/>
            </a:endParaRPr>
          </a:p>
          <a:p>
            <a:pPr marL="171450" indent="-171450">
              <a:spcBef>
                <a:spcPts val="900"/>
              </a:spcBef>
              <a:buFont typeface="Arial" panose="020B0604020202020204" pitchFamily="34" charset="0"/>
              <a:buChar char="•"/>
            </a:pPr>
            <a:r>
              <a:rPr lang="en-GB" sz="1000" dirty="0">
                <a:solidFill>
                  <a:srgbClr val="111111"/>
                </a:solidFill>
                <a:effectLst/>
                <a:latin typeface="Arial" panose="020B0604020202020204" pitchFamily="34" charset="0"/>
                <a:ea typeface="Aptos" panose="020B0004020202020204" pitchFamily="34" charset="0"/>
                <a:cs typeface="Arial" panose="020B0604020202020204" pitchFamily="34" charset="0"/>
              </a:rPr>
              <a:t>Coursework Portfolio: A collection of your best work, showing your development and creativity. 60%</a:t>
            </a:r>
            <a:endParaRPr lang="en-GB" sz="1000" dirty="0">
              <a:effectLst/>
              <a:latin typeface="Arial" panose="020B0604020202020204" pitchFamily="34" charset="0"/>
              <a:ea typeface="Aptos" panose="020B0004020202020204" pitchFamily="34" charset="0"/>
              <a:cs typeface="Arial" panose="020B0604020202020204" pitchFamily="34" charset="0"/>
            </a:endParaRPr>
          </a:p>
          <a:p>
            <a:pPr marL="171450" indent="-171450">
              <a:spcBef>
                <a:spcPts val="900"/>
              </a:spcBef>
              <a:buFont typeface="Arial" panose="020B0604020202020204" pitchFamily="34" charset="0"/>
              <a:buChar char="•"/>
            </a:pPr>
            <a:r>
              <a:rPr lang="en-GB" sz="1000" dirty="0">
                <a:solidFill>
                  <a:srgbClr val="111111"/>
                </a:solidFill>
                <a:effectLst/>
                <a:latin typeface="Arial" panose="020B0604020202020204" pitchFamily="34" charset="0"/>
                <a:ea typeface="Aptos" panose="020B0004020202020204" pitchFamily="34" charset="0"/>
                <a:cs typeface="Arial" panose="020B0604020202020204" pitchFamily="34" charset="0"/>
              </a:rPr>
              <a:t>Externally Set Task: In January of Year 11 you’ll be set a practical task where you’ll showcase your skills under exam conditions. 40%</a:t>
            </a:r>
            <a:endParaRPr lang="en-GB" sz="1000" dirty="0">
              <a:effectLst/>
              <a:latin typeface="Arial" panose="020B0604020202020204" pitchFamily="34" charset="0"/>
              <a:ea typeface="Aptos" panose="020B0004020202020204" pitchFamily="34" charset="0"/>
              <a:cs typeface="Arial" panose="020B0604020202020204" pitchFamily="34" charset="0"/>
            </a:endParaRPr>
          </a:p>
          <a:p>
            <a:pPr marL="12700">
              <a:lnSpc>
                <a:spcPct val="100000"/>
              </a:lnSpc>
            </a:pPr>
            <a:endParaRPr sz="1400" dirty="0">
              <a:latin typeface="Arial"/>
              <a:cs typeface="Arial"/>
            </a:endParaRPr>
          </a:p>
        </p:txBody>
      </p:sp>
      <p:sp>
        <p:nvSpPr>
          <p:cNvPr id="5" name="object 5"/>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10" dirty="0"/>
              <a:t>Photography</a:t>
            </a:r>
          </a:p>
        </p:txBody>
      </p:sp>
      <p:pic>
        <p:nvPicPr>
          <p:cNvPr id="6" name="object 6"/>
          <p:cNvPicPr/>
          <p:nvPr/>
        </p:nvPicPr>
        <p:blipFill>
          <a:blip r:embed="rId2" cstate="print"/>
          <a:stretch>
            <a:fillRect/>
          </a:stretch>
        </p:blipFill>
        <p:spPr>
          <a:xfrm>
            <a:off x="5495544" y="3869435"/>
            <a:ext cx="1676400" cy="2148840"/>
          </a:xfrm>
          <a:prstGeom prst="rect">
            <a:avLst/>
          </a:prstGeom>
        </p:spPr>
      </p:pic>
      <p:sp>
        <p:nvSpPr>
          <p:cNvPr id="9" name="object 9"/>
          <p:cNvSpPr txBox="1">
            <a:spLocks noGrp="1"/>
          </p:cNvSpPr>
          <p:nvPr>
            <p:ph type="sldNum" sz="quarter" idx="7"/>
          </p:nvPr>
        </p:nvSpPr>
        <p:spPr>
          <a:prstGeom prst="rect">
            <a:avLst/>
          </a:prstGeom>
        </p:spPr>
        <p:txBody>
          <a:bodyPr vert="horz" wrap="square" lIns="0" tIns="8255" rIns="0" bIns="0" rtlCol="0">
            <a:spAutoFit/>
          </a:bodyPr>
          <a:lstStyle/>
          <a:p>
            <a:pPr marL="38100">
              <a:lnSpc>
                <a:spcPct val="100000"/>
              </a:lnSpc>
              <a:spcBef>
                <a:spcPts val="65"/>
              </a:spcBef>
            </a:pPr>
            <a:fld id="{81D60167-4931-47E6-BA6A-407CBD079E47}" type="slidenum">
              <a:rPr spc="-25" dirty="0"/>
              <a:t>30</a:t>
            </a:fld>
            <a:endParaRPr spc="-25"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body" idx="1"/>
          </p:nvPr>
        </p:nvSpPr>
        <p:spPr>
          <a:prstGeom prst="rect">
            <a:avLst/>
          </a:prstGeom>
        </p:spPr>
        <p:txBody>
          <a:bodyPr vert="horz" wrap="square" lIns="0" tIns="97790" rIns="0" bIns="0" rtlCol="0">
            <a:spAutoFit/>
          </a:bodyPr>
          <a:lstStyle/>
          <a:p>
            <a:pPr marL="12700">
              <a:lnSpc>
                <a:spcPct val="100000"/>
              </a:lnSpc>
              <a:spcBef>
                <a:spcPts val="770"/>
              </a:spcBef>
            </a:pPr>
            <a:r>
              <a:rPr spc="-20" dirty="0"/>
              <a:t>What</a:t>
            </a:r>
            <a:r>
              <a:rPr spc="-60" dirty="0"/>
              <a:t> </a:t>
            </a:r>
            <a:r>
              <a:rPr dirty="0"/>
              <a:t>is</a:t>
            </a:r>
            <a:r>
              <a:rPr spc="-65" dirty="0"/>
              <a:t> </a:t>
            </a:r>
            <a:r>
              <a:rPr spc="-10" dirty="0"/>
              <a:t>involved?</a:t>
            </a:r>
          </a:p>
          <a:p>
            <a:pPr marL="12700" marR="72390">
              <a:lnSpc>
                <a:spcPct val="110000"/>
              </a:lnSpc>
              <a:spcBef>
                <a:spcPts val="355"/>
              </a:spcBef>
            </a:pPr>
            <a:r>
              <a:rPr sz="1000" dirty="0"/>
              <a:t>For</a:t>
            </a:r>
            <a:r>
              <a:rPr sz="1000" spc="-15" dirty="0"/>
              <a:t> </a:t>
            </a:r>
            <a:r>
              <a:rPr sz="1000" dirty="0"/>
              <a:t>this</a:t>
            </a:r>
            <a:r>
              <a:rPr sz="1000" spc="-35" dirty="0"/>
              <a:t> </a:t>
            </a:r>
            <a:r>
              <a:rPr sz="1000" dirty="0"/>
              <a:t>course</a:t>
            </a:r>
            <a:r>
              <a:rPr sz="1000" spc="-25" dirty="0"/>
              <a:t> </a:t>
            </a:r>
            <a:r>
              <a:rPr sz="1000" dirty="0"/>
              <a:t>it</a:t>
            </a:r>
            <a:r>
              <a:rPr sz="1000" spc="-40" dirty="0"/>
              <a:t> </a:t>
            </a:r>
            <a:r>
              <a:rPr sz="1000" dirty="0"/>
              <a:t>is</a:t>
            </a:r>
            <a:r>
              <a:rPr sz="1000" spc="-25" dirty="0"/>
              <a:t> </a:t>
            </a:r>
            <a:r>
              <a:rPr sz="1000" dirty="0"/>
              <a:t>an</a:t>
            </a:r>
            <a:r>
              <a:rPr sz="1000" spc="-30" dirty="0"/>
              <a:t> </a:t>
            </a:r>
            <a:r>
              <a:rPr sz="1000" spc="-10" dirty="0"/>
              <a:t>advantage</a:t>
            </a:r>
            <a:r>
              <a:rPr sz="1000" dirty="0"/>
              <a:t> if</a:t>
            </a:r>
            <a:r>
              <a:rPr sz="1000" spc="-30" dirty="0"/>
              <a:t> </a:t>
            </a:r>
            <a:r>
              <a:rPr sz="1000" dirty="0"/>
              <a:t>students</a:t>
            </a:r>
            <a:r>
              <a:rPr sz="1000" spc="-25" dirty="0"/>
              <a:t> </a:t>
            </a:r>
            <a:r>
              <a:rPr sz="1000" dirty="0"/>
              <a:t>have</a:t>
            </a:r>
            <a:r>
              <a:rPr sz="1000" spc="-15" dirty="0"/>
              <a:t> </a:t>
            </a:r>
            <a:r>
              <a:rPr sz="1000" dirty="0"/>
              <a:t>high</a:t>
            </a:r>
            <a:r>
              <a:rPr sz="1000" spc="-30" dirty="0"/>
              <a:t> </a:t>
            </a:r>
            <a:r>
              <a:rPr sz="1000" spc="-10" dirty="0"/>
              <a:t>amounts</a:t>
            </a:r>
            <a:r>
              <a:rPr sz="1000" spc="-35" dirty="0"/>
              <a:t> </a:t>
            </a:r>
            <a:r>
              <a:rPr sz="1000" spc="-25" dirty="0"/>
              <a:t>of </a:t>
            </a:r>
            <a:r>
              <a:rPr sz="1000" dirty="0"/>
              <a:t>sporting</a:t>
            </a:r>
            <a:r>
              <a:rPr sz="1000" spc="-20" dirty="0"/>
              <a:t> </a:t>
            </a:r>
            <a:r>
              <a:rPr sz="1000" spc="-10" dirty="0"/>
              <a:t>ability.</a:t>
            </a:r>
            <a:r>
              <a:rPr sz="1000" spc="-20" dirty="0"/>
              <a:t> </a:t>
            </a:r>
            <a:r>
              <a:rPr sz="1000" dirty="0"/>
              <a:t>They</a:t>
            </a:r>
            <a:r>
              <a:rPr sz="1000" spc="-10" dirty="0"/>
              <a:t> </a:t>
            </a:r>
            <a:r>
              <a:rPr sz="1000" dirty="0"/>
              <a:t>should</a:t>
            </a:r>
            <a:r>
              <a:rPr sz="1000" spc="-25" dirty="0"/>
              <a:t> </a:t>
            </a:r>
            <a:r>
              <a:rPr sz="1000" dirty="0"/>
              <a:t>be playing</a:t>
            </a:r>
            <a:r>
              <a:rPr sz="1000" spc="-20" dirty="0"/>
              <a:t> </a:t>
            </a:r>
            <a:r>
              <a:rPr sz="1000" dirty="0"/>
              <a:t>sport</a:t>
            </a:r>
            <a:r>
              <a:rPr sz="1000" spc="-5" dirty="0"/>
              <a:t> </a:t>
            </a:r>
            <a:r>
              <a:rPr sz="1000" dirty="0"/>
              <a:t>for</a:t>
            </a:r>
            <a:r>
              <a:rPr sz="1000" spc="-35" dirty="0"/>
              <a:t> </a:t>
            </a:r>
            <a:r>
              <a:rPr sz="1000" dirty="0"/>
              <a:t>school</a:t>
            </a:r>
            <a:r>
              <a:rPr sz="1000" spc="-20" dirty="0"/>
              <a:t> </a:t>
            </a:r>
            <a:r>
              <a:rPr sz="1000" dirty="0"/>
              <a:t>teams and</a:t>
            </a:r>
            <a:r>
              <a:rPr sz="1000" spc="-15" dirty="0"/>
              <a:t> </a:t>
            </a:r>
            <a:r>
              <a:rPr sz="1000" spc="-25" dirty="0"/>
              <a:t>at </a:t>
            </a:r>
            <a:r>
              <a:rPr sz="1000" dirty="0"/>
              <a:t>local</a:t>
            </a:r>
            <a:r>
              <a:rPr sz="1000" spc="-15" dirty="0"/>
              <a:t> </a:t>
            </a:r>
            <a:r>
              <a:rPr sz="1000" dirty="0"/>
              <a:t>sports</a:t>
            </a:r>
            <a:r>
              <a:rPr sz="1000" spc="-30" dirty="0"/>
              <a:t> </a:t>
            </a:r>
            <a:r>
              <a:rPr sz="1000" dirty="0"/>
              <a:t>clubs</a:t>
            </a:r>
            <a:r>
              <a:rPr sz="1000" spc="-20" dirty="0"/>
              <a:t> </a:t>
            </a:r>
            <a:r>
              <a:rPr sz="1000" dirty="0"/>
              <a:t>outside</a:t>
            </a:r>
            <a:r>
              <a:rPr sz="1000" spc="-25" dirty="0"/>
              <a:t> </a:t>
            </a:r>
            <a:r>
              <a:rPr sz="1000" dirty="0"/>
              <a:t>of</a:t>
            </a:r>
            <a:r>
              <a:rPr sz="1000" spc="-25" dirty="0"/>
              <a:t> </a:t>
            </a:r>
            <a:r>
              <a:rPr sz="1000" spc="-10" dirty="0"/>
              <a:t>school.</a:t>
            </a:r>
            <a:endParaRPr sz="1000"/>
          </a:p>
          <a:p>
            <a:pPr>
              <a:lnSpc>
                <a:spcPct val="100000"/>
              </a:lnSpc>
              <a:spcBef>
                <a:spcPts val="770"/>
              </a:spcBef>
            </a:pPr>
            <a:endParaRPr sz="1000"/>
          </a:p>
          <a:p>
            <a:pPr marL="12700" marR="39370">
              <a:lnSpc>
                <a:spcPct val="110000"/>
              </a:lnSpc>
            </a:pPr>
            <a:r>
              <a:rPr sz="1000" dirty="0"/>
              <a:t>For</a:t>
            </a:r>
            <a:r>
              <a:rPr sz="1000" spc="-15" dirty="0"/>
              <a:t> </a:t>
            </a:r>
            <a:r>
              <a:rPr sz="1000" dirty="0"/>
              <a:t>a</a:t>
            </a:r>
            <a:r>
              <a:rPr sz="1000" spc="-25" dirty="0"/>
              <a:t> </a:t>
            </a:r>
            <a:r>
              <a:rPr sz="1000" dirty="0"/>
              <a:t>minimum</a:t>
            </a:r>
            <a:r>
              <a:rPr sz="1000" spc="-50" dirty="0"/>
              <a:t> </a:t>
            </a:r>
            <a:r>
              <a:rPr sz="1000" dirty="0"/>
              <a:t>of</a:t>
            </a:r>
            <a:r>
              <a:rPr sz="1000" spc="-25" dirty="0"/>
              <a:t> </a:t>
            </a:r>
            <a:r>
              <a:rPr sz="1000" dirty="0"/>
              <a:t>one</a:t>
            </a:r>
            <a:r>
              <a:rPr sz="1000" spc="-35" dirty="0"/>
              <a:t> </a:t>
            </a:r>
            <a:r>
              <a:rPr sz="1000" dirty="0"/>
              <a:t>hour</a:t>
            </a:r>
            <a:r>
              <a:rPr sz="1000" spc="-30" dirty="0"/>
              <a:t> </a:t>
            </a:r>
            <a:r>
              <a:rPr sz="1000" dirty="0"/>
              <a:t>each</a:t>
            </a:r>
            <a:r>
              <a:rPr sz="1000" spc="-10" dirty="0"/>
              <a:t> </a:t>
            </a:r>
            <a:r>
              <a:rPr sz="1000" dirty="0"/>
              <a:t>week,</a:t>
            </a:r>
            <a:r>
              <a:rPr sz="1000" spc="-15" dirty="0"/>
              <a:t> </a:t>
            </a:r>
            <a:r>
              <a:rPr sz="1000" dirty="0"/>
              <a:t>students</a:t>
            </a:r>
            <a:r>
              <a:rPr sz="1000" spc="-15" dirty="0"/>
              <a:t> </a:t>
            </a:r>
            <a:r>
              <a:rPr sz="1000" dirty="0"/>
              <a:t>will</a:t>
            </a:r>
            <a:r>
              <a:rPr sz="1000" spc="-30" dirty="0"/>
              <a:t> </a:t>
            </a:r>
            <a:r>
              <a:rPr sz="1000" dirty="0"/>
              <a:t>participate</a:t>
            </a:r>
            <a:r>
              <a:rPr sz="1000" spc="15" dirty="0"/>
              <a:t> </a:t>
            </a:r>
            <a:r>
              <a:rPr sz="1000" dirty="0"/>
              <a:t>in</a:t>
            </a:r>
            <a:r>
              <a:rPr sz="1000" spc="-40" dirty="0"/>
              <a:t> </a:t>
            </a:r>
            <a:r>
              <a:rPr sz="1000" spc="-50" dirty="0"/>
              <a:t>a </a:t>
            </a:r>
            <a:r>
              <a:rPr sz="1000" dirty="0"/>
              <a:t>number</a:t>
            </a:r>
            <a:r>
              <a:rPr sz="1000" spc="-5" dirty="0"/>
              <a:t> </a:t>
            </a:r>
            <a:r>
              <a:rPr sz="1000" dirty="0"/>
              <a:t>of</a:t>
            </a:r>
            <a:r>
              <a:rPr sz="1000" spc="-20" dirty="0"/>
              <a:t> </a:t>
            </a:r>
            <a:r>
              <a:rPr sz="1000" dirty="0"/>
              <a:t>sporting</a:t>
            </a:r>
            <a:r>
              <a:rPr sz="1000" spc="-15" dirty="0"/>
              <a:t> </a:t>
            </a:r>
            <a:r>
              <a:rPr sz="1000" dirty="0"/>
              <a:t>activities</a:t>
            </a:r>
            <a:r>
              <a:rPr sz="1000" spc="-5" dirty="0"/>
              <a:t> </a:t>
            </a:r>
            <a:r>
              <a:rPr sz="1000" dirty="0"/>
              <a:t>as</a:t>
            </a:r>
            <a:r>
              <a:rPr sz="1000" spc="-15" dirty="0"/>
              <a:t> </a:t>
            </a:r>
            <a:r>
              <a:rPr sz="1000" dirty="0"/>
              <a:t>a</a:t>
            </a:r>
            <a:r>
              <a:rPr sz="1000" spc="-15" dirty="0"/>
              <a:t> </a:t>
            </a:r>
            <a:r>
              <a:rPr sz="1000" dirty="0"/>
              <a:t>performer</a:t>
            </a:r>
            <a:r>
              <a:rPr sz="1000" spc="15" dirty="0"/>
              <a:t> </a:t>
            </a:r>
            <a:r>
              <a:rPr sz="1000" dirty="0"/>
              <a:t>and</a:t>
            </a:r>
            <a:r>
              <a:rPr sz="1000" spc="-5" dirty="0"/>
              <a:t> </a:t>
            </a:r>
            <a:r>
              <a:rPr sz="1000" dirty="0"/>
              <a:t>will</a:t>
            </a:r>
            <a:r>
              <a:rPr sz="1000" spc="-25" dirty="0"/>
              <a:t> </a:t>
            </a:r>
            <a:r>
              <a:rPr sz="1000" dirty="0"/>
              <a:t>be graded</a:t>
            </a:r>
            <a:r>
              <a:rPr sz="1000" spc="15" dirty="0"/>
              <a:t> </a:t>
            </a:r>
            <a:r>
              <a:rPr sz="1000" dirty="0"/>
              <a:t>by</a:t>
            </a:r>
            <a:r>
              <a:rPr sz="1000" spc="-5" dirty="0"/>
              <a:t> </a:t>
            </a:r>
            <a:r>
              <a:rPr sz="1000" spc="-25" dirty="0"/>
              <a:t>PE </a:t>
            </a:r>
            <a:r>
              <a:rPr sz="1000" spc="-10" dirty="0"/>
              <a:t>staff.</a:t>
            </a:r>
            <a:r>
              <a:rPr sz="1000" spc="-25" dirty="0"/>
              <a:t> </a:t>
            </a:r>
            <a:r>
              <a:rPr sz="1000" spc="-10" dirty="0"/>
              <a:t>This</a:t>
            </a:r>
            <a:r>
              <a:rPr sz="1000" spc="-30" dirty="0"/>
              <a:t> </a:t>
            </a:r>
            <a:r>
              <a:rPr sz="1000" dirty="0"/>
              <a:t>will</a:t>
            </a:r>
            <a:r>
              <a:rPr sz="1000" spc="-30" dirty="0"/>
              <a:t> </a:t>
            </a:r>
            <a:r>
              <a:rPr sz="1000" dirty="0"/>
              <a:t>become</a:t>
            </a:r>
            <a:r>
              <a:rPr sz="1000" spc="5" dirty="0"/>
              <a:t> </a:t>
            </a:r>
            <a:r>
              <a:rPr sz="1000" dirty="0"/>
              <a:t>40%</a:t>
            </a:r>
            <a:r>
              <a:rPr sz="1000" spc="-25" dirty="0"/>
              <a:t> </a:t>
            </a:r>
            <a:r>
              <a:rPr sz="1000" dirty="0"/>
              <a:t>of</a:t>
            </a:r>
            <a:r>
              <a:rPr sz="1000" spc="-35" dirty="0"/>
              <a:t> </a:t>
            </a:r>
            <a:r>
              <a:rPr sz="1000" dirty="0"/>
              <a:t>the</a:t>
            </a:r>
            <a:r>
              <a:rPr sz="1000" spc="-20" dirty="0"/>
              <a:t> </a:t>
            </a:r>
            <a:r>
              <a:rPr sz="1000" dirty="0"/>
              <a:t>overall</a:t>
            </a:r>
            <a:r>
              <a:rPr sz="1000" spc="-10" dirty="0"/>
              <a:t> marks.</a:t>
            </a:r>
            <a:r>
              <a:rPr sz="1000" spc="-30" dirty="0"/>
              <a:t> </a:t>
            </a:r>
            <a:r>
              <a:rPr sz="1000" dirty="0"/>
              <a:t>Students</a:t>
            </a:r>
            <a:r>
              <a:rPr sz="1000" spc="-10" dirty="0"/>
              <a:t> </a:t>
            </a:r>
            <a:r>
              <a:rPr sz="1000" dirty="0"/>
              <a:t>who</a:t>
            </a:r>
            <a:r>
              <a:rPr sz="1000" spc="-25" dirty="0"/>
              <a:t> </a:t>
            </a:r>
            <a:r>
              <a:rPr sz="1000" dirty="0"/>
              <a:t>do</a:t>
            </a:r>
            <a:r>
              <a:rPr sz="1000" spc="-15" dirty="0"/>
              <a:t> </a:t>
            </a:r>
            <a:r>
              <a:rPr sz="1000" spc="-25" dirty="0"/>
              <a:t>not </a:t>
            </a:r>
            <a:r>
              <a:rPr sz="1000" dirty="0"/>
              <a:t>attend</a:t>
            </a:r>
            <a:r>
              <a:rPr sz="1000" spc="-5" dirty="0"/>
              <a:t> </a:t>
            </a:r>
            <a:r>
              <a:rPr sz="1000" dirty="0"/>
              <a:t>school</a:t>
            </a:r>
            <a:r>
              <a:rPr sz="1000" spc="-15" dirty="0"/>
              <a:t> </a:t>
            </a:r>
            <a:r>
              <a:rPr sz="1000" spc="-55" dirty="0"/>
              <a:t>PE</a:t>
            </a:r>
            <a:r>
              <a:rPr sz="1000" spc="-15" dirty="0"/>
              <a:t> </a:t>
            </a:r>
            <a:r>
              <a:rPr sz="1000" dirty="0"/>
              <a:t>clubs</a:t>
            </a:r>
            <a:r>
              <a:rPr sz="1000" spc="-10" dirty="0"/>
              <a:t> </a:t>
            </a:r>
            <a:r>
              <a:rPr sz="1000" dirty="0"/>
              <a:t>or</a:t>
            </a:r>
            <a:r>
              <a:rPr sz="1000" spc="-15" dirty="0"/>
              <a:t> </a:t>
            </a:r>
            <a:r>
              <a:rPr sz="1000" dirty="0"/>
              <a:t>play sport</a:t>
            </a:r>
            <a:r>
              <a:rPr sz="1000" spc="-5" dirty="0"/>
              <a:t> </a:t>
            </a:r>
            <a:r>
              <a:rPr sz="1000" dirty="0"/>
              <a:t>outside</a:t>
            </a:r>
            <a:r>
              <a:rPr sz="1000" spc="-20" dirty="0"/>
              <a:t> </a:t>
            </a:r>
            <a:r>
              <a:rPr sz="1000" dirty="0"/>
              <a:t>of</a:t>
            </a:r>
            <a:r>
              <a:rPr sz="1000" spc="-15" dirty="0"/>
              <a:t> </a:t>
            </a:r>
            <a:r>
              <a:rPr sz="1000" dirty="0"/>
              <a:t>school</a:t>
            </a:r>
            <a:r>
              <a:rPr sz="1000" spc="-15" dirty="0"/>
              <a:t> </a:t>
            </a:r>
            <a:r>
              <a:rPr sz="1000" dirty="0"/>
              <a:t>will</a:t>
            </a:r>
            <a:r>
              <a:rPr sz="1000" spc="-20" dirty="0"/>
              <a:t> </a:t>
            </a:r>
            <a:r>
              <a:rPr sz="1000" dirty="0"/>
              <a:t>struggle</a:t>
            </a:r>
            <a:r>
              <a:rPr sz="1000" spc="-20" dirty="0"/>
              <a:t> </a:t>
            </a:r>
            <a:r>
              <a:rPr sz="1000" spc="-25" dirty="0"/>
              <a:t>to </a:t>
            </a:r>
            <a:r>
              <a:rPr sz="1000" dirty="0"/>
              <a:t>achieve</a:t>
            </a:r>
            <a:r>
              <a:rPr sz="1000" spc="-20" dirty="0"/>
              <a:t> </a:t>
            </a:r>
            <a:r>
              <a:rPr sz="1000" dirty="0"/>
              <a:t>high</a:t>
            </a:r>
            <a:r>
              <a:rPr sz="1000" spc="-40" dirty="0"/>
              <a:t> </a:t>
            </a:r>
            <a:r>
              <a:rPr sz="1000" spc="-10" dirty="0"/>
              <a:t>grades.</a:t>
            </a:r>
            <a:endParaRPr sz="1000"/>
          </a:p>
          <a:p>
            <a:pPr>
              <a:lnSpc>
                <a:spcPct val="100000"/>
              </a:lnSpc>
              <a:spcBef>
                <a:spcPts val="890"/>
              </a:spcBef>
            </a:pPr>
            <a:endParaRPr sz="1000"/>
          </a:p>
          <a:p>
            <a:pPr marL="12700">
              <a:lnSpc>
                <a:spcPct val="100000"/>
              </a:lnSpc>
              <a:spcBef>
                <a:spcPts val="5"/>
              </a:spcBef>
            </a:pPr>
            <a:r>
              <a:rPr sz="1000" dirty="0"/>
              <a:t>Kit</a:t>
            </a:r>
            <a:r>
              <a:rPr sz="1000" spc="-25" dirty="0"/>
              <a:t> </a:t>
            </a:r>
            <a:r>
              <a:rPr sz="1000" dirty="0"/>
              <a:t>is</a:t>
            </a:r>
            <a:r>
              <a:rPr sz="1000" spc="-20" dirty="0"/>
              <a:t> </a:t>
            </a:r>
            <a:r>
              <a:rPr sz="1000" dirty="0"/>
              <a:t>compulsory</a:t>
            </a:r>
            <a:r>
              <a:rPr sz="1000" spc="-20" dirty="0"/>
              <a:t> </a:t>
            </a:r>
            <a:r>
              <a:rPr sz="1000" dirty="0"/>
              <a:t>for</a:t>
            </a:r>
            <a:r>
              <a:rPr sz="1000" spc="-20" dirty="0"/>
              <a:t> </a:t>
            </a:r>
            <a:r>
              <a:rPr sz="1000" dirty="0"/>
              <a:t>these</a:t>
            </a:r>
            <a:r>
              <a:rPr sz="1000" spc="-15" dirty="0"/>
              <a:t> </a:t>
            </a:r>
            <a:r>
              <a:rPr sz="1000" dirty="0"/>
              <a:t>practical</a:t>
            </a:r>
            <a:r>
              <a:rPr sz="1000" spc="20" dirty="0"/>
              <a:t> </a:t>
            </a:r>
            <a:r>
              <a:rPr sz="1000" spc="-10" dirty="0"/>
              <a:t>lessons.</a:t>
            </a:r>
            <a:endParaRPr sz="1000"/>
          </a:p>
          <a:p>
            <a:pPr>
              <a:lnSpc>
                <a:spcPct val="100000"/>
              </a:lnSpc>
              <a:spcBef>
                <a:spcPts val="885"/>
              </a:spcBef>
            </a:pPr>
            <a:endParaRPr sz="1000"/>
          </a:p>
          <a:p>
            <a:pPr marL="12700">
              <a:lnSpc>
                <a:spcPct val="100000"/>
              </a:lnSpc>
            </a:pPr>
            <a:r>
              <a:rPr spc="-10" dirty="0"/>
              <a:t>Qualifications</a:t>
            </a:r>
            <a:r>
              <a:rPr spc="5" dirty="0"/>
              <a:t> </a:t>
            </a:r>
            <a:r>
              <a:rPr spc="-10" dirty="0"/>
              <a:t>available</a:t>
            </a:r>
          </a:p>
          <a:p>
            <a:pPr marL="12700">
              <a:lnSpc>
                <a:spcPct val="100000"/>
              </a:lnSpc>
              <a:spcBef>
                <a:spcPts val="470"/>
              </a:spcBef>
            </a:pPr>
            <a:r>
              <a:rPr sz="1000" dirty="0"/>
              <a:t>Level</a:t>
            </a:r>
            <a:r>
              <a:rPr sz="1000" spc="-25" dirty="0"/>
              <a:t> </a:t>
            </a:r>
            <a:r>
              <a:rPr sz="1000" dirty="0"/>
              <a:t>2</a:t>
            </a:r>
            <a:r>
              <a:rPr sz="1000" spc="-30" dirty="0"/>
              <a:t> </a:t>
            </a:r>
            <a:r>
              <a:rPr sz="1000" spc="-45" dirty="0"/>
              <a:t>GCSE</a:t>
            </a:r>
            <a:r>
              <a:rPr sz="1000" spc="-25" dirty="0"/>
              <a:t> </a:t>
            </a:r>
            <a:r>
              <a:rPr sz="1000" dirty="0"/>
              <a:t>9–1</a:t>
            </a:r>
            <a:r>
              <a:rPr sz="1000" spc="-30" dirty="0"/>
              <a:t> </a:t>
            </a:r>
            <a:r>
              <a:rPr sz="1000" spc="-10" dirty="0"/>
              <a:t>equivalent.</a:t>
            </a:r>
            <a:endParaRPr sz="1000"/>
          </a:p>
          <a:p>
            <a:pPr>
              <a:lnSpc>
                <a:spcPct val="100000"/>
              </a:lnSpc>
              <a:spcBef>
                <a:spcPts val="890"/>
              </a:spcBef>
            </a:pPr>
            <a:endParaRPr sz="1000"/>
          </a:p>
          <a:p>
            <a:pPr marL="12700">
              <a:lnSpc>
                <a:spcPct val="100000"/>
              </a:lnSpc>
            </a:pPr>
            <a:r>
              <a:rPr spc="-10" dirty="0"/>
              <a:t>Assessment</a:t>
            </a:r>
          </a:p>
          <a:p>
            <a:pPr marL="192405" indent="-179705">
              <a:lnSpc>
                <a:spcPct val="100000"/>
              </a:lnSpc>
              <a:spcBef>
                <a:spcPts val="470"/>
              </a:spcBef>
              <a:buClr>
                <a:srgbClr val="E9473E"/>
              </a:buClr>
              <a:buFont typeface="Cambria"/>
              <a:buChar char="•"/>
              <a:tabLst>
                <a:tab pos="192405" algn="l"/>
              </a:tabLst>
            </a:pPr>
            <a:r>
              <a:rPr sz="1000" spc="-10" dirty="0"/>
              <a:t>40%</a:t>
            </a:r>
            <a:r>
              <a:rPr sz="1000" spc="-45" dirty="0"/>
              <a:t> </a:t>
            </a:r>
            <a:r>
              <a:rPr sz="1000" dirty="0"/>
              <a:t>internally</a:t>
            </a:r>
            <a:r>
              <a:rPr sz="1000" spc="-20" dirty="0"/>
              <a:t> assessed</a:t>
            </a:r>
            <a:r>
              <a:rPr sz="1000" spc="-25" dirty="0"/>
              <a:t> </a:t>
            </a:r>
            <a:r>
              <a:rPr sz="1000" spc="-10" dirty="0"/>
              <a:t>practical</a:t>
            </a:r>
            <a:endParaRPr sz="1000"/>
          </a:p>
          <a:p>
            <a:pPr marL="192405" indent="-179705">
              <a:lnSpc>
                <a:spcPct val="100000"/>
              </a:lnSpc>
              <a:spcBef>
                <a:spcPts val="420"/>
              </a:spcBef>
              <a:buClr>
                <a:srgbClr val="E9473E"/>
              </a:buClr>
              <a:buFont typeface="Cambria"/>
              <a:buChar char="•"/>
              <a:tabLst>
                <a:tab pos="192405" algn="l"/>
              </a:tabLst>
            </a:pPr>
            <a:r>
              <a:rPr sz="1000" spc="-10" dirty="0"/>
              <a:t>60%</a:t>
            </a:r>
            <a:r>
              <a:rPr sz="1000" spc="-35" dirty="0"/>
              <a:t> </a:t>
            </a:r>
            <a:r>
              <a:rPr sz="1000" dirty="0"/>
              <a:t>two</a:t>
            </a:r>
            <a:r>
              <a:rPr sz="1000" spc="-10" dirty="0"/>
              <a:t> </a:t>
            </a:r>
            <a:r>
              <a:rPr sz="1000" dirty="0"/>
              <a:t>end</a:t>
            </a:r>
            <a:r>
              <a:rPr sz="1000" spc="-15" dirty="0"/>
              <a:t> </a:t>
            </a:r>
            <a:r>
              <a:rPr sz="1000" dirty="0"/>
              <a:t>of</a:t>
            </a:r>
            <a:r>
              <a:rPr sz="1000" spc="-25" dirty="0"/>
              <a:t> </a:t>
            </a:r>
            <a:r>
              <a:rPr sz="1000" dirty="0"/>
              <a:t>course</a:t>
            </a:r>
            <a:r>
              <a:rPr sz="1000" spc="-15" dirty="0"/>
              <a:t> </a:t>
            </a:r>
            <a:r>
              <a:rPr sz="1000" dirty="0"/>
              <a:t>final</a:t>
            </a:r>
            <a:r>
              <a:rPr sz="1000" spc="-15" dirty="0"/>
              <a:t> </a:t>
            </a:r>
            <a:r>
              <a:rPr sz="1000" spc="-20" dirty="0"/>
              <a:t>exams</a:t>
            </a:r>
            <a:endParaRPr sz="1000"/>
          </a:p>
          <a:p>
            <a:pPr>
              <a:lnSpc>
                <a:spcPct val="100000"/>
              </a:lnSpc>
              <a:spcBef>
                <a:spcPts val="890"/>
              </a:spcBef>
            </a:pPr>
            <a:endParaRPr sz="1000"/>
          </a:p>
          <a:p>
            <a:pPr marL="12700">
              <a:lnSpc>
                <a:spcPct val="100000"/>
              </a:lnSpc>
            </a:pPr>
            <a:r>
              <a:rPr sz="1000" i="1" spc="-10" dirty="0">
                <a:latin typeface="Arial"/>
                <a:cs typeface="Arial"/>
              </a:rPr>
              <a:t>Practical</a:t>
            </a:r>
            <a:endParaRPr sz="1000">
              <a:latin typeface="Arial"/>
              <a:cs typeface="Arial"/>
            </a:endParaRPr>
          </a:p>
          <a:p>
            <a:pPr marL="12700" marR="76835">
              <a:lnSpc>
                <a:spcPct val="107000"/>
              </a:lnSpc>
              <a:spcBef>
                <a:spcPts val="300"/>
              </a:spcBef>
            </a:pPr>
            <a:r>
              <a:rPr sz="1000" dirty="0"/>
              <a:t>3</a:t>
            </a:r>
            <a:r>
              <a:rPr sz="1000" spc="-20" dirty="0"/>
              <a:t> </a:t>
            </a:r>
            <a:r>
              <a:rPr sz="1000" dirty="0"/>
              <a:t>sports</a:t>
            </a:r>
            <a:r>
              <a:rPr sz="1000" spc="-15" dirty="0"/>
              <a:t> </a:t>
            </a:r>
            <a:r>
              <a:rPr sz="1000" dirty="0"/>
              <a:t>required.</a:t>
            </a:r>
            <a:r>
              <a:rPr sz="1000" spc="15" dirty="0"/>
              <a:t> </a:t>
            </a:r>
            <a:r>
              <a:rPr sz="1000" dirty="0"/>
              <a:t>1</a:t>
            </a:r>
            <a:r>
              <a:rPr sz="1000" spc="-20" dirty="0"/>
              <a:t> </a:t>
            </a:r>
            <a:r>
              <a:rPr sz="1000" dirty="0"/>
              <a:t>team</a:t>
            </a:r>
            <a:r>
              <a:rPr sz="1000" spc="-5" dirty="0"/>
              <a:t> </a:t>
            </a:r>
            <a:r>
              <a:rPr sz="1000" dirty="0"/>
              <a:t>and</a:t>
            </a:r>
            <a:r>
              <a:rPr sz="1000" spc="-15" dirty="0"/>
              <a:t> </a:t>
            </a:r>
            <a:r>
              <a:rPr sz="1000" dirty="0"/>
              <a:t>2</a:t>
            </a:r>
            <a:r>
              <a:rPr sz="1000" spc="-20" dirty="0"/>
              <a:t> </a:t>
            </a:r>
            <a:r>
              <a:rPr sz="1000" dirty="0"/>
              <a:t>individual</a:t>
            </a:r>
            <a:r>
              <a:rPr sz="1000" spc="-5" dirty="0"/>
              <a:t> </a:t>
            </a:r>
            <a:r>
              <a:rPr sz="1000" dirty="0"/>
              <a:t>or</a:t>
            </a:r>
            <a:r>
              <a:rPr sz="1000" spc="-20" dirty="0"/>
              <a:t> </a:t>
            </a:r>
            <a:r>
              <a:rPr sz="1000" dirty="0"/>
              <a:t>2</a:t>
            </a:r>
            <a:r>
              <a:rPr sz="1000" spc="-15" dirty="0"/>
              <a:t> </a:t>
            </a:r>
            <a:r>
              <a:rPr sz="1000" dirty="0"/>
              <a:t>team</a:t>
            </a:r>
            <a:r>
              <a:rPr sz="1000" spc="-5" dirty="0"/>
              <a:t> </a:t>
            </a:r>
            <a:r>
              <a:rPr sz="1000" dirty="0"/>
              <a:t>and</a:t>
            </a:r>
            <a:r>
              <a:rPr sz="1000" spc="-15" dirty="0"/>
              <a:t> </a:t>
            </a:r>
            <a:r>
              <a:rPr sz="1000" dirty="0"/>
              <a:t>1</a:t>
            </a:r>
            <a:r>
              <a:rPr sz="1000" spc="-20" dirty="0"/>
              <a:t> </a:t>
            </a:r>
            <a:r>
              <a:rPr sz="1000" spc="-10" dirty="0"/>
              <a:t>individual. </a:t>
            </a:r>
            <a:r>
              <a:rPr sz="1000" dirty="0"/>
              <a:t>Scores</a:t>
            </a:r>
            <a:r>
              <a:rPr sz="1000" spc="-10" dirty="0"/>
              <a:t> </a:t>
            </a:r>
            <a:r>
              <a:rPr sz="1000" dirty="0"/>
              <a:t>can be</a:t>
            </a:r>
            <a:r>
              <a:rPr sz="1000" spc="-15" dirty="0"/>
              <a:t> </a:t>
            </a:r>
            <a:r>
              <a:rPr sz="1000" dirty="0"/>
              <a:t>accumulated</a:t>
            </a:r>
            <a:r>
              <a:rPr sz="1000" spc="15" dirty="0"/>
              <a:t> </a:t>
            </a:r>
            <a:r>
              <a:rPr sz="1000" dirty="0"/>
              <a:t>through</a:t>
            </a:r>
            <a:r>
              <a:rPr sz="1000" spc="-25" dirty="0"/>
              <a:t> </a:t>
            </a:r>
            <a:r>
              <a:rPr sz="1000" dirty="0"/>
              <a:t>activities</a:t>
            </a:r>
            <a:r>
              <a:rPr sz="1000" spc="-10" dirty="0"/>
              <a:t> </a:t>
            </a:r>
            <a:r>
              <a:rPr sz="1000" dirty="0"/>
              <a:t>in</a:t>
            </a:r>
            <a:r>
              <a:rPr sz="1000" spc="-35" dirty="0"/>
              <a:t> </a:t>
            </a:r>
            <a:r>
              <a:rPr sz="1000" dirty="0"/>
              <a:t>and</a:t>
            </a:r>
            <a:r>
              <a:rPr sz="1000" spc="-5" dirty="0"/>
              <a:t> </a:t>
            </a:r>
            <a:r>
              <a:rPr sz="1000" dirty="0"/>
              <a:t>out</a:t>
            </a:r>
            <a:r>
              <a:rPr sz="1000" spc="-35" dirty="0"/>
              <a:t> </a:t>
            </a:r>
            <a:r>
              <a:rPr sz="1000" dirty="0"/>
              <a:t>of</a:t>
            </a:r>
            <a:r>
              <a:rPr sz="1000" spc="-20" dirty="0"/>
              <a:t> </a:t>
            </a:r>
            <a:r>
              <a:rPr sz="1000" spc="-10" dirty="0"/>
              <a:t>school. Talk</a:t>
            </a:r>
            <a:r>
              <a:rPr sz="1000" spc="-5" dirty="0"/>
              <a:t> </a:t>
            </a:r>
            <a:r>
              <a:rPr sz="1000" dirty="0"/>
              <a:t>to</a:t>
            </a:r>
            <a:r>
              <a:rPr sz="1000" spc="-5" dirty="0"/>
              <a:t> </a:t>
            </a:r>
            <a:r>
              <a:rPr sz="1000" dirty="0"/>
              <a:t>your</a:t>
            </a:r>
            <a:r>
              <a:rPr sz="1000" spc="-20" dirty="0"/>
              <a:t> </a:t>
            </a:r>
            <a:r>
              <a:rPr sz="1000" spc="-60" dirty="0"/>
              <a:t>PE</a:t>
            </a:r>
            <a:r>
              <a:rPr sz="1000" spc="-5" dirty="0"/>
              <a:t> </a:t>
            </a:r>
            <a:r>
              <a:rPr sz="1000" dirty="0"/>
              <a:t>teacher</a:t>
            </a:r>
            <a:r>
              <a:rPr sz="1000" spc="25" dirty="0"/>
              <a:t> </a:t>
            </a:r>
            <a:r>
              <a:rPr sz="1000" dirty="0"/>
              <a:t>for</a:t>
            </a:r>
            <a:r>
              <a:rPr sz="1000" spc="-5" dirty="0"/>
              <a:t> </a:t>
            </a:r>
            <a:r>
              <a:rPr sz="1000" dirty="0"/>
              <a:t>more</a:t>
            </a:r>
            <a:r>
              <a:rPr sz="1000" spc="-5" dirty="0"/>
              <a:t> </a:t>
            </a:r>
            <a:r>
              <a:rPr sz="1000" spc="-10" dirty="0"/>
              <a:t>information.</a:t>
            </a:r>
            <a:endParaRPr sz="1000"/>
          </a:p>
          <a:p>
            <a:pPr>
              <a:lnSpc>
                <a:spcPct val="100000"/>
              </a:lnSpc>
            </a:pPr>
            <a:endParaRPr sz="1000"/>
          </a:p>
          <a:p>
            <a:pPr>
              <a:lnSpc>
                <a:spcPct val="100000"/>
              </a:lnSpc>
              <a:spcBef>
                <a:spcPts val="229"/>
              </a:spcBef>
            </a:pPr>
            <a:endParaRPr sz="1000"/>
          </a:p>
          <a:p>
            <a:pPr marL="12700">
              <a:lnSpc>
                <a:spcPct val="100000"/>
              </a:lnSpc>
              <a:spcBef>
                <a:spcPts val="5"/>
              </a:spcBef>
            </a:pPr>
            <a:r>
              <a:rPr sz="1000" i="1" spc="-10" dirty="0">
                <a:latin typeface="Arial"/>
                <a:cs typeface="Arial"/>
              </a:rPr>
              <a:t>Theory</a:t>
            </a:r>
            <a:endParaRPr sz="1000">
              <a:latin typeface="Arial"/>
              <a:cs typeface="Arial"/>
            </a:endParaRPr>
          </a:p>
          <a:p>
            <a:pPr marL="12700" marR="95250" algn="just">
              <a:lnSpc>
                <a:spcPct val="110000"/>
              </a:lnSpc>
              <a:spcBef>
                <a:spcPts val="300"/>
              </a:spcBef>
            </a:pPr>
            <a:r>
              <a:rPr sz="1000" dirty="0"/>
              <a:t>There is</a:t>
            </a:r>
            <a:r>
              <a:rPr sz="1000" spc="-25" dirty="0"/>
              <a:t> </a:t>
            </a:r>
            <a:r>
              <a:rPr sz="1000" dirty="0"/>
              <a:t>a</a:t>
            </a:r>
            <a:r>
              <a:rPr sz="1000" spc="-25" dirty="0"/>
              <a:t> </a:t>
            </a:r>
            <a:r>
              <a:rPr sz="1000" dirty="0"/>
              <a:t>large amount</a:t>
            </a:r>
            <a:r>
              <a:rPr sz="1000" spc="-25" dirty="0"/>
              <a:t> </a:t>
            </a:r>
            <a:r>
              <a:rPr sz="1000" dirty="0"/>
              <a:t>of</a:t>
            </a:r>
            <a:r>
              <a:rPr sz="1000" spc="-25" dirty="0"/>
              <a:t> </a:t>
            </a:r>
            <a:r>
              <a:rPr sz="1000" dirty="0"/>
              <a:t>theory</a:t>
            </a:r>
            <a:r>
              <a:rPr sz="1000" spc="-5" dirty="0"/>
              <a:t> </a:t>
            </a:r>
            <a:r>
              <a:rPr sz="1000" dirty="0"/>
              <a:t>content</a:t>
            </a:r>
            <a:r>
              <a:rPr sz="1000" spc="-10" dirty="0"/>
              <a:t> </a:t>
            </a:r>
            <a:r>
              <a:rPr sz="1000" dirty="0"/>
              <a:t>with</a:t>
            </a:r>
            <a:r>
              <a:rPr sz="1000" spc="-35" dirty="0"/>
              <a:t> </a:t>
            </a:r>
            <a:r>
              <a:rPr sz="1000" dirty="0"/>
              <a:t>2</a:t>
            </a:r>
            <a:r>
              <a:rPr sz="1000" spc="-20" dirty="0"/>
              <a:t> </a:t>
            </a:r>
            <a:r>
              <a:rPr sz="1000" spc="-10" dirty="0"/>
              <a:t>exams</a:t>
            </a:r>
            <a:r>
              <a:rPr sz="1000" spc="-5" dirty="0"/>
              <a:t> </a:t>
            </a:r>
            <a:r>
              <a:rPr sz="1000" dirty="0"/>
              <a:t>at</a:t>
            </a:r>
            <a:r>
              <a:rPr sz="1000" spc="-15" dirty="0"/>
              <a:t> </a:t>
            </a:r>
            <a:r>
              <a:rPr sz="1000" dirty="0"/>
              <a:t>the</a:t>
            </a:r>
            <a:r>
              <a:rPr sz="1000" spc="-15" dirty="0"/>
              <a:t> </a:t>
            </a:r>
            <a:r>
              <a:rPr sz="1000" dirty="0"/>
              <a:t>end</a:t>
            </a:r>
            <a:r>
              <a:rPr sz="1000" spc="-15" dirty="0"/>
              <a:t> </a:t>
            </a:r>
            <a:r>
              <a:rPr sz="1000" spc="-25" dirty="0"/>
              <a:t>of </a:t>
            </a:r>
            <a:r>
              <a:rPr sz="1000" dirty="0"/>
              <a:t>Year</a:t>
            </a:r>
            <a:r>
              <a:rPr sz="1000" spc="-20" dirty="0"/>
              <a:t> </a:t>
            </a:r>
            <a:r>
              <a:rPr sz="1000" dirty="0"/>
              <a:t>11.</a:t>
            </a:r>
            <a:r>
              <a:rPr sz="1000" spc="-45" dirty="0"/>
              <a:t> </a:t>
            </a:r>
            <a:r>
              <a:rPr sz="1000" dirty="0"/>
              <a:t>In</a:t>
            </a:r>
            <a:r>
              <a:rPr sz="1000" spc="-40" dirty="0"/>
              <a:t> </a:t>
            </a:r>
            <a:r>
              <a:rPr sz="1000" dirty="0"/>
              <a:t>Year</a:t>
            </a:r>
            <a:r>
              <a:rPr sz="1000" spc="-15" dirty="0"/>
              <a:t> </a:t>
            </a:r>
            <a:r>
              <a:rPr sz="1000" dirty="0"/>
              <a:t>11</a:t>
            </a:r>
            <a:r>
              <a:rPr sz="1000" spc="-55" dirty="0"/>
              <a:t> </a:t>
            </a:r>
            <a:r>
              <a:rPr sz="1000" dirty="0"/>
              <a:t>all</a:t>
            </a:r>
            <a:r>
              <a:rPr sz="1000" spc="-30" dirty="0"/>
              <a:t> </a:t>
            </a:r>
            <a:r>
              <a:rPr sz="1000" spc="-10" dirty="0"/>
              <a:t>lessons</a:t>
            </a:r>
            <a:r>
              <a:rPr sz="1000" spc="-45" dirty="0"/>
              <a:t> </a:t>
            </a:r>
            <a:r>
              <a:rPr sz="1000" dirty="0"/>
              <a:t>are</a:t>
            </a:r>
            <a:r>
              <a:rPr sz="1000" spc="-20" dirty="0"/>
              <a:t> </a:t>
            </a:r>
            <a:r>
              <a:rPr sz="1000" dirty="0"/>
              <a:t>theory</a:t>
            </a:r>
            <a:r>
              <a:rPr sz="1000" spc="-35" dirty="0"/>
              <a:t> </a:t>
            </a:r>
            <a:r>
              <a:rPr sz="1000" dirty="0"/>
              <a:t>based</a:t>
            </a:r>
            <a:r>
              <a:rPr sz="1000" spc="-10" dirty="0"/>
              <a:t> </a:t>
            </a:r>
            <a:r>
              <a:rPr sz="1000" dirty="0"/>
              <a:t>as</a:t>
            </a:r>
            <a:r>
              <a:rPr sz="1000" spc="-35" dirty="0"/>
              <a:t> </a:t>
            </a:r>
            <a:r>
              <a:rPr sz="1000" dirty="0"/>
              <a:t>we</a:t>
            </a:r>
            <a:r>
              <a:rPr sz="1000" spc="-20" dirty="0"/>
              <a:t> </a:t>
            </a:r>
            <a:r>
              <a:rPr sz="1000" dirty="0"/>
              <a:t>work</a:t>
            </a:r>
            <a:r>
              <a:rPr sz="1000" spc="-35" dirty="0"/>
              <a:t> </a:t>
            </a:r>
            <a:r>
              <a:rPr sz="1000" spc="-10" dirty="0"/>
              <a:t>towards </a:t>
            </a:r>
            <a:r>
              <a:rPr sz="1000" dirty="0"/>
              <a:t>the </a:t>
            </a:r>
            <a:r>
              <a:rPr sz="1000" spc="-10" dirty="0"/>
              <a:t>exams.</a:t>
            </a:r>
            <a:endParaRPr sz="1000"/>
          </a:p>
          <a:p>
            <a:pPr marL="12700" marR="1203960">
              <a:lnSpc>
                <a:spcPct val="135000"/>
              </a:lnSpc>
            </a:pPr>
            <a:r>
              <a:rPr sz="1000" dirty="0"/>
              <a:t>Paper 1</a:t>
            </a:r>
            <a:r>
              <a:rPr sz="1000" spc="-40" dirty="0"/>
              <a:t> </a:t>
            </a:r>
            <a:r>
              <a:rPr sz="1000" dirty="0"/>
              <a:t>is</a:t>
            </a:r>
            <a:r>
              <a:rPr sz="1000" spc="-25" dirty="0"/>
              <a:t> </a:t>
            </a:r>
            <a:r>
              <a:rPr sz="1000" dirty="0"/>
              <a:t>more</a:t>
            </a:r>
            <a:r>
              <a:rPr sz="1000" spc="-35" dirty="0"/>
              <a:t> </a:t>
            </a:r>
            <a:r>
              <a:rPr sz="1000" dirty="0"/>
              <a:t>Anatomy</a:t>
            </a:r>
            <a:r>
              <a:rPr sz="1000" spc="-25" dirty="0"/>
              <a:t> </a:t>
            </a:r>
            <a:r>
              <a:rPr sz="1000" dirty="0"/>
              <a:t>and</a:t>
            </a:r>
            <a:r>
              <a:rPr sz="1000" spc="-10" dirty="0"/>
              <a:t> Physiology</a:t>
            </a:r>
            <a:r>
              <a:rPr sz="1000" spc="-55" dirty="0"/>
              <a:t> </a:t>
            </a:r>
            <a:r>
              <a:rPr sz="1000" spc="-10" dirty="0"/>
              <a:t>based. </a:t>
            </a:r>
            <a:r>
              <a:rPr sz="1000" dirty="0"/>
              <a:t>Paper</a:t>
            </a:r>
            <a:r>
              <a:rPr sz="1000" spc="5" dirty="0"/>
              <a:t> </a:t>
            </a:r>
            <a:r>
              <a:rPr sz="1000" dirty="0"/>
              <a:t>2</a:t>
            </a:r>
            <a:r>
              <a:rPr sz="1000" spc="-40" dirty="0"/>
              <a:t> </a:t>
            </a:r>
            <a:r>
              <a:rPr sz="1000" dirty="0"/>
              <a:t>is</a:t>
            </a:r>
            <a:r>
              <a:rPr sz="1000" spc="-20" dirty="0"/>
              <a:t> </a:t>
            </a:r>
            <a:r>
              <a:rPr sz="1000" dirty="0"/>
              <a:t>based around</a:t>
            </a:r>
            <a:r>
              <a:rPr sz="1000" spc="-20" dirty="0"/>
              <a:t> </a:t>
            </a:r>
            <a:r>
              <a:rPr sz="1000" dirty="0"/>
              <a:t>Sport</a:t>
            </a:r>
            <a:r>
              <a:rPr sz="1000" spc="-15" dirty="0"/>
              <a:t> </a:t>
            </a:r>
            <a:r>
              <a:rPr sz="1000" dirty="0"/>
              <a:t>in</a:t>
            </a:r>
            <a:r>
              <a:rPr sz="1000" spc="-40" dirty="0"/>
              <a:t> </a:t>
            </a:r>
            <a:r>
              <a:rPr sz="1000" spc="-10" dirty="0"/>
              <a:t>Society.</a:t>
            </a:r>
            <a:endParaRPr sz="1000"/>
          </a:p>
          <a:p>
            <a:pPr marL="12700" marR="147320">
              <a:lnSpc>
                <a:spcPct val="135000"/>
              </a:lnSpc>
            </a:pPr>
            <a:r>
              <a:rPr sz="1000" spc="-60" dirty="0"/>
              <a:t>PE</a:t>
            </a:r>
            <a:r>
              <a:rPr sz="1000" spc="-10" dirty="0"/>
              <a:t> </a:t>
            </a:r>
            <a:r>
              <a:rPr sz="1000" dirty="0"/>
              <a:t>staff</a:t>
            </a:r>
            <a:r>
              <a:rPr sz="1000" spc="-50" dirty="0"/>
              <a:t> </a:t>
            </a:r>
            <a:r>
              <a:rPr sz="1000" dirty="0"/>
              <a:t>will</a:t>
            </a:r>
            <a:r>
              <a:rPr sz="1000" spc="-25" dirty="0"/>
              <a:t> </a:t>
            </a:r>
            <a:r>
              <a:rPr sz="1000" dirty="0"/>
              <a:t>have</a:t>
            </a:r>
            <a:r>
              <a:rPr sz="1000" spc="-20" dirty="0"/>
              <a:t> </a:t>
            </a:r>
            <a:r>
              <a:rPr sz="1000" dirty="0"/>
              <a:t>the</a:t>
            </a:r>
            <a:r>
              <a:rPr sz="1000" spc="-35" dirty="0"/>
              <a:t> </a:t>
            </a:r>
            <a:r>
              <a:rPr sz="1000" dirty="0"/>
              <a:t>final</a:t>
            </a:r>
            <a:r>
              <a:rPr sz="1000" spc="-25" dirty="0"/>
              <a:t> </a:t>
            </a:r>
            <a:r>
              <a:rPr sz="1000" dirty="0"/>
              <a:t>decision</a:t>
            </a:r>
            <a:r>
              <a:rPr sz="1000" spc="-25" dirty="0"/>
              <a:t> </a:t>
            </a:r>
            <a:r>
              <a:rPr sz="1000" dirty="0"/>
              <a:t>if</a:t>
            </a:r>
            <a:r>
              <a:rPr sz="1000" spc="-30" dirty="0"/>
              <a:t> </a:t>
            </a:r>
            <a:r>
              <a:rPr sz="1000" dirty="0"/>
              <a:t>this</a:t>
            </a:r>
            <a:r>
              <a:rPr sz="1000" spc="-35" dirty="0"/>
              <a:t> </a:t>
            </a:r>
            <a:r>
              <a:rPr sz="1000" dirty="0"/>
              <a:t>course</a:t>
            </a:r>
            <a:r>
              <a:rPr sz="1000" spc="-25" dirty="0"/>
              <a:t> </a:t>
            </a:r>
            <a:r>
              <a:rPr sz="1000" dirty="0"/>
              <a:t>is</a:t>
            </a:r>
            <a:r>
              <a:rPr sz="1000" spc="-35" dirty="0"/>
              <a:t> </a:t>
            </a:r>
            <a:r>
              <a:rPr sz="1000" dirty="0"/>
              <a:t>the</a:t>
            </a:r>
            <a:r>
              <a:rPr sz="1000" spc="-20" dirty="0"/>
              <a:t> </a:t>
            </a:r>
            <a:r>
              <a:rPr sz="1000" dirty="0"/>
              <a:t>best</a:t>
            </a:r>
            <a:r>
              <a:rPr sz="1000" spc="-25" dirty="0"/>
              <a:t> </a:t>
            </a:r>
            <a:r>
              <a:rPr sz="1000" spc="-10" dirty="0"/>
              <a:t>Physical Education</a:t>
            </a:r>
            <a:r>
              <a:rPr sz="1000" spc="-5" dirty="0"/>
              <a:t> </a:t>
            </a:r>
            <a:r>
              <a:rPr sz="1000" dirty="0"/>
              <a:t>course</a:t>
            </a:r>
            <a:r>
              <a:rPr sz="1000" spc="-30" dirty="0"/>
              <a:t> </a:t>
            </a:r>
            <a:r>
              <a:rPr sz="1000" dirty="0"/>
              <a:t>for</a:t>
            </a:r>
            <a:r>
              <a:rPr sz="1000" spc="-20" dirty="0"/>
              <a:t> </a:t>
            </a:r>
            <a:r>
              <a:rPr sz="1000" dirty="0"/>
              <a:t>you</a:t>
            </a:r>
            <a:r>
              <a:rPr sz="1000" spc="-25" dirty="0"/>
              <a:t> </a:t>
            </a:r>
            <a:r>
              <a:rPr sz="1000" dirty="0"/>
              <a:t>based</a:t>
            </a:r>
            <a:r>
              <a:rPr sz="1000" spc="5" dirty="0"/>
              <a:t> </a:t>
            </a:r>
            <a:r>
              <a:rPr sz="1000" dirty="0"/>
              <a:t>on</a:t>
            </a:r>
            <a:r>
              <a:rPr sz="1000" spc="-40" dirty="0"/>
              <a:t> </a:t>
            </a:r>
            <a:r>
              <a:rPr sz="1000" dirty="0"/>
              <a:t>academic</a:t>
            </a:r>
            <a:r>
              <a:rPr sz="1000" spc="15" dirty="0"/>
              <a:t> </a:t>
            </a:r>
            <a:r>
              <a:rPr sz="1000" dirty="0"/>
              <a:t>and</a:t>
            </a:r>
            <a:r>
              <a:rPr sz="1000" spc="-5" dirty="0"/>
              <a:t> </a:t>
            </a:r>
            <a:r>
              <a:rPr sz="1000" dirty="0"/>
              <a:t>practical</a:t>
            </a:r>
            <a:r>
              <a:rPr sz="1000" spc="15" dirty="0"/>
              <a:t> </a:t>
            </a:r>
            <a:r>
              <a:rPr sz="1000" spc="-10" dirty="0"/>
              <a:t>ability.</a:t>
            </a:r>
            <a:endParaRPr sz="1000"/>
          </a:p>
          <a:p>
            <a:pPr marL="12700">
              <a:lnSpc>
                <a:spcPct val="100000"/>
              </a:lnSpc>
              <a:spcBef>
                <a:spcPts val="420"/>
              </a:spcBef>
            </a:pPr>
            <a:r>
              <a:rPr sz="1000" dirty="0"/>
              <a:t>We</a:t>
            </a:r>
            <a:r>
              <a:rPr sz="1000" spc="-15" dirty="0"/>
              <a:t> </a:t>
            </a:r>
            <a:r>
              <a:rPr sz="1000" dirty="0"/>
              <a:t>will</a:t>
            </a:r>
            <a:r>
              <a:rPr sz="1000" spc="-20" dirty="0"/>
              <a:t> </a:t>
            </a:r>
            <a:r>
              <a:rPr sz="1000" dirty="0"/>
              <a:t>guide</a:t>
            </a:r>
            <a:r>
              <a:rPr sz="1000" spc="-10" dirty="0"/>
              <a:t> </a:t>
            </a:r>
            <a:r>
              <a:rPr sz="1000" dirty="0"/>
              <a:t>you</a:t>
            </a:r>
            <a:r>
              <a:rPr sz="1000" spc="-25" dirty="0"/>
              <a:t> </a:t>
            </a:r>
            <a:r>
              <a:rPr sz="1000" dirty="0"/>
              <a:t>to</a:t>
            </a:r>
            <a:r>
              <a:rPr sz="1000" spc="-25" dirty="0"/>
              <a:t> </a:t>
            </a:r>
            <a:r>
              <a:rPr sz="1000" dirty="0"/>
              <a:t>the</a:t>
            </a:r>
            <a:r>
              <a:rPr sz="1000" spc="-10" dirty="0"/>
              <a:t> </a:t>
            </a:r>
            <a:r>
              <a:rPr sz="1000" dirty="0"/>
              <a:t>course</a:t>
            </a:r>
            <a:r>
              <a:rPr sz="1000" spc="-15" dirty="0"/>
              <a:t> </a:t>
            </a:r>
            <a:r>
              <a:rPr sz="1000" dirty="0"/>
              <a:t>we</a:t>
            </a:r>
            <a:r>
              <a:rPr sz="1000" spc="-10" dirty="0"/>
              <a:t> </a:t>
            </a:r>
            <a:r>
              <a:rPr sz="1000" dirty="0"/>
              <a:t>feel you</a:t>
            </a:r>
            <a:r>
              <a:rPr sz="1000" spc="-25" dirty="0"/>
              <a:t> </a:t>
            </a:r>
            <a:r>
              <a:rPr sz="1000" dirty="0"/>
              <a:t>will</a:t>
            </a:r>
            <a:r>
              <a:rPr sz="1000" spc="-20" dirty="0"/>
              <a:t> </a:t>
            </a:r>
            <a:r>
              <a:rPr sz="1000" dirty="0"/>
              <a:t>be</a:t>
            </a:r>
            <a:r>
              <a:rPr sz="1000" spc="5" dirty="0"/>
              <a:t> </a:t>
            </a:r>
            <a:r>
              <a:rPr sz="1000" dirty="0"/>
              <a:t>most</a:t>
            </a:r>
            <a:r>
              <a:rPr sz="1000" spc="-35" dirty="0"/>
              <a:t> </a:t>
            </a:r>
            <a:r>
              <a:rPr sz="1000" spc="-10" dirty="0"/>
              <a:t>successful</a:t>
            </a:r>
            <a:r>
              <a:rPr sz="1000" spc="-15" dirty="0"/>
              <a:t> </a:t>
            </a:r>
            <a:r>
              <a:rPr sz="1000" spc="-25" dirty="0"/>
              <a:t>in.</a:t>
            </a:r>
            <a:endParaRPr sz="1000"/>
          </a:p>
        </p:txBody>
      </p:sp>
      <p:sp>
        <p:nvSpPr>
          <p:cNvPr id="5" name="object 5"/>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10" dirty="0"/>
              <a:t>Physical</a:t>
            </a:r>
            <a:r>
              <a:rPr spc="-200" dirty="0"/>
              <a:t> </a:t>
            </a:r>
            <a:r>
              <a:rPr spc="-20" dirty="0"/>
              <a:t>Education</a:t>
            </a:r>
          </a:p>
        </p:txBody>
      </p:sp>
      <p:pic>
        <p:nvPicPr>
          <p:cNvPr id="6" name="object 6"/>
          <p:cNvPicPr/>
          <p:nvPr/>
        </p:nvPicPr>
        <p:blipFill>
          <a:blip r:embed="rId2" cstate="print"/>
          <a:stretch>
            <a:fillRect/>
          </a:stretch>
        </p:blipFill>
        <p:spPr>
          <a:xfrm>
            <a:off x="5495544" y="3869435"/>
            <a:ext cx="1676400" cy="2148840"/>
          </a:xfrm>
          <a:prstGeom prst="rect">
            <a:avLst/>
          </a:prstGeom>
        </p:spPr>
      </p:pic>
      <p:sp>
        <p:nvSpPr>
          <p:cNvPr id="9" name="object 9"/>
          <p:cNvSpPr txBox="1">
            <a:spLocks noGrp="1"/>
          </p:cNvSpPr>
          <p:nvPr>
            <p:ph type="sldNum" sz="quarter" idx="7"/>
          </p:nvPr>
        </p:nvSpPr>
        <p:spPr>
          <a:prstGeom prst="rect">
            <a:avLst/>
          </a:prstGeom>
        </p:spPr>
        <p:txBody>
          <a:bodyPr vert="horz" wrap="square" lIns="0" tIns="8255" rIns="0" bIns="0" rtlCol="0">
            <a:spAutoFit/>
          </a:bodyPr>
          <a:lstStyle/>
          <a:p>
            <a:pPr marL="38100">
              <a:lnSpc>
                <a:spcPct val="100000"/>
              </a:lnSpc>
              <a:spcBef>
                <a:spcPts val="65"/>
              </a:spcBef>
            </a:pPr>
            <a:fld id="{81D60167-4931-47E6-BA6A-407CBD079E47}" type="slidenum">
              <a:rPr spc="-25" dirty="0"/>
              <a:t>31</a:t>
            </a:fld>
            <a:endParaRPr spc="-25"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705104" y="2807859"/>
            <a:ext cx="3620770" cy="4405630"/>
          </a:xfrm>
          <a:prstGeom prst="rect">
            <a:avLst/>
          </a:prstGeom>
        </p:spPr>
        <p:txBody>
          <a:bodyPr vert="horz" wrap="square" lIns="0" tIns="97790" rIns="0" bIns="0" rtlCol="0">
            <a:spAutoFit/>
          </a:bodyPr>
          <a:lstStyle/>
          <a:p>
            <a:pPr marL="12700">
              <a:lnSpc>
                <a:spcPct val="100000"/>
              </a:lnSpc>
              <a:spcBef>
                <a:spcPts val="770"/>
              </a:spcBef>
            </a:pPr>
            <a:r>
              <a:rPr sz="1400" spc="-20" dirty="0">
                <a:solidFill>
                  <a:srgbClr val="1D1D1B"/>
                </a:solidFill>
                <a:latin typeface="Arial"/>
                <a:cs typeface="Arial"/>
              </a:rPr>
              <a:t>What</a:t>
            </a:r>
            <a:r>
              <a:rPr sz="1400" spc="-60" dirty="0">
                <a:solidFill>
                  <a:srgbClr val="1D1D1B"/>
                </a:solidFill>
                <a:latin typeface="Arial"/>
                <a:cs typeface="Arial"/>
              </a:rPr>
              <a:t> </a:t>
            </a:r>
            <a:r>
              <a:rPr sz="1400" dirty="0">
                <a:solidFill>
                  <a:srgbClr val="1D1D1B"/>
                </a:solidFill>
                <a:latin typeface="Arial"/>
                <a:cs typeface="Arial"/>
              </a:rPr>
              <a:t>is</a:t>
            </a:r>
            <a:r>
              <a:rPr sz="1400" spc="-65" dirty="0">
                <a:solidFill>
                  <a:srgbClr val="1D1D1B"/>
                </a:solidFill>
                <a:latin typeface="Arial"/>
                <a:cs typeface="Arial"/>
              </a:rPr>
              <a:t> </a:t>
            </a:r>
            <a:r>
              <a:rPr sz="1400" spc="-10" dirty="0">
                <a:solidFill>
                  <a:srgbClr val="1D1D1B"/>
                </a:solidFill>
                <a:latin typeface="Arial"/>
                <a:cs typeface="Arial"/>
              </a:rPr>
              <a:t>involved?</a:t>
            </a:r>
            <a:endParaRPr sz="1400">
              <a:latin typeface="Arial"/>
              <a:cs typeface="Arial"/>
            </a:endParaRPr>
          </a:p>
          <a:p>
            <a:pPr marL="12700" marR="5080">
              <a:lnSpc>
                <a:spcPct val="110100"/>
              </a:lnSpc>
              <a:spcBef>
                <a:spcPts val="355"/>
              </a:spcBef>
            </a:pPr>
            <a:r>
              <a:rPr sz="1000" dirty="0">
                <a:solidFill>
                  <a:srgbClr val="1D1D1B"/>
                </a:solidFill>
                <a:latin typeface="Arial"/>
                <a:cs typeface="Arial"/>
              </a:rPr>
              <a:t>The</a:t>
            </a:r>
            <a:r>
              <a:rPr sz="1000" spc="-30" dirty="0">
                <a:solidFill>
                  <a:srgbClr val="1D1D1B"/>
                </a:solidFill>
                <a:latin typeface="Arial"/>
                <a:cs typeface="Arial"/>
              </a:rPr>
              <a:t> </a:t>
            </a:r>
            <a:r>
              <a:rPr sz="1000" spc="-10" dirty="0">
                <a:solidFill>
                  <a:srgbClr val="1D1D1B"/>
                </a:solidFill>
                <a:latin typeface="Arial"/>
                <a:cs typeface="Arial"/>
              </a:rPr>
              <a:t>Design</a:t>
            </a:r>
            <a:r>
              <a:rPr sz="1000" spc="-30" dirty="0">
                <a:solidFill>
                  <a:srgbClr val="1D1D1B"/>
                </a:solidFill>
                <a:latin typeface="Arial"/>
                <a:cs typeface="Arial"/>
              </a:rPr>
              <a:t> </a:t>
            </a:r>
            <a:r>
              <a:rPr sz="1000" dirty="0">
                <a:solidFill>
                  <a:srgbClr val="1D1D1B"/>
                </a:solidFill>
                <a:latin typeface="Arial"/>
                <a:cs typeface="Arial"/>
              </a:rPr>
              <a:t>Technology</a:t>
            </a:r>
            <a:r>
              <a:rPr sz="1000" spc="-30" dirty="0">
                <a:solidFill>
                  <a:srgbClr val="1D1D1B"/>
                </a:solidFill>
                <a:latin typeface="Arial"/>
                <a:cs typeface="Arial"/>
              </a:rPr>
              <a:t> </a:t>
            </a:r>
            <a:r>
              <a:rPr sz="1000" spc="-20" dirty="0">
                <a:solidFill>
                  <a:srgbClr val="1D1D1B"/>
                </a:solidFill>
                <a:latin typeface="Arial"/>
                <a:cs typeface="Arial"/>
              </a:rPr>
              <a:t>(RM)</a:t>
            </a:r>
            <a:r>
              <a:rPr sz="1000" spc="-15" dirty="0">
                <a:solidFill>
                  <a:srgbClr val="1D1D1B"/>
                </a:solidFill>
                <a:latin typeface="Arial"/>
                <a:cs typeface="Arial"/>
              </a:rPr>
              <a:t> </a:t>
            </a:r>
            <a:r>
              <a:rPr sz="1000" dirty="0">
                <a:solidFill>
                  <a:srgbClr val="1D1D1B"/>
                </a:solidFill>
                <a:latin typeface="Arial"/>
                <a:cs typeface="Arial"/>
              </a:rPr>
              <a:t>course</a:t>
            </a:r>
            <a:r>
              <a:rPr sz="1000" spc="-30" dirty="0">
                <a:solidFill>
                  <a:srgbClr val="1D1D1B"/>
                </a:solidFill>
                <a:latin typeface="Arial"/>
                <a:cs typeface="Arial"/>
              </a:rPr>
              <a:t> </a:t>
            </a:r>
            <a:r>
              <a:rPr sz="1000" dirty="0">
                <a:solidFill>
                  <a:srgbClr val="1D1D1B"/>
                </a:solidFill>
                <a:latin typeface="Arial"/>
                <a:cs typeface="Arial"/>
              </a:rPr>
              <a:t>at</a:t>
            </a:r>
            <a:r>
              <a:rPr sz="1000" spc="-30" dirty="0">
                <a:solidFill>
                  <a:srgbClr val="1D1D1B"/>
                </a:solidFill>
                <a:latin typeface="Arial"/>
                <a:cs typeface="Arial"/>
              </a:rPr>
              <a:t> GCSE</a:t>
            </a:r>
            <a:r>
              <a:rPr sz="1000" spc="-35" dirty="0">
                <a:solidFill>
                  <a:srgbClr val="1D1D1B"/>
                </a:solidFill>
                <a:latin typeface="Arial"/>
                <a:cs typeface="Arial"/>
              </a:rPr>
              <a:t> </a:t>
            </a:r>
            <a:r>
              <a:rPr sz="1000" dirty="0">
                <a:solidFill>
                  <a:srgbClr val="1D1D1B"/>
                </a:solidFill>
                <a:latin typeface="Arial"/>
                <a:cs typeface="Arial"/>
              </a:rPr>
              <a:t>provides </a:t>
            </a:r>
            <a:r>
              <a:rPr sz="1000" spc="-10" dirty="0">
                <a:solidFill>
                  <a:srgbClr val="1D1D1B"/>
                </a:solidFill>
                <a:latin typeface="Arial"/>
                <a:cs typeface="Arial"/>
              </a:rPr>
              <a:t>students </a:t>
            </a:r>
            <a:r>
              <a:rPr sz="1000" dirty="0">
                <a:solidFill>
                  <a:srgbClr val="1D1D1B"/>
                </a:solidFill>
                <a:latin typeface="Arial"/>
                <a:cs typeface="Arial"/>
              </a:rPr>
              <a:t>with</a:t>
            </a:r>
            <a:r>
              <a:rPr sz="1000" spc="-20" dirty="0">
                <a:solidFill>
                  <a:srgbClr val="1D1D1B"/>
                </a:solidFill>
                <a:latin typeface="Arial"/>
                <a:cs typeface="Arial"/>
              </a:rPr>
              <a:t> </a:t>
            </a:r>
            <a:r>
              <a:rPr sz="1000" dirty="0">
                <a:solidFill>
                  <a:srgbClr val="1D1D1B"/>
                </a:solidFill>
                <a:latin typeface="Arial"/>
                <a:cs typeface="Arial"/>
              </a:rPr>
              <a:t>an</a:t>
            </a:r>
            <a:r>
              <a:rPr sz="1000" spc="-15" dirty="0">
                <a:solidFill>
                  <a:srgbClr val="1D1D1B"/>
                </a:solidFill>
                <a:latin typeface="Arial"/>
                <a:cs typeface="Arial"/>
              </a:rPr>
              <a:t> </a:t>
            </a:r>
            <a:r>
              <a:rPr sz="1000" dirty="0">
                <a:solidFill>
                  <a:srgbClr val="1D1D1B"/>
                </a:solidFill>
                <a:latin typeface="Arial"/>
                <a:cs typeface="Arial"/>
              </a:rPr>
              <a:t>opportunity to</a:t>
            </a:r>
            <a:r>
              <a:rPr sz="1000" spc="-15" dirty="0">
                <a:solidFill>
                  <a:srgbClr val="1D1D1B"/>
                </a:solidFill>
                <a:latin typeface="Arial"/>
                <a:cs typeface="Arial"/>
              </a:rPr>
              <a:t> </a:t>
            </a:r>
            <a:r>
              <a:rPr sz="1000" dirty="0">
                <a:solidFill>
                  <a:srgbClr val="1D1D1B"/>
                </a:solidFill>
                <a:latin typeface="Arial"/>
                <a:cs typeface="Arial"/>
              </a:rPr>
              <a:t>be</a:t>
            </a:r>
            <a:r>
              <a:rPr sz="1000" spc="-10" dirty="0">
                <a:solidFill>
                  <a:srgbClr val="1D1D1B"/>
                </a:solidFill>
                <a:latin typeface="Arial"/>
                <a:cs typeface="Arial"/>
              </a:rPr>
              <a:t> </a:t>
            </a:r>
            <a:r>
              <a:rPr sz="1000" dirty="0">
                <a:solidFill>
                  <a:srgbClr val="1D1D1B"/>
                </a:solidFill>
                <a:latin typeface="Arial"/>
                <a:cs typeface="Arial"/>
              </a:rPr>
              <a:t>creative</a:t>
            </a:r>
            <a:r>
              <a:rPr sz="1000" spc="25" dirty="0">
                <a:solidFill>
                  <a:srgbClr val="1D1D1B"/>
                </a:solidFill>
                <a:latin typeface="Arial"/>
                <a:cs typeface="Arial"/>
              </a:rPr>
              <a:t> </a:t>
            </a:r>
            <a:r>
              <a:rPr sz="1000" dirty="0">
                <a:solidFill>
                  <a:srgbClr val="1D1D1B"/>
                </a:solidFill>
                <a:latin typeface="Arial"/>
                <a:cs typeface="Arial"/>
              </a:rPr>
              <a:t>when</a:t>
            </a:r>
            <a:r>
              <a:rPr sz="1000" spc="-5" dirty="0">
                <a:solidFill>
                  <a:srgbClr val="1D1D1B"/>
                </a:solidFill>
                <a:latin typeface="Arial"/>
                <a:cs typeface="Arial"/>
              </a:rPr>
              <a:t> </a:t>
            </a:r>
            <a:r>
              <a:rPr sz="1000" dirty="0">
                <a:solidFill>
                  <a:srgbClr val="1D1D1B"/>
                </a:solidFill>
                <a:latin typeface="Arial"/>
                <a:cs typeface="Arial"/>
              </a:rPr>
              <a:t>designing</a:t>
            </a:r>
            <a:r>
              <a:rPr sz="1000" spc="-10" dirty="0">
                <a:solidFill>
                  <a:srgbClr val="1D1D1B"/>
                </a:solidFill>
                <a:latin typeface="Arial"/>
                <a:cs typeface="Arial"/>
              </a:rPr>
              <a:t> </a:t>
            </a:r>
            <a:r>
              <a:rPr sz="1000" dirty="0">
                <a:solidFill>
                  <a:srgbClr val="1D1D1B"/>
                </a:solidFill>
                <a:latin typeface="Arial"/>
                <a:cs typeface="Arial"/>
              </a:rPr>
              <a:t>and</a:t>
            </a:r>
            <a:r>
              <a:rPr sz="1000" spc="-10" dirty="0">
                <a:solidFill>
                  <a:srgbClr val="1D1D1B"/>
                </a:solidFill>
                <a:latin typeface="Arial"/>
                <a:cs typeface="Arial"/>
              </a:rPr>
              <a:t> making </a:t>
            </a:r>
            <a:r>
              <a:rPr sz="1000" dirty="0">
                <a:solidFill>
                  <a:srgbClr val="1D1D1B"/>
                </a:solidFill>
                <a:latin typeface="Arial"/>
                <a:cs typeface="Arial"/>
              </a:rPr>
              <a:t>products,</a:t>
            </a:r>
            <a:r>
              <a:rPr sz="1000" spc="5" dirty="0">
                <a:solidFill>
                  <a:srgbClr val="1D1D1B"/>
                </a:solidFill>
                <a:latin typeface="Arial"/>
                <a:cs typeface="Arial"/>
              </a:rPr>
              <a:t> </a:t>
            </a:r>
            <a:r>
              <a:rPr sz="1000" dirty="0">
                <a:solidFill>
                  <a:srgbClr val="1D1D1B"/>
                </a:solidFill>
                <a:latin typeface="Arial"/>
                <a:cs typeface="Arial"/>
              </a:rPr>
              <a:t>problem</a:t>
            </a:r>
            <a:r>
              <a:rPr sz="1000" spc="5" dirty="0">
                <a:solidFill>
                  <a:srgbClr val="1D1D1B"/>
                </a:solidFill>
                <a:latin typeface="Arial"/>
                <a:cs typeface="Arial"/>
              </a:rPr>
              <a:t> </a:t>
            </a:r>
            <a:r>
              <a:rPr sz="1000" spc="-10" dirty="0">
                <a:solidFill>
                  <a:srgbClr val="1D1D1B"/>
                </a:solidFill>
                <a:latin typeface="Arial"/>
                <a:cs typeface="Arial"/>
              </a:rPr>
              <a:t>solving,</a:t>
            </a:r>
            <a:r>
              <a:rPr sz="1000" spc="-40" dirty="0">
                <a:solidFill>
                  <a:srgbClr val="1D1D1B"/>
                </a:solidFill>
                <a:latin typeface="Arial"/>
                <a:cs typeface="Arial"/>
              </a:rPr>
              <a:t> </a:t>
            </a:r>
            <a:r>
              <a:rPr sz="1000" dirty="0">
                <a:solidFill>
                  <a:srgbClr val="1D1D1B"/>
                </a:solidFill>
                <a:latin typeface="Arial"/>
                <a:cs typeface="Arial"/>
              </a:rPr>
              <a:t>learning</a:t>
            </a:r>
            <a:r>
              <a:rPr sz="1000" spc="-10" dirty="0">
                <a:solidFill>
                  <a:srgbClr val="1D1D1B"/>
                </a:solidFill>
                <a:latin typeface="Arial"/>
                <a:cs typeface="Arial"/>
              </a:rPr>
              <a:t> </a:t>
            </a:r>
            <a:r>
              <a:rPr sz="1000" dirty="0">
                <a:solidFill>
                  <a:srgbClr val="1D1D1B"/>
                </a:solidFill>
                <a:latin typeface="Arial"/>
                <a:cs typeface="Arial"/>
              </a:rPr>
              <a:t>practical</a:t>
            </a:r>
            <a:r>
              <a:rPr sz="1000" spc="20" dirty="0">
                <a:solidFill>
                  <a:srgbClr val="1D1D1B"/>
                </a:solidFill>
                <a:latin typeface="Arial"/>
                <a:cs typeface="Arial"/>
              </a:rPr>
              <a:t> </a:t>
            </a:r>
            <a:r>
              <a:rPr sz="1000" spc="-10" dirty="0">
                <a:solidFill>
                  <a:srgbClr val="1D1D1B"/>
                </a:solidFill>
                <a:latin typeface="Arial"/>
                <a:cs typeface="Arial"/>
              </a:rPr>
              <a:t>skills</a:t>
            </a:r>
            <a:r>
              <a:rPr sz="1000" spc="-35" dirty="0">
                <a:solidFill>
                  <a:srgbClr val="1D1D1B"/>
                </a:solidFill>
                <a:latin typeface="Arial"/>
                <a:cs typeface="Arial"/>
              </a:rPr>
              <a:t> </a:t>
            </a:r>
            <a:r>
              <a:rPr sz="1000" dirty="0">
                <a:solidFill>
                  <a:srgbClr val="1D1D1B"/>
                </a:solidFill>
                <a:latin typeface="Arial"/>
                <a:cs typeface="Arial"/>
              </a:rPr>
              <a:t>and</a:t>
            </a:r>
            <a:r>
              <a:rPr sz="1000" spc="-5" dirty="0">
                <a:solidFill>
                  <a:srgbClr val="1D1D1B"/>
                </a:solidFill>
                <a:latin typeface="Arial"/>
                <a:cs typeface="Arial"/>
              </a:rPr>
              <a:t> </a:t>
            </a:r>
            <a:r>
              <a:rPr sz="1000" dirty="0">
                <a:solidFill>
                  <a:srgbClr val="1D1D1B"/>
                </a:solidFill>
                <a:latin typeface="Arial"/>
                <a:cs typeface="Arial"/>
              </a:rPr>
              <a:t>using</a:t>
            </a:r>
            <a:r>
              <a:rPr sz="1000" spc="-40" dirty="0">
                <a:solidFill>
                  <a:srgbClr val="1D1D1B"/>
                </a:solidFill>
                <a:latin typeface="Arial"/>
                <a:cs typeface="Arial"/>
              </a:rPr>
              <a:t> </a:t>
            </a:r>
            <a:r>
              <a:rPr sz="1000" spc="-50" dirty="0">
                <a:solidFill>
                  <a:srgbClr val="1D1D1B"/>
                </a:solidFill>
                <a:latin typeface="Arial"/>
                <a:cs typeface="Arial"/>
              </a:rPr>
              <a:t>a </a:t>
            </a:r>
            <a:r>
              <a:rPr sz="1000" dirty="0">
                <a:solidFill>
                  <a:srgbClr val="1D1D1B"/>
                </a:solidFill>
                <a:latin typeface="Arial"/>
                <a:cs typeface="Arial"/>
              </a:rPr>
              <a:t>large</a:t>
            </a:r>
            <a:r>
              <a:rPr sz="1000" spc="-20" dirty="0">
                <a:solidFill>
                  <a:srgbClr val="1D1D1B"/>
                </a:solidFill>
                <a:latin typeface="Arial"/>
                <a:cs typeface="Arial"/>
              </a:rPr>
              <a:t> </a:t>
            </a:r>
            <a:r>
              <a:rPr sz="1000" dirty="0">
                <a:solidFill>
                  <a:srgbClr val="1D1D1B"/>
                </a:solidFill>
                <a:latin typeface="Arial"/>
                <a:cs typeface="Arial"/>
              </a:rPr>
              <a:t>range</a:t>
            </a:r>
            <a:r>
              <a:rPr sz="1000" spc="-5" dirty="0">
                <a:solidFill>
                  <a:srgbClr val="1D1D1B"/>
                </a:solidFill>
                <a:latin typeface="Arial"/>
                <a:cs typeface="Arial"/>
              </a:rPr>
              <a:t> </a:t>
            </a:r>
            <a:r>
              <a:rPr sz="1000" dirty="0">
                <a:solidFill>
                  <a:srgbClr val="1D1D1B"/>
                </a:solidFill>
                <a:latin typeface="Arial"/>
                <a:cs typeface="Arial"/>
              </a:rPr>
              <a:t>of</a:t>
            </a:r>
            <a:r>
              <a:rPr sz="1000" spc="-40" dirty="0">
                <a:solidFill>
                  <a:srgbClr val="1D1D1B"/>
                </a:solidFill>
                <a:latin typeface="Arial"/>
                <a:cs typeface="Arial"/>
              </a:rPr>
              <a:t> </a:t>
            </a:r>
            <a:r>
              <a:rPr sz="1000" dirty="0">
                <a:solidFill>
                  <a:srgbClr val="1D1D1B"/>
                </a:solidFill>
                <a:latin typeface="Arial"/>
                <a:cs typeface="Arial"/>
              </a:rPr>
              <a:t>tools,</a:t>
            </a:r>
            <a:r>
              <a:rPr sz="1000" spc="-30" dirty="0">
                <a:solidFill>
                  <a:srgbClr val="1D1D1B"/>
                </a:solidFill>
                <a:latin typeface="Arial"/>
                <a:cs typeface="Arial"/>
              </a:rPr>
              <a:t> </a:t>
            </a:r>
            <a:r>
              <a:rPr sz="1000" spc="-10" dirty="0">
                <a:solidFill>
                  <a:srgbClr val="1D1D1B"/>
                </a:solidFill>
                <a:latin typeface="Arial"/>
                <a:cs typeface="Arial"/>
              </a:rPr>
              <a:t>machines</a:t>
            </a:r>
            <a:r>
              <a:rPr sz="1000" spc="-5" dirty="0">
                <a:solidFill>
                  <a:srgbClr val="1D1D1B"/>
                </a:solidFill>
                <a:latin typeface="Arial"/>
                <a:cs typeface="Arial"/>
              </a:rPr>
              <a:t> </a:t>
            </a:r>
            <a:r>
              <a:rPr sz="1000" dirty="0">
                <a:solidFill>
                  <a:srgbClr val="1D1D1B"/>
                </a:solidFill>
                <a:latin typeface="Arial"/>
                <a:cs typeface="Arial"/>
              </a:rPr>
              <a:t>and</a:t>
            </a:r>
            <a:r>
              <a:rPr sz="1000" spc="-10" dirty="0">
                <a:solidFill>
                  <a:srgbClr val="1D1D1B"/>
                </a:solidFill>
                <a:latin typeface="Arial"/>
                <a:cs typeface="Arial"/>
              </a:rPr>
              <a:t> materials.</a:t>
            </a:r>
            <a:endParaRPr sz="1000">
              <a:latin typeface="Arial"/>
              <a:cs typeface="Arial"/>
            </a:endParaRPr>
          </a:p>
          <a:p>
            <a:pPr>
              <a:lnSpc>
                <a:spcPct val="100000"/>
              </a:lnSpc>
              <a:spcBef>
                <a:spcPts val="765"/>
              </a:spcBef>
            </a:pPr>
            <a:endParaRPr sz="1000">
              <a:latin typeface="Arial"/>
              <a:cs typeface="Arial"/>
            </a:endParaRPr>
          </a:p>
          <a:p>
            <a:pPr marL="12700" marR="115570">
              <a:lnSpc>
                <a:spcPct val="110000"/>
              </a:lnSpc>
              <a:spcBef>
                <a:spcPts val="5"/>
              </a:spcBef>
            </a:pPr>
            <a:r>
              <a:rPr sz="1000" dirty="0">
                <a:solidFill>
                  <a:srgbClr val="1D1D1B"/>
                </a:solidFill>
                <a:latin typeface="Arial"/>
                <a:cs typeface="Arial"/>
              </a:rPr>
              <a:t>Taking</a:t>
            </a:r>
            <a:r>
              <a:rPr sz="1000" spc="-25" dirty="0">
                <a:solidFill>
                  <a:srgbClr val="1D1D1B"/>
                </a:solidFill>
                <a:latin typeface="Arial"/>
                <a:cs typeface="Arial"/>
              </a:rPr>
              <a:t> </a:t>
            </a:r>
            <a:r>
              <a:rPr sz="1000" dirty="0">
                <a:solidFill>
                  <a:srgbClr val="1D1D1B"/>
                </a:solidFill>
                <a:latin typeface="Arial"/>
                <a:cs typeface="Arial"/>
              </a:rPr>
              <a:t>this</a:t>
            </a:r>
            <a:r>
              <a:rPr sz="1000" spc="-30" dirty="0">
                <a:solidFill>
                  <a:srgbClr val="1D1D1B"/>
                </a:solidFill>
                <a:latin typeface="Arial"/>
                <a:cs typeface="Arial"/>
              </a:rPr>
              <a:t> </a:t>
            </a:r>
            <a:r>
              <a:rPr sz="1000" dirty="0">
                <a:solidFill>
                  <a:srgbClr val="1D1D1B"/>
                </a:solidFill>
                <a:latin typeface="Arial"/>
                <a:cs typeface="Arial"/>
              </a:rPr>
              <a:t>option</a:t>
            </a:r>
            <a:r>
              <a:rPr sz="1000" spc="-30" dirty="0">
                <a:solidFill>
                  <a:srgbClr val="1D1D1B"/>
                </a:solidFill>
                <a:latin typeface="Arial"/>
                <a:cs typeface="Arial"/>
              </a:rPr>
              <a:t> </a:t>
            </a:r>
            <a:r>
              <a:rPr sz="1000" dirty="0">
                <a:solidFill>
                  <a:srgbClr val="1D1D1B"/>
                </a:solidFill>
                <a:latin typeface="Arial"/>
                <a:cs typeface="Arial"/>
              </a:rPr>
              <a:t>will</a:t>
            </a:r>
            <a:r>
              <a:rPr sz="1000" spc="-30" dirty="0">
                <a:solidFill>
                  <a:srgbClr val="1D1D1B"/>
                </a:solidFill>
                <a:latin typeface="Arial"/>
                <a:cs typeface="Arial"/>
              </a:rPr>
              <a:t> </a:t>
            </a:r>
            <a:r>
              <a:rPr sz="1000" dirty="0">
                <a:solidFill>
                  <a:srgbClr val="1D1D1B"/>
                </a:solidFill>
                <a:latin typeface="Arial"/>
                <a:cs typeface="Arial"/>
              </a:rPr>
              <a:t>allow</a:t>
            </a:r>
            <a:r>
              <a:rPr sz="1000" spc="-15" dirty="0">
                <a:solidFill>
                  <a:srgbClr val="1D1D1B"/>
                </a:solidFill>
                <a:latin typeface="Arial"/>
                <a:cs typeface="Arial"/>
              </a:rPr>
              <a:t> </a:t>
            </a:r>
            <a:r>
              <a:rPr sz="1000" dirty="0">
                <a:solidFill>
                  <a:srgbClr val="1D1D1B"/>
                </a:solidFill>
                <a:latin typeface="Arial"/>
                <a:cs typeface="Arial"/>
              </a:rPr>
              <a:t>students</a:t>
            </a:r>
            <a:r>
              <a:rPr sz="1000" spc="-15" dirty="0">
                <a:solidFill>
                  <a:srgbClr val="1D1D1B"/>
                </a:solidFill>
                <a:latin typeface="Arial"/>
                <a:cs typeface="Arial"/>
              </a:rPr>
              <a:t> </a:t>
            </a:r>
            <a:r>
              <a:rPr sz="1000" dirty="0">
                <a:solidFill>
                  <a:srgbClr val="1D1D1B"/>
                </a:solidFill>
                <a:latin typeface="Arial"/>
                <a:cs typeface="Arial"/>
              </a:rPr>
              <a:t>the</a:t>
            </a:r>
            <a:r>
              <a:rPr sz="1000" spc="-20" dirty="0">
                <a:solidFill>
                  <a:srgbClr val="1D1D1B"/>
                </a:solidFill>
                <a:latin typeface="Arial"/>
                <a:cs typeface="Arial"/>
              </a:rPr>
              <a:t> </a:t>
            </a:r>
            <a:r>
              <a:rPr sz="1000" dirty="0">
                <a:solidFill>
                  <a:srgbClr val="1D1D1B"/>
                </a:solidFill>
                <a:latin typeface="Arial"/>
                <a:cs typeface="Arial"/>
              </a:rPr>
              <a:t>opportunity</a:t>
            </a:r>
            <a:r>
              <a:rPr sz="1000" spc="-25" dirty="0">
                <a:solidFill>
                  <a:srgbClr val="1D1D1B"/>
                </a:solidFill>
                <a:latin typeface="Arial"/>
                <a:cs typeface="Arial"/>
              </a:rPr>
              <a:t> to </a:t>
            </a:r>
            <a:r>
              <a:rPr sz="1000" dirty="0">
                <a:solidFill>
                  <a:srgbClr val="1D1D1B"/>
                </a:solidFill>
                <a:latin typeface="Arial"/>
                <a:cs typeface="Arial"/>
              </a:rPr>
              <a:t>practically</a:t>
            </a:r>
            <a:r>
              <a:rPr sz="1000" spc="-5" dirty="0">
                <a:solidFill>
                  <a:srgbClr val="1D1D1B"/>
                </a:solidFill>
                <a:latin typeface="Arial"/>
                <a:cs typeface="Arial"/>
              </a:rPr>
              <a:t> </a:t>
            </a:r>
            <a:r>
              <a:rPr sz="1000" dirty="0">
                <a:solidFill>
                  <a:srgbClr val="1D1D1B"/>
                </a:solidFill>
                <a:latin typeface="Arial"/>
                <a:cs typeface="Arial"/>
              </a:rPr>
              <a:t>explore</a:t>
            </a:r>
            <a:r>
              <a:rPr sz="1000" spc="-25" dirty="0">
                <a:solidFill>
                  <a:srgbClr val="1D1D1B"/>
                </a:solidFill>
                <a:latin typeface="Arial"/>
                <a:cs typeface="Arial"/>
              </a:rPr>
              <a:t> </a:t>
            </a:r>
            <a:r>
              <a:rPr sz="1000" dirty="0">
                <a:solidFill>
                  <a:srgbClr val="1D1D1B"/>
                </a:solidFill>
                <a:latin typeface="Arial"/>
                <a:cs typeface="Arial"/>
              </a:rPr>
              <a:t>many</a:t>
            </a:r>
            <a:r>
              <a:rPr sz="1000" spc="-40" dirty="0">
                <a:solidFill>
                  <a:srgbClr val="1D1D1B"/>
                </a:solidFill>
                <a:latin typeface="Arial"/>
                <a:cs typeface="Arial"/>
              </a:rPr>
              <a:t> </a:t>
            </a:r>
            <a:r>
              <a:rPr sz="1000" dirty="0">
                <a:solidFill>
                  <a:srgbClr val="1D1D1B"/>
                </a:solidFill>
                <a:latin typeface="Arial"/>
                <a:cs typeface="Arial"/>
              </a:rPr>
              <a:t>areas</a:t>
            </a:r>
            <a:r>
              <a:rPr sz="1000" spc="-15" dirty="0">
                <a:solidFill>
                  <a:srgbClr val="1D1D1B"/>
                </a:solidFill>
                <a:latin typeface="Arial"/>
                <a:cs typeface="Arial"/>
              </a:rPr>
              <a:t> </a:t>
            </a:r>
            <a:r>
              <a:rPr sz="1000" dirty="0">
                <a:solidFill>
                  <a:srgbClr val="1D1D1B"/>
                </a:solidFill>
                <a:latin typeface="Arial"/>
                <a:cs typeface="Arial"/>
              </a:rPr>
              <a:t>of</a:t>
            </a:r>
            <a:r>
              <a:rPr sz="1000" spc="-35" dirty="0">
                <a:solidFill>
                  <a:srgbClr val="1D1D1B"/>
                </a:solidFill>
                <a:latin typeface="Arial"/>
                <a:cs typeface="Arial"/>
              </a:rPr>
              <a:t> </a:t>
            </a:r>
            <a:r>
              <a:rPr sz="1000" dirty="0">
                <a:solidFill>
                  <a:srgbClr val="1D1D1B"/>
                </a:solidFill>
                <a:latin typeface="Arial"/>
                <a:cs typeface="Arial"/>
              </a:rPr>
              <a:t>design</a:t>
            </a:r>
            <a:r>
              <a:rPr sz="1000" spc="-40" dirty="0">
                <a:solidFill>
                  <a:srgbClr val="1D1D1B"/>
                </a:solidFill>
                <a:latin typeface="Arial"/>
                <a:cs typeface="Arial"/>
              </a:rPr>
              <a:t> </a:t>
            </a:r>
            <a:r>
              <a:rPr sz="1000" dirty="0">
                <a:solidFill>
                  <a:srgbClr val="1D1D1B"/>
                </a:solidFill>
                <a:latin typeface="Arial"/>
                <a:cs typeface="Arial"/>
              </a:rPr>
              <a:t>technology</a:t>
            </a:r>
            <a:r>
              <a:rPr sz="1000" spc="-35" dirty="0">
                <a:solidFill>
                  <a:srgbClr val="1D1D1B"/>
                </a:solidFill>
                <a:latin typeface="Arial"/>
                <a:cs typeface="Arial"/>
              </a:rPr>
              <a:t> </a:t>
            </a:r>
            <a:r>
              <a:rPr sz="1000" dirty="0">
                <a:solidFill>
                  <a:srgbClr val="1D1D1B"/>
                </a:solidFill>
                <a:latin typeface="Arial"/>
                <a:cs typeface="Arial"/>
              </a:rPr>
              <a:t>as</a:t>
            </a:r>
            <a:r>
              <a:rPr sz="1000" spc="-25" dirty="0">
                <a:solidFill>
                  <a:srgbClr val="1D1D1B"/>
                </a:solidFill>
                <a:latin typeface="Arial"/>
                <a:cs typeface="Arial"/>
              </a:rPr>
              <a:t> </a:t>
            </a:r>
            <a:r>
              <a:rPr sz="1000" dirty="0">
                <a:solidFill>
                  <a:srgbClr val="1D1D1B"/>
                </a:solidFill>
                <a:latin typeface="Arial"/>
                <a:cs typeface="Arial"/>
              </a:rPr>
              <a:t>well</a:t>
            </a:r>
            <a:r>
              <a:rPr sz="1000" spc="-35" dirty="0">
                <a:solidFill>
                  <a:srgbClr val="1D1D1B"/>
                </a:solidFill>
                <a:latin typeface="Arial"/>
                <a:cs typeface="Arial"/>
              </a:rPr>
              <a:t> </a:t>
            </a:r>
            <a:r>
              <a:rPr sz="1000" spc="-25" dirty="0">
                <a:solidFill>
                  <a:srgbClr val="1D1D1B"/>
                </a:solidFill>
                <a:latin typeface="Arial"/>
                <a:cs typeface="Arial"/>
              </a:rPr>
              <a:t>as </a:t>
            </a:r>
            <a:r>
              <a:rPr sz="1000" dirty="0">
                <a:solidFill>
                  <a:srgbClr val="1D1D1B"/>
                </a:solidFill>
                <a:latin typeface="Arial"/>
                <a:cs typeface="Arial"/>
              </a:rPr>
              <a:t>producing</a:t>
            </a:r>
            <a:r>
              <a:rPr sz="1000" spc="15" dirty="0">
                <a:solidFill>
                  <a:srgbClr val="1D1D1B"/>
                </a:solidFill>
                <a:latin typeface="Arial"/>
                <a:cs typeface="Arial"/>
              </a:rPr>
              <a:t> </a:t>
            </a:r>
            <a:r>
              <a:rPr sz="1000" dirty="0">
                <a:solidFill>
                  <a:srgbClr val="1D1D1B"/>
                </a:solidFill>
                <a:latin typeface="Arial"/>
                <a:cs typeface="Arial"/>
              </a:rPr>
              <a:t>a</a:t>
            </a:r>
            <a:r>
              <a:rPr sz="1000" spc="-15" dirty="0">
                <a:solidFill>
                  <a:srgbClr val="1D1D1B"/>
                </a:solidFill>
                <a:latin typeface="Arial"/>
                <a:cs typeface="Arial"/>
              </a:rPr>
              <a:t> </a:t>
            </a:r>
            <a:r>
              <a:rPr sz="1000" dirty="0">
                <a:solidFill>
                  <a:srgbClr val="1D1D1B"/>
                </a:solidFill>
                <a:latin typeface="Arial"/>
                <a:cs typeface="Arial"/>
              </a:rPr>
              <a:t>fully</a:t>
            </a:r>
            <a:r>
              <a:rPr sz="1000" spc="-10" dirty="0">
                <a:solidFill>
                  <a:srgbClr val="1D1D1B"/>
                </a:solidFill>
                <a:latin typeface="Arial"/>
                <a:cs typeface="Arial"/>
              </a:rPr>
              <a:t> </a:t>
            </a:r>
            <a:r>
              <a:rPr sz="1000" dirty="0">
                <a:solidFill>
                  <a:srgbClr val="1D1D1B"/>
                </a:solidFill>
                <a:latin typeface="Arial"/>
                <a:cs typeface="Arial"/>
              </a:rPr>
              <a:t>functioning</a:t>
            </a:r>
            <a:r>
              <a:rPr sz="1000" spc="-20" dirty="0">
                <a:solidFill>
                  <a:srgbClr val="1D1D1B"/>
                </a:solidFill>
                <a:latin typeface="Arial"/>
                <a:cs typeface="Arial"/>
              </a:rPr>
              <a:t> </a:t>
            </a:r>
            <a:r>
              <a:rPr sz="1000" dirty="0">
                <a:solidFill>
                  <a:srgbClr val="1D1D1B"/>
                </a:solidFill>
                <a:latin typeface="Arial"/>
                <a:cs typeface="Arial"/>
              </a:rPr>
              <a:t>major</a:t>
            </a:r>
            <a:r>
              <a:rPr sz="1000" spc="5" dirty="0">
                <a:solidFill>
                  <a:srgbClr val="1D1D1B"/>
                </a:solidFill>
                <a:latin typeface="Arial"/>
                <a:cs typeface="Arial"/>
              </a:rPr>
              <a:t> </a:t>
            </a:r>
            <a:r>
              <a:rPr sz="1000" spc="-10" dirty="0">
                <a:solidFill>
                  <a:srgbClr val="1D1D1B"/>
                </a:solidFill>
                <a:latin typeface="Arial"/>
                <a:cs typeface="Arial"/>
              </a:rPr>
              <a:t>project.</a:t>
            </a:r>
            <a:endParaRPr sz="1000">
              <a:latin typeface="Arial"/>
              <a:cs typeface="Arial"/>
            </a:endParaRPr>
          </a:p>
          <a:p>
            <a:pPr>
              <a:lnSpc>
                <a:spcPct val="100000"/>
              </a:lnSpc>
              <a:spcBef>
                <a:spcPts val="765"/>
              </a:spcBef>
            </a:pPr>
            <a:endParaRPr sz="1000">
              <a:latin typeface="Arial"/>
              <a:cs typeface="Arial"/>
            </a:endParaRPr>
          </a:p>
          <a:p>
            <a:pPr marL="12700" marR="244475">
              <a:lnSpc>
                <a:spcPct val="110000"/>
              </a:lnSpc>
              <a:spcBef>
                <a:spcPts val="5"/>
              </a:spcBef>
            </a:pPr>
            <a:r>
              <a:rPr sz="1000" spc="-10" dirty="0">
                <a:solidFill>
                  <a:srgbClr val="1D1D1B"/>
                </a:solidFill>
                <a:latin typeface="Arial"/>
                <a:cs typeface="Arial"/>
              </a:rPr>
              <a:t>Materials</a:t>
            </a:r>
            <a:r>
              <a:rPr sz="1000" spc="5" dirty="0">
                <a:solidFill>
                  <a:srgbClr val="1D1D1B"/>
                </a:solidFill>
                <a:latin typeface="Arial"/>
                <a:cs typeface="Arial"/>
              </a:rPr>
              <a:t> </a:t>
            </a:r>
            <a:r>
              <a:rPr sz="1000" dirty="0">
                <a:solidFill>
                  <a:srgbClr val="1D1D1B"/>
                </a:solidFill>
                <a:latin typeface="Arial"/>
                <a:cs typeface="Arial"/>
              </a:rPr>
              <a:t>can include</a:t>
            </a:r>
            <a:r>
              <a:rPr sz="1000" spc="-20" dirty="0">
                <a:solidFill>
                  <a:srgbClr val="1D1D1B"/>
                </a:solidFill>
                <a:latin typeface="Arial"/>
                <a:cs typeface="Arial"/>
              </a:rPr>
              <a:t> </a:t>
            </a:r>
            <a:r>
              <a:rPr sz="1000" dirty="0">
                <a:solidFill>
                  <a:srgbClr val="1D1D1B"/>
                </a:solidFill>
                <a:latin typeface="Arial"/>
                <a:cs typeface="Arial"/>
              </a:rPr>
              <a:t>wood,</a:t>
            </a:r>
            <a:r>
              <a:rPr sz="1000" spc="-5" dirty="0">
                <a:solidFill>
                  <a:srgbClr val="1D1D1B"/>
                </a:solidFill>
                <a:latin typeface="Arial"/>
                <a:cs typeface="Arial"/>
              </a:rPr>
              <a:t> </a:t>
            </a:r>
            <a:r>
              <a:rPr sz="1000" spc="-10" dirty="0">
                <a:solidFill>
                  <a:srgbClr val="1D1D1B"/>
                </a:solidFill>
                <a:latin typeface="Arial"/>
                <a:cs typeface="Arial"/>
              </a:rPr>
              <a:t>metal,</a:t>
            </a:r>
            <a:r>
              <a:rPr sz="1000" spc="-5" dirty="0">
                <a:solidFill>
                  <a:srgbClr val="1D1D1B"/>
                </a:solidFill>
                <a:latin typeface="Arial"/>
                <a:cs typeface="Arial"/>
              </a:rPr>
              <a:t> </a:t>
            </a:r>
            <a:r>
              <a:rPr sz="1000" spc="-10" dirty="0">
                <a:solidFill>
                  <a:srgbClr val="1D1D1B"/>
                </a:solidFill>
                <a:latin typeface="Arial"/>
                <a:cs typeface="Arial"/>
              </a:rPr>
              <a:t>plastics,</a:t>
            </a:r>
            <a:r>
              <a:rPr sz="1000" spc="-5" dirty="0">
                <a:solidFill>
                  <a:srgbClr val="1D1D1B"/>
                </a:solidFill>
                <a:latin typeface="Arial"/>
                <a:cs typeface="Arial"/>
              </a:rPr>
              <a:t> </a:t>
            </a:r>
            <a:r>
              <a:rPr sz="1000" dirty="0">
                <a:solidFill>
                  <a:srgbClr val="1D1D1B"/>
                </a:solidFill>
                <a:latin typeface="Arial"/>
                <a:cs typeface="Arial"/>
              </a:rPr>
              <a:t>fabric</a:t>
            </a:r>
            <a:r>
              <a:rPr sz="1000" spc="-5" dirty="0">
                <a:solidFill>
                  <a:srgbClr val="1D1D1B"/>
                </a:solidFill>
                <a:latin typeface="Arial"/>
                <a:cs typeface="Arial"/>
              </a:rPr>
              <a:t> </a:t>
            </a:r>
            <a:r>
              <a:rPr sz="1000" dirty="0">
                <a:solidFill>
                  <a:srgbClr val="1D1D1B"/>
                </a:solidFill>
                <a:latin typeface="Arial"/>
                <a:cs typeface="Arial"/>
              </a:rPr>
              <a:t>and</a:t>
            </a:r>
            <a:r>
              <a:rPr sz="1000" spc="-15" dirty="0">
                <a:solidFill>
                  <a:srgbClr val="1D1D1B"/>
                </a:solidFill>
                <a:latin typeface="Arial"/>
                <a:cs typeface="Arial"/>
              </a:rPr>
              <a:t> </a:t>
            </a:r>
            <a:r>
              <a:rPr sz="1000" spc="-20" dirty="0">
                <a:solidFill>
                  <a:srgbClr val="1D1D1B"/>
                </a:solidFill>
                <a:latin typeface="Arial"/>
                <a:cs typeface="Arial"/>
              </a:rPr>
              <a:t>many </a:t>
            </a:r>
            <a:r>
              <a:rPr sz="1000" dirty="0">
                <a:solidFill>
                  <a:srgbClr val="1D1D1B"/>
                </a:solidFill>
                <a:latin typeface="Arial"/>
                <a:cs typeface="Arial"/>
              </a:rPr>
              <a:t>modern</a:t>
            </a:r>
            <a:r>
              <a:rPr sz="1000" spc="5" dirty="0">
                <a:solidFill>
                  <a:srgbClr val="1D1D1B"/>
                </a:solidFill>
                <a:latin typeface="Arial"/>
                <a:cs typeface="Arial"/>
              </a:rPr>
              <a:t> </a:t>
            </a:r>
            <a:r>
              <a:rPr sz="1000" spc="-10" dirty="0">
                <a:solidFill>
                  <a:srgbClr val="1D1D1B"/>
                </a:solidFill>
                <a:latin typeface="Arial"/>
                <a:cs typeface="Arial"/>
              </a:rPr>
              <a:t>materials.</a:t>
            </a:r>
            <a:endParaRPr sz="1000">
              <a:latin typeface="Arial"/>
              <a:cs typeface="Arial"/>
            </a:endParaRPr>
          </a:p>
          <a:p>
            <a:pPr>
              <a:lnSpc>
                <a:spcPct val="100000"/>
              </a:lnSpc>
              <a:spcBef>
                <a:spcPts val="885"/>
              </a:spcBef>
            </a:pPr>
            <a:endParaRPr sz="1000">
              <a:latin typeface="Arial"/>
              <a:cs typeface="Arial"/>
            </a:endParaRPr>
          </a:p>
          <a:p>
            <a:pPr marL="12700">
              <a:lnSpc>
                <a:spcPct val="100000"/>
              </a:lnSpc>
            </a:pPr>
            <a:r>
              <a:rPr sz="1400" spc="-10" dirty="0">
                <a:solidFill>
                  <a:srgbClr val="1D1D1B"/>
                </a:solidFill>
                <a:latin typeface="Arial"/>
                <a:cs typeface="Arial"/>
              </a:rPr>
              <a:t>Qualifications</a:t>
            </a:r>
            <a:r>
              <a:rPr sz="1400" spc="5" dirty="0">
                <a:solidFill>
                  <a:srgbClr val="1D1D1B"/>
                </a:solidFill>
                <a:latin typeface="Arial"/>
                <a:cs typeface="Arial"/>
              </a:rPr>
              <a:t> </a:t>
            </a:r>
            <a:r>
              <a:rPr sz="1400" spc="-10" dirty="0">
                <a:solidFill>
                  <a:srgbClr val="1D1D1B"/>
                </a:solidFill>
                <a:latin typeface="Arial"/>
                <a:cs typeface="Arial"/>
              </a:rPr>
              <a:t>available</a:t>
            </a:r>
            <a:endParaRPr sz="1400">
              <a:latin typeface="Arial"/>
              <a:cs typeface="Arial"/>
            </a:endParaRPr>
          </a:p>
          <a:p>
            <a:pPr marL="12700">
              <a:lnSpc>
                <a:spcPct val="100000"/>
              </a:lnSpc>
              <a:spcBef>
                <a:spcPts val="470"/>
              </a:spcBef>
            </a:pPr>
            <a:r>
              <a:rPr sz="1000" spc="-40" dirty="0">
                <a:solidFill>
                  <a:srgbClr val="1D1D1B"/>
                </a:solidFill>
                <a:latin typeface="Arial"/>
                <a:cs typeface="Arial"/>
              </a:rPr>
              <a:t>GCSE</a:t>
            </a:r>
            <a:r>
              <a:rPr sz="1000" spc="-10" dirty="0">
                <a:solidFill>
                  <a:srgbClr val="1D1D1B"/>
                </a:solidFill>
                <a:latin typeface="Arial"/>
                <a:cs typeface="Arial"/>
              </a:rPr>
              <a:t> </a:t>
            </a:r>
            <a:r>
              <a:rPr sz="1000" dirty="0">
                <a:solidFill>
                  <a:srgbClr val="1D1D1B"/>
                </a:solidFill>
                <a:latin typeface="Arial"/>
                <a:cs typeface="Arial"/>
              </a:rPr>
              <a:t>grade</a:t>
            </a:r>
            <a:r>
              <a:rPr sz="1000" spc="5" dirty="0">
                <a:solidFill>
                  <a:srgbClr val="1D1D1B"/>
                </a:solidFill>
                <a:latin typeface="Arial"/>
                <a:cs typeface="Arial"/>
              </a:rPr>
              <a:t> </a:t>
            </a:r>
            <a:r>
              <a:rPr sz="1000" spc="-20" dirty="0">
                <a:solidFill>
                  <a:srgbClr val="1D1D1B"/>
                </a:solidFill>
                <a:latin typeface="Arial"/>
                <a:cs typeface="Arial"/>
              </a:rPr>
              <a:t>9–1.</a:t>
            </a:r>
            <a:endParaRPr sz="1000">
              <a:latin typeface="Arial"/>
              <a:cs typeface="Arial"/>
            </a:endParaRPr>
          </a:p>
          <a:p>
            <a:pPr>
              <a:lnSpc>
                <a:spcPct val="100000"/>
              </a:lnSpc>
              <a:spcBef>
                <a:spcPts val="890"/>
              </a:spcBef>
            </a:pPr>
            <a:endParaRPr sz="1000">
              <a:latin typeface="Arial"/>
              <a:cs typeface="Arial"/>
            </a:endParaRPr>
          </a:p>
          <a:p>
            <a:pPr marL="12700">
              <a:lnSpc>
                <a:spcPct val="100000"/>
              </a:lnSpc>
            </a:pPr>
            <a:r>
              <a:rPr sz="1400" spc="-10" dirty="0">
                <a:solidFill>
                  <a:srgbClr val="1D1D1B"/>
                </a:solidFill>
                <a:latin typeface="Arial"/>
                <a:cs typeface="Arial"/>
              </a:rPr>
              <a:t>Assessment</a:t>
            </a:r>
            <a:endParaRPr sz="1400">
              <a:latin typeface="Arial"/>
              <a:cs typeface="Arial"/>
            </a:endParaRPr>
          </a:p>
          <a:p>
            <a:pPr marL="12700" marR="290195">
              <a:lnSpc>
                <a:spcPct val="110000"/>
              </a:lnSpc>
              <a:spcBef>
                <a:spcPts val="350"/>
              </a:spcBef>
            </a:pPr>
            <a:r>
              <a:rPr sz="1000" spc="-20" dirty="0">
                <a:solidFill>
                  <a:srgbClr val="1D1D1B"/>
                </a:solidFill>
                <a:latin typeface="Arial"/>
                <a:cs typeface="Arial"/>
              </a:rPr>
              <a:t>Resistant</a:t>
            </a:r>
            <a:r>
              <a:rPr sz="1000" spc="-35" dirty="0">
                <a:solidFill>
                  <a:srgbClr val="1D1D1B"/>
                </a:solidFill>
                <a:latin typeface="Arial"/>
                <a:cs typeface="Arial"/>
              </a:rPr>
              <a:t> </a:t>
            </a:r>
            <a:r>
              <a:rPr sz="1000" spc="-10" dirty="0">
                <a:solidFill>
                  <a:srgbClr val="1D1D1B"/>
                </a:solidFill>
                <a:latin typeface="Arial"/>
                <a:cs typeface="Arial"/>
              </a:rPr>
              <a:t>materials</a:t>
            </a:r>
            <a:r>
              <a:rPr sz="1000" dirty="0">
                <a:solidFill>
                  <a:srgbClr val="1D1D1B"/>
                </a:solidFill>
                <a:latin typeface="Arial"/>
                <a:cs typeface="Arial"/>
              </a:rPr>
              <a:t> is</a:t>
            </a:r>
            <a:r>
              <a:rPr sz="1000" spc="-30" dirty="0">
                <a:solidFill>
                  <a:srgbClr val="1D1D1B"/>
                </a:solidFill>
                <a:latin typeface="Arial"/>
                <a:cs typeface="Arial"/>
              </a:rPr>
              <a:t> </a:t>
            </a:r>
            <a:r>
              <a:rPr sz="1000" dirty="0">
                <a:solidFill>
                  <a:srgbClr val="1D1D1B"/>
                </a:solidFill>
                <a:latin typeface="Arial"/>
                <a:cs typeface="Arial"/>
              </a:rPr>
              <a:t>split</a:t>
            </a:r>
            <a:r>
              <a:rPr sz="1000" spc="-25" dirty="0">
                <a:solidFill>
                  <a:srgbClr val="1D1D1B"/>
                </a:solidFill>
                <a:latin typeface="Arial"/>
                <a:cs typeface="Arial"/>
              </a:rPr>
              <a:t> </a:t>
            </a:r>
            <a:r>
              <a:rPr sz="1000" spc="-10" dirty="0">
                <a:solidFill>
                  <a:srgbClr val="1D1D1B"/>
                </a:solidFill>
                <a:latin typeface="Arial"/>
                <a:cs typeface="Arial"/>
              </a:rPr>
              <a:t>50%/50%</a:t>
            </a:r>
            <a:r>
              <a:rPr sz="1000" spc="-40" dirty="0">
                <a:solidFill>
                  <a:srgbClr val="1D1D1B"/>
                </a:solidFill>
                <a:latin typeface="Arial"/>
                <a:cs typeface="Arial"/>
              </a:rPr>
              <a:t> </a:t>
            </a:r>
            <a:r>
              <a:rPr sz="1000" dirty="0">
                <a:solidFill>
                  <a:srgbClr val="1D1D1B"/>
                </a:solidFill>
                <a:latin typeface="Arial"/>
                <a:cs typeface="Arial"/>
              </a:rPr>
              <a:t>between</a:t>
            </a:r>
            <a:r>
              <a:rPr sz="1000" spc="10" dirty="0">
                <a:solidFill>
                  <a:srgbClr val="1D1D1B"/>
                </a:solidFill>
                <a:latin typeface="Arial"/>
                <a:cs typeface="Arial"/>
              </a:rPr>
              <a:t> </a:t>
            </a:r>
            <a:r>
              <a:rPr sz="1000" dirty="0">
                <a:solidFill>
                  <a:srgbClr val="1D1D1B"/>
                </a:solidFill>
                <a:latin typeface="Arial"/>
                <a:cs typeface="Arial"/>
              </a:rPr>
              <a:t>a</a:t>
            </a:r>
            <a:r>
              <a:rPr sz="1000" spc="-25" dirty="0">
                <a:solidFill>
                  <a:srgbClr val="1D1D1B"/>
                </a:solidFill>
                <a:latin typeface="Arial"/>
                <a:cs typeface="Arial"/>
              </a:rPr>
              <a:t> </a:t>
            </a:r>
            <a:r>
              <a:rPr sz="1000" spc="-10" dirty="0">
                <a:solidFill>
                  <a:srgbClr val="1D1D1B"/>
                </a:solidFill>
                <a:latin typeface="Arial"/>
                <a:cs typeface="Arial"/>
              </a:rPr>
              <a:t>coursework </a:t>
            </a:r>
            <a:r>
              <a:rPr sz="1000" dirty="0">
                <a:solidFill>
                  <a:srgbClr val="1D1D1B"/>
                </a:solidFill>
                <a:latin typeface="Arial"/>
                <a:cs typeface="Arial"/>
              </a:rPr>
              <a:t>portfolio</a:t>
            </a:r>
            <a:r>
              <a:rPr sz="1000" spc="-10" dirty="0">
                <a:solidFill>
                  <a:srgbClr val="1D1D1B"/>
                </a:solidFill>
                <a:latin typeface="Arial"/>
                <a:cs typeface="Arial"/>
              </a:rPr>
              <a:t> </a:t>
            </a:r>
            <a:r>
              <a:rPr sz="1000" dirty="0">
                <a:solidFill>
                  <a:srgbClr val="1D1D1B"/>
                </a:solidFill>
                <a:latin typeface="Arial"/>
                <a:cs typeface="Arial"/>
              </a:rPr>
              <a:t>with</a:t>
            </a:r>
            <a:r>
              <a:rPr sz="1000" spc="-10" dirty="0">
                <a:solidFill>
                  <a:srgbClr val="1D1D1B"/>
                </a:solidFill>
                <a:latin typeface="Arial"/>
                <a:cs typeface="Arial"/>
              </a:rPr>
              <a:t> </a:t>
            </a:r>
            <a:r>
              <a:rPr sz="1000" dirty="0">
                <a:solidFill>
                  <a:srgbClr val="1D1D1B"/>
                </a:solidFill>
                <a:latin typeface="Arial"/>
                <a:cs typeface="Arial"/>
              </a:rPr>
              <a:t>major</a:t>
            </a:r>
            <a:r>
              <a:rPr sz="1000" spc="-10" dirty="0">
                <a:solidFill>
                  <a:srgbClr val="1D1D1B"/>
                </a:solidFill>
                <a:latin typeface="Arial"/>
                <a:cs typeface="Arial"/>
              </a:rPr>
              <a:t> </a:t>
            </a:r>
            <a:r>
              <a:rPr sz="1000" dirty="0">
                <a:solidFill>
                  <a:srgbClr val="1D1D1B"/>
                </a:solidFill>
                <a:latin typeface="Arial"/>
                <a:cs typeface="Arial"/>
              </a:rPr>
              <a:t>project</a:t>
            </a:r>
            <a:r>
              <a:rPr sz="1000" spc="15" dirty="0">
                <a:solidFill>
                  <a:srgbClr val="1D1D1B"/>
                </a:solidFill>
                <a:latin typeface="Arial"/>
                <a:cs typeface="Arial"/>
              </a:rPr>
              <a:t> </a:t>
            </a:r>
            <a:r>
              <a:rPr sz="1000" dirty="0">
                <a:solidFill>
                  <a:srgbClr val="1D1D1B"/>
                </a:solidFill>
                <a:latin typeface="Arial"/>
                <a:cs typeface="Arial"/>
              </a:rPr>
              <a:t>and</a:t>
            </a:r>
            <a:r>
              <a:rPr sz="1000" spc="5" dirty="0">
                <a:solidFill>
                  <a:srgbClr val="1D1D1B"/>
                </a:solidFill>
                <a:latin typeface="Arial"/>
                <a:cs typeface="Arial"/>
              </a:rPr>
              <a:t> </a:t>
            </a:r>
            <a:r>
              <a:rPr sz="1000" dirty="0">
                <a:solidFill>
                  <a:srgbClr val="1D1D1B"/>
                </a:solidFill>
                <a:latin typeface="Arial"/>
                <a:cs typeface="Arial"/>
              </a:rPr>
              <a:t>the</a:t>
            </a:r>
            <a:r>
              <a:rPr sz="1000" spc="-10" dirty="0">
                <a:solidFill>
                  <a:srgbClr val="1D1D1B"/>
                </a:solidFill>
                <a:latin typeface="Arial"/>
                <a:cs typeface="Arial"/>
              </a:rPr>
              <a:t> </a:t>
            </a:r>
            <a:r>
              <a:rPr sz="1000" dirty="0">
                <a:solidFill>
                  <a:srgbClr val="1D1D1B"/>
                </a:solidFill>
                <a:latin typeface="Arial"/>
                <a:cs typeface="Arial"/>
              </a:rPr>
              <a:t>external</a:t>
            </a:r>
            <a:r>
              <a:rPr sz="1000" spc="20" dirty="0">
                <a:solidFill>
                  <a:srgbClr val="1D1D1B"/>
                </a:solidFill>
                <a:latin typeface="Arial"/>
                <a:cs typeface="Arial"/>
              </a:rPr>
              <a:t> </a:t>
            </a:r>
            <a:r>
              <a:rPr sz="1000" spc="-10" dirty="0">
                <a:solidFill>
                  <a:srgbClr val="1D1D1B"/>
                </a:solidFill>
                <a:latin typeface="Arial"/>
                <a:cs typeface="Arial"/>
              </a:rPr>
              <a:t>examination.</a:t>
            </a:r>
            <a:endParaRPr sz="1000">
              <a:latin typeface="Arial"/>
              <a:cs typeface="Arial"/>
            </a:endParaRPr>
          </a:p>
          <a:p>
            <a:pPr marL="12700" marR="50800">
              <a:lnSpc>
                <a:spcPct val="110000"/>
              </a:lnSpc>
            </a:pPr>
            <a:r>
              <a:rPr sz="1000" dirty="0">
                <a:solidFill>
                  <a:srgbClr val="1D1D1B"/>
                </a:solidFill>
                <a:latin typeface="Arial"/>
                <a:cs typeface="Arial"/>
              </a:rPr>
              <a:t>Students will</a:t>
            </a:r>
            <a:r>
              <a:rPr sz="1000" spc="-10" dirty="0">
                <a:solidFill>
                  <a:srgbClr val="1D1D1B"/>
                </a:solidFill>
                <a:latin typeface="Arial"/>
                <a:cs typeface="Arial"/>
              </a:rPr>
              <a:t> </a:t>
            </a:r>
            <a:r>
              <a:rPr sz="1000" dirty="0">
                <a:solidFill>
                  <a:srgbClr val="1D1D1B"/>
                </a:solidFill>
                <a:latin typeface="Arial"/>
                <a:cs typeface="Arial"/>
              </a:rPr>
              <a:t>be</a:t>
            </a:r>
            <a:r>
              <a:rPr sz="1000" spc="-5" dirty="0">
                <a:solidFill>
                  <a:srgbClr val="1D1D1B"/>
                </a:solidFill>
                <a:latin typeface="Arial"/>
                <a:cs typeface="Arial"/>
              </a:rPr>
              <a:t> </a:t>
            </a:r>
            <a:r>
              <a:rPr sz="1000" dirty="0">
                <a:solidFill>
                  <a:srgbClr val="1D1D1B"/>
                </a:solidFill>
                <a:latin typeface="Arial"/>
                <a:cs typeface="Arial"/>
              </a:rPr>
              <a:t>required</a:t>
            </a:r>
            <a:r>
              <a:rPr sz="1000" spc="25" dirty="0">
                <a:solidFill>
                  <a:srgbClr val="1D1D1B"/>
                </a:solidFill>
                <a:latin typeface="Arial"/>
                <a:cs typeface="Arial"/>
              </a:rPr>
              <a:t> </a:t>
            </a:r>
            <a:r>
              <a:rPr sz="1000" dirty="0">
                <a:solidFill>
                  <a:srgbClr val="1D1D1B"/>
                </a:solidFill>
                <a:latin typeface="Arial"/>
                <a:cs typeface="Arial"/>
              </a:rPr>
              <a:t>to</a:t>
            </a:r>
            <a:r>
              <a:rPr sz="1000" spc="-25" dirty="0">
                <a:solidFill>
                  <a:srgbClr val="1D1D1B"/>
                </a:solidFill>
                <a:latin typeface="Arial"/>
                <a:cs typeface="Arial"/>
              </a:rPr>
              <a:t> </a:t>
            </a:r>
            <a:r>
              <a:rPr sz="1000" dirty="0">
                <a:solidFill>
                  <a:srgbClr val="1D1D1B"/>
                </a:solidFill>
                <a:latin typeface="Arial"/>
                <a:cs typeface="Arial"/>
              </a:rPr>
              <a:t>complete</a:t>
            </a:r>
            <a:r>
              <a:rPr sz="1000" spc="15" dirty="0">
                <a:solidFill>
                  <a:srgbClr val="1D1D1B"/>
                </a:solidFill>
                <a:latin typeface="Arial"/>
                <a:cs typeface="Arial"/>
              </a:rPr>
              <a:t> </a:t>
            </a:r>
            <a:r>
              <a:rPr sz="1000" dirty="0">
                <a:solidFill>
                  <a:srgbClr val="1D1D1B"/>
                </a:solidFill>
                <a:latin typeface="Arial"/>
                <a:cs typeface="Arial"/>
              </a:rPr>
              <a:t>a</a:t>
            </a:r>
            <a:r>
              <a:rPr sz="1000" spc="-5" dirty="0">
                <a:solidFill>
                  <a:srgbClr val="1D1D1B"/>
                </a:solidFill>
                <a:latin typeface="Arial"/>
                <a:cs typeface="Arial"/>
              </a:rPr>
              <a:t> </a:t>
            </a:r>
            <a:r>
              <a:rPr sz="1000" dirty="0">
                <a:solidFill>
                  <a:srgbClr val="1D1D1B"/>
                </a:solidFill>
                <a:latin typeface="Arial"/>
                <a:cs typeface="Arial"/>
              </a:rPr>
              <a:t>coursework </a:t>
            </a:r>
            <a:r>
              <a:rPr sz="1000" spc="-10" dirty="0">
                <a:solidFill>
                  <a:srgbClr val="1D1D1B"/>
                </a:solidFill>
                <a:latin typeface="Arial"/>
                <a:cs typeface="Arial"/>
              </a:rPr>
              <a:t>design </a:t>
            </a:r>
            <a:r>
              <a:rPr sz="1000" dirty="0">
                <a:solidFill>
                  <a:srgbClr val="1D1D1B"/>
                </a:solidFill>
                <a:latin typeface="Arial"/>
                <a:cs typeface="Arial"/>
              </a:rPr>
              <a:t>portfolio</a:t>
            </a:r>
            <a:r>
              <a:rPr sz="1000" spc="-10" dirty="0">
                <a:solidFill>
                  <a:srgbClr val="1D1D1B"/>
                </a:solidFill>
                <a:latin typeface="Arial"/>
                <a:cs typeface="Arial"/>
              </a:rPr>
              <a:t> </a:t>
            </a:r>
            <a:r>
              <a:rPr sz="1000" dirty="0">
                <a:solidFill>
                  <a:srgbClr val="1D1D1B"/>
                </a:solidFill>
                <a:latin typeface="Arial"/>
                <a:cs typeface="Arial"/>
              </a:rPr>
              <a:t>in</a:t>
            </a:r>
            <a:r>
              <a:rPr sz="1000" spc="-20" dirty="0">
                <a:solidFill>
                  <a:srgbClr val="1D1D1B"/>
                </a:solidFill>
                <a:latin typeface="Arial"/>
                <a:cs typeface="Arial"/>
              </a:rPr>
              <a:t> </a:t>
            </a:r>
            <a:r>
              <a:rPr sz="1000" dirty="0">
                <a:solidFill>
                  <a:srgbClr val="1D1D1B"/>
                </a:solidFill>
                <a:latin typeface="Arial"/>
                <a:cs typeface="Arial"/>
              </a:rPr>
              <a:t>year</a:t>
            </a:r>
            <a:r>
              <a:rPr sz="1000" spc="20" dirty="0">
                <a:solidFill>
                  <a:srgbClr val="1D1D1B"/>
                </a:solidFill>
                <a:latin typeface="Arial"/>
                <a:cs typeface="Arial"/>
              </a:rPr>
              <a:t> </a:t>
            </a:r>
            <a:r>
              <a:rPr sz="1000" dirty="0">
                <a:solidFill>
                  <a:srgbClr val="1D1D1B"/>
                </a:solidFill>
                <a:latin typeface="Arial"/>
                <a:cs typeface="Arial"/>
              </a:rPr>
              <a:t>11</a:t>
            </a:r>
            <a:r>
              <a:rPr sz="1000" spc="-25" dirty="0">
                <a:solidFill>
                  <a:srgbClr val="1D1D1B"/>
                </a:solidFill>
                <a:latin typeface="Arial"/>
                <a:cs typeface="Arial"/>
              </a:rPr>
              <a:t> </a:t>
            </a:r>
            <a:r>
              <a:rPr sz="1000" dirty="0">
                <a:solidFill>
                  <a:srgbClr val="1D1D1B"/>
                </a:solidFill>
                <a:latin typeface="Arial"/>
                <a:cs typeface="Arial"/>
              </a:rPr>
              <a:t>and</a:t>
            </a:r>
            <a:r>
              <a:rPr sz="1000" spc="10" dirty="0">
                <a:solidFill>
                  <a:srgbClr val="1D1D1B"/>
                </a:solidFill>
                <a:latin typeface="Arial"/>
                <a:cs typeface="Arial"/>
              </a:rPr>
              <a:t> </a:t>
            </a:r>
            <a:r>
              <a:rPr sz="1000" dirty="0">
                <a:solidFill>
                  <a:srgbClr val="1D1D1B"/>
                </a:solidFill>
                <a:latin typeface="Arial"/>
                <a:cs typeface="Arial"/>
              </a:rPr>
              <a:t>manufacture</a:t>
            </a:r>
            <a:r>
              <a:rPr sz="1000" spc="15" dirty="0">
                <a:solidFill>
                  <a:srgbClr val="1D1D1B"/>
                </a:solidFill>
                <a:latin typeface="Arial"/>
                <a:cs typeface="Arial"/>
              </a:rPr>
              <a:t> </a:t>
            </a:r>
            <a:r>
              <a:rPr sz="1000" dirty="0">
                <a:solidFill>
                  <a:srgbClr val="1D1D1B"/>
                </a:solidFill>
                <a:latin typeface="Arial"/>
                <a:cs typeface="Arial"/>
              </a:rPr>
              <a:t>their</a:t>
            </a:r>
            <a:r>
              <a:rPr sz="1000" spc="10" dirty="0">
                <a:solidFill>
                  <a:srgbClr val="1D1D1B"/>
                </a:solidFill>
                <a:latin typeface="Arial"/>
                <a:cs typeface="Arial"/>
              </a:rPr>
              <a:t> </a:t>
            </a:r>
            <a:r>
              <a:rPr sz="1000" dirty="0">
                <a:solidFill>
                  <a:srgbClr val="1D1D1B"/>
                </a:solidFill>
                <a:latin typeface="Arial"/>
                <a:cs typeface="Arial"/>
              </a:rPr>
              <a:t>product</a:t>
            </a:r>
            <a:r>
              <a:rPr sz="1000" spc="10" dirty="0">
                <a:solidFill>
                  <a:srgbClr val="1D1D1B"/>
                </a:solidFill>
                <a:latin typeface="Arial"/>
                <a:cs typeface="Arial"/>
              </a:rPr>
              <a:t> </a:t>
            </a:r>
            <a:r>
              <a:rPr sz="1000" dirty="0">
                <a:solidFill>
                  <a:srgbClr val="1D1D1B"/>
                </a:solidFill>
                <a:latin typeface="Arial"/>
                <a:cs typeface="Arial"/>
              </a:rPr>
              <a:t>before</a:t>
            </a:r>
            <a:r>
              <a:rPr sz="1000" spc="10" dirty="0">
                <a:solidFill>
                  <a:srgbClr val="1D1D1B"/>
                </a:solidFill>
                <a:latin typeface="Arial"/>
                <a:cs typeface="Arial"/>
              </a:rPr>
              <a:t> </a:t>
            </a:r>
            <a:r>
              <a:rPr sz="1000" spc="-10" dirty="0">
                <a:solidFill>
                  <a:srgbClr val="1D1D1B"/>
                </a:solidFill>
                <a:latin typeface="Arial"/>
                <a:cs typeface="Arial"/>
              </a:rPr>
              <a:t>sitting </a:t>
            </a:r>
            <a:r>
              <a:rPr sz="1000" dirty="0">
                <a:solidFill>
                  <a:srgbClr val="1D1D1B"/>
                </a:solidFill>
                <a:latin typeface="Arial"/>
                <a:cs typeface="Arial"/>
              </a:rPr>
              <a:t>their</a:t>
            </a:r>
            <a:r>
              <a:rPr sz="1000" spc="-30" dirty="0">
                <a:solidFill>
                  <a:srgbClr val="1D1D1B"/>
                </a:solidFill>
                <a:latin typeface="Arial"/>
                <a:cs typeface="Arial"/>
              </a:rPr>
              <a:t> </a:t>
            </a:r>
            <a:r>
              <a:rPr sz="1000" dirty="0">
                <a:solidFill>
                  <a:srgbClr val="1D1D1B"/>
                </a:solidFill>
                <a:latin typeface="Arial"/>
                <a:cs typeface="Arial"/>
              </a:rPr>
              <a:t>final</a:t>
            </a:r>
            <a:r>
              <a:rPr sz="1000" spc="-20" dirty="0">
                <a:solidFill>
                  <a:srgbClr val="1D1D1B"/>
                </a:solidFill>
                <a:latin typeface="Arial"/>
                <a:cs typeface="Arial"/>
              </a:rPr>
              <a:t> </a:t>
            </a:r>
            <a:r>
              <a:rPr sz="1000" spc="-10" dirty="0">
                <a:solidFill>
                  <a:srgbClr val="1D1D1B"/>
                </a:solidFill>
                <a:latin typeface="Arial"/>
                <a:cs typeface="Arial"/>
              </a:rPr>
              <a:t>examination.</a:t>
            </a:r>
            <a:endParaRPr sz="1000">
              <a:latin typeface="Arial"/>
              <a:cs typeface="Arial"/>
            </a:endParaRPr>
          </a:p>
        </p:txBody>
      </p:sp>
      <p:sp>
        <p:nvSpPr>
          <p:cNvPr id="5" name="object 5"/>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40" dirty="0"/>
              <a:t>Resistant</a:t>
            </a:r>
            <a:r>
              <a:rPr spc="-170" dirty="0"/>
              <a:t> </a:t>
            </a:r>
            <a:r>
              <a:rPr spc="-10" dirty="0"/>
              <a:t>Materials</a:t>
            </a:r>
            <a:r>
              <a:rPr spc="-155" dirty="0"/>
              <a:t> </a:t>
            </a:r>
            <a:r>
              <a:rPr spc="-10" dirty="0"/>
              <a:t>(D&amp;T)</a:t>
            </a:r>
          </a:p>
        </p:txBody>
      </p:sp>
      <p:pic>
        <p:nvPicPr>
          <p:cNvPr id="6" name="object 6"/>
          <p:cNvPicPr/>
          <p:nvPr/>
        </p:nvPicPr>
        <p:blipFill>
          <a:blip r:embed="rId2" cstate="print"/>
          <a:stretch>
            <a:fillRect/>
          </a:stretch>
        </p:blipFill>
        <p:spPr>
          <a:xfrm>
            <a:off x="5468111" y="3869435"/>
            <a:ext cx="1761743" cy="2257044"/>
          </a:xfrm>
          <a:prstGeom prst="rect">
            <a:avLst/>
          </a:prstGeom>
        </p:spPr>
      </p:pic>
      <p:sp>
        <p:nvSpPr>
          <p:cNvPr id="9" name="object 9"/>
          <p:cNvSpPr txBox="1">
            <a:spLocks noGrp="1"/>
          </p:cNvSpPr>
          <p:nvPr>
            <p:ph type="sldNum" sz="quarter" idx="7"/>
          </p:nvPr>
        </p:nvSpPr>
        <p:spPr>
          <a:prstGeom prst="rect">
            <a:avLst/>
          </a:prstGeom>
        </p:spPr>
        <p:txBody>
          <a:bodyPr vert="horz" wrap="square" lIns="0" tIns="8255" rIns="0" bIns="0" rtlCol="0">
            <a:spAutoFit/>
          </a:bodyPr>
          <a:lstStyle/>
          <a:p>
            <a:pPr marL="38100">
              <a:lnSpc>
                <a:spcPct val="100000"/>
              </a:lnSpc>
              <a:spcBef>
                <a:spcPts val="65"/>
              </a:spcBef>
            </a:pPr>
            <a:fld id="{81D60167-4931-47E6-BA6A-407CBD079E47}" type="slidenum">
              <a:rPr spc="-25" dirty="0"/>
              <a:t>32</a:t>
            </a:fld>
            <a:endParaRPr spc="-25"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705104" y="2807859"/>
            <a:ext cx="4452620" cy="6668770"/>
          </a:xfrm>
          <a:prstGeom prst="rect">
            <a:avLst/>
          </a:prstGeom>
        </p:spPr>
        <p:txBody>
          <a:bodyPr vert="horz" wrap="square" lIns="0" tIns="97790" rIns="0" bIns="0" rtlCol="0">
            <a:spAutoFit/>
          </a:bodyPr>
          <a:lstStyle/>
          <a:p>
            <a:pPr marL="12700">
              <a:lnSpc>
                <a:spcPct val="100000"/>
              </a:lnSpc>
              <a:spcBef>
                <a:spcPts val="770"/>
              </a:spcBef>
            </a:pPr>
            <a:r>
              <a:rPr sz="1400" spc="-20" dirty="0">
                <a:solidFill>
                  <a:srgbClr val="1D1D1B"/>
                </a:solidFill>
                <a:latin typeface="Arial"/>
                <a:cs typeface="Arial"/>
              </a:rPr>
              <a:t>What</a:t>
            </a:r>
            <a:r>
              <a:rPr sz="1400" spc="-60" dirty="0">
                <a:solidFill>
                  <a:srgbClr val="1D1D1B"/>
                </a:solidFill>
                <a:latin typeface="Arial"/>
                <a:cs typeface="Arial"/>
              </a:rPr>
              <a:t> </a:t>
            </a:r>
            <a:r>
              <a:rPr sz="1400" dirty="0">
                <a:solidFill>
                  <a:srgbClr val="1D1D1B"/>
                </a:solidFill>
                <a:latin typeface="Arial"/>
                <a:cs typeface="Arial"/>
              </a:rPr>
              <a:t>is</a:t>
            </a:r>
            <a:r>
              <a:rPr sz="1400" spc="-65" dirty="0">
                <a:solidFill>
                  <a:srgbClr val="1D1D1B"/>
                </a:solidFill>
                <a:latin typeface="Arial"/>
                <a:cs typeface="Arial"/>
              </a:rPr>
              <a:t> </a:t>
            </a:r>
            <a:r>
              <a:rPr sz="1400" spc="-10" dirty="0">
                <a:solidFill>
                  <a:srgbClr val="1D1D1B"/>
                </a:solidFill>
                <a:latin typeface="Arial"/>
                <a:cs typeface="Arial"/>
              </a:rPr>
              <a:t>involved?</a:t>
            </a:r>
            <a:endParaRPr sz="1400">
              <a:latin typeface="Arial"/>
              <a:cs typeface="Arial"/>
            </a:endParaRPr>
          </a:p>
          <a:p>
            <a:pPr marL="12700" marR="128905">
              <a:lnSpc>
                <a:spcPct val="110100"/>
              </a:lnSpc>
              <a:spcBef>
                <a:spcPts val="355"/>
              </a:spcBef>
            </a:pPr>
            <a:r>
              <a:rPr sz="1000" dirty="0">
                <a:solidFill>
                  <a:srgbClr val="1D1D1B"/>
                </a:solidFill>
                <a:latin typeface="Arial"/>
                <a:cs typeface="Arial"/>
              </a:rPr>
              <a:t>Scientific</a:t>
            </a:r>
            <a:r>
              <a:rPr sz="1000" spc="-25" dirty="0">
                <a:solidFill>
                  <a:srgbClr val="1D1D1B"/>
                </a:solidFill>
                <a:latin typeface="Arial"/>
                <a:cs typeface="Arial"/>
              </a:rPr>
              <a:t> </a:t>
            </a:r>
            <a:r>
              <a:rPr sz="1000" dirty="0">
                <a:solidFill>
                  <a:srgbClr val="1D1D1B"/>
                </a:solidFill>
                <a:latin typeface="Arial"/>
                <a:cs typeface="Arial"/>
              </a:rPr>
              <a:t>study</a:t>
            </a:r>
            <a:r>
              <a:rPr sz="1000" spc="-25" dirty="0">
                <a:solidFill>
                  <a:srgbClr val="1D1D1B"/>
                </a:solidFill>
                <a:latin typeface="Arial"/>
                <a:cs typeface="Arial"/>
              </a:rPr>
              <a:t> </a:t>
            </a:r>
            <a:r>
              <a:rPr sz="1000" dirty="0">
                <a:solidFill>
                  <a:srgbClr val="1D1D1B"/>
                </a:solidFill>
                <a:latin typeface="Arial"/>
                <a:cs typeface="Arial"/>
              </a:rPr>
              <a:t>gives</a:t>
            </a:r>
            <a:r>
              <a:rPr sz="1000" spc="-25" dirty="0">
                <a:solidFill>
                  <a:srgbClr val="1D1D1B"/>
                </a:solidFill>
                <a:latin typeface="Arial"/>
                <a:cs typeface="Arial"/>
              </a:rPr>
              <a:t> </a:t>
            </a:r>
            <a:r>
              <a:rPr sz="1000" dirty="0">
                <a:solidFill>
                  <a:srgbClr val="1D1D1B"/>
                </a:solidFill>
                <a:latin typeface="Arial"/>
                <a:cs typeface="Arial"/>
              </a:rPr>
              <a:t>us</a:t>
            </a:r>
            <a:r>
              <a:rPr sz="1000" spc="-30" dirty="0">
                <a:solidFill>
                  <a:srgbClr val="1D1D1B"/>
                </a:solidFill>
                <a:latin typeface="Arial"/>
                <a:cs typeface="Arial"/>
              </a:rPr>
              <a:t> </a:t>
            </a:r>
            <a:r>
              <a:rPr sz="1000" dirty="0">
                <a:solidFill>
                  <a:srgbClr val="1D1D1B"/>
                </a:solidFill>
                <a:latin typeface="Arial"/>
                <a:cs typeface="Arial"/>
              </a:rPr>
              <a:t>an</a:t>
            </a:r>
            <a:r>
              <a:rPr sz="1000" spc="-20" dirty="0">
                <a:solidFill>
                  <a:srgbClr val="1D1D1B"/>
                </a:solidFill>
                <a:latin typeface="Arial"/>
                <a:cs typeface="Arial"/>
              </a:rPr>
              <a:t> </a:t>
            </a:r>
            <a:r>
              <a:rPr sz="1000" dirty="0">
                <a:solidFill>
                  <a:srgbClr val="1D1D1B"/>
                </a:solidFill>
                <a:latin typeface="Arial"/>
                <a:cs typeface="Arial"/>
              </a:rPr>
              <a:t>understanding</a:t>
            </a:r>
            <a:r>
              <a:rPr sz="1000" spc="-5" dirty="0">
                <a:solidFill>
                  <a:srgbClr val="1D1D1B"/>
                </a:solidFill>
                <a:latin typeface="Arial"/>
                <a:cs typeface="Arial"/>
              </a:rPr>
              <a:t> </a:t>
            </a:r>
            <a:r>
              <a:rPr sz="1000" dirty="0">
                <a:solidFill>
                  <a:srgbClr val="1D1D1B"/>
                </a:solidFill>
                <a:latin typeface="Arial"/>
                <a:cs typeface="Arial"/>
              </a:rPr>
              <a:t>of</a:t>
            </a:r>
            <a:r>
              <a:rPr sz="1000" spc="-40" dirty="0">
                <a:solidFill>
                  <a:srgbClr val="1D1D1B"/>
                </a:solidFill>
                <a:latin typeface="Arial"/>
                <a:cs typeface="Arial"/>
              </a:rPr>
              <a:t> </a:t>
            </a:r>
            <a:r>
              <a:rPr sz="1000" dirty="0">
                <a:solidFill>
                  <a:srgbClr val="1D1D1B"/>
                </a:solidFill>
                <a:latin typeface="Arial"/>
                <a:cs typeface="Arial"/>
              </a:rPr>
              <a:t>the</a:t>
            </a:r>
            <a:r>
              <a:rPr sz="1000" spc="-20" dirty="0">
                <a:solidFill>
                  <a:srgbClr val="1D1D1B"/>
                </a:solidFill>
                <a:latin typeface="Arial"/>
                <a:cs typeface="Arial"/>
              </a:rPr>
              <a:t> </a:t>
            </a:r>
            <a:r>
              <a:rPr sz="1000" dirty="0">
                <a:solidFill>
                  <a:srgbClr val="1D1D1B"/>
                </a:solidFill>
                <a:latin typeface="Arial"/>
                <a:cs typeface="Arial"/>
              </a:rPr>
              <a:t>world</a:t>
            </a:r>
            <a:r>
              <a:rPr sz="1000" spc="-25" dirty="0">
                <a:solidFill>
                  <a:srgbClr val="1D1D1B"/>
                </a:solidFill>
                <a:latin typeface="Arial"/>
                <a:cs typeface="Arial"/>
              </a:rPr>
              <a:t> </a:t>
            </a:r>
            <a:r>
              <a:rPr sz="1000" dirty="0">
                <a:solidFill>
                  <a:srgbClr val="1D1D1B"/>
                </a:solidFill>
                <a:latin typeface="Arial"/>
                <a:cs typeface="Arial"/>
              </a:rPr>
              <a:t>and</a:t>
            </a:r>
            <a:r>
              <a:rPr sz="1000" spc="-25" dirty="0">
                <a:solidFill>
                  <a:srgbClr val="1D1D1B"/>
                </a:solidFill>
                <a:latin typeface="Arial"/>
                <a:cs typeface="Arial"/>
              </a:rPr>
              <a:t> </a:t>
            </a:r>
            <a:r>
              <a:rPr sz="1000" dirty="0">
                <a:solidFill>
                  <a:srgbClr val="1D1D1B"/>
                </a:solidFill>
                <a:latin typeface="Arial"/>
                <a:cs typeface="Arial"/>
              </a:rPr>
              <a:t>helps</a:t>
            </a:r>
            <a:r>
              <a:rPr sz="1000" spc="-10" dirty="0">
                <a:solidFill>
                  <a:srgbClr val="1D1D1B"/>
                </a:solidFill>
                <a:latin typeface="Arial"/>
                <a:cs typeface="Arial"/>
              </a:rPr>
              <a:t> </a:t>
            </a:r>
            <a:r>
              <a:rPr sz="1000" dirty="0">
                <a:solidFill>
                  <a:srgbClr val="1D1D1B"/>
                </a:solidFill>
                <a:latin typeface="Arial"/>
                <a:cs typeface="Arial"/>
              </a:rPr>
              <a:t>us</a:t>
            </a:r>
            <a:r>
              <a:rPr sz="1000" spc="-30" dirty="0">
                <a:solidFill>
                  <a:srgbClr val="1D1D1B"/>
                </a:solidFill>
                <a:latin typeface="Arial"/>
                <a:cs typeface="Arial"/>
              </a:rPr>
              <a:t> </a:t>
            </a:r>
            <a:r>
              <a:rPr sz="1000" spc="-10" dirty="0">
                <a:solidFill>
                  <a:srgbClr val="1D1D1B"/>
                </a:solidFill>
                <a:latin typeface="Arial"/>
                <a:cs typeface="Arial"/>
              </a:rPr>
              <a:t>explore </a:t>
            </a:r>
            <a:r>
              <a:rPr sz="1000" dirty="0">
                <a:solidFill>
                  <a:srgbClr val="1D1D1B"/>
                </a:solidFill>
                <a:latin typeface="Arial"/>
                <a:cs typeface="Arial"/>
              </a:rPr>
              <a:t>how</a:t>
            </a:r>
            <a:r>
              <a:rPr sz="1000" spc="-35" dirty="0">
                <a:solidFill>
                  <a:srgbClr val="1D1D1B"/>
                </a:solidFill>
                <a:latin typeface="Arial"/>
                <a:cs typeface="Arial"/>
              </a:rPr>
              <a:t> </a:t>
            </a:r>
            <a:r>
              <a:rPr sz="1000" dirty="0">
                <a:solidFill>
                  <a:srgbClr val="1D1D1B"/>
                </a:solidFill>
                <a:latin typeface="Arial"/>
                <a:cs typeface="Arial"/>
              </a:rPr>
              <a:t>science</a:t>
            </a:r>
            <a:r>
              <a:rPr sz="1000" spc="-10" dirty="0">
                <a:solidFill>
                  <a:srgbClr val="1D1D1B"/>
                </a:solidFill>
                <a:latin typeface="Arial"/>
                <a:cs typeface="Arial"/>
              </a:rPr>
              <a:t> </a:t>
            </a:r>
            <a:r>
              <a:rPr sz="1000" dirty="0">
                <a:solidFill>
                  <a:srgbClr val="1D1D1B"/>
                </a:solidFill>
                <a:latin typeface="Arial"/>
                <a:cs typeface="Arial"/>
              </a:rPr>
              <a:t>affects</a:t>
            </a:r>
            <a:r>
              <a:rPr sz="1000" spc="-10" dirty="0">
                <a:solidFill>
                  <a:srgbClr val="1D1D1B"/>
                </a:solidFill>
                <a:latin typeface="Arial"/>
                <a:cs typeface="Arial"/>
              </a:rPr>
              <a:t> </a:t>
            </a:r>
            <a:r>
              <a:rPr sz="1000" dirty="0">
                <a:solidFill>
                  <a:srgbClr val="1D1D1B"/>
                </a:solidFill>
                <a:latin typeface="Arial"/>
                <a:cs typeface="Arial"/>
              </a:rPr>
              <a:t>our</a:t>
            </a:r>
            <a:r>
              <a:rPr sz="1000" spc="-30" dirty="0">
                <a:solidFill>
                  <a:srgbClr val="1D1D1B"/>
                </a:solidFill>
                <a:latin typeface="Arial"/>
                <a:cs typeface="Arial"/>
              </a:rPr>
              <a:t> </a:t>
            </a:r>
            <a:r>
              <a:rPr sz="1000" dirty="0">
                <a:solidFill>
                  <a:srgbClr val="1D1D1B"/>
                </a:solidFill>
                <a:latin typeface="Arial"/>
                <a:cs typeface="Arial"/>
              </a:rPr>
              <a:t>everyday </a:t>
            </a:r>
            <a:r>
              <a:rPr sz="1000" spc="-10" dirty="0">
                <a:solidFill>
                  <a:srgbClr val="1D1D1B"/>
                </a:solidFill>
                <a:latin typeface="Arial"/>
                <a:cs typeface="Arial"/>
              </a:rPr>
              <a:t>lives.</a:t>
            </a:r>
            <a:r>
              <a:rPr sz="1000" spc="-40" dirty="0">
                <a:solidFill>
                  <a:srgbClr val="1D1D1B"/>
                </a:solidFill>
                <a:latin typeface="Arial"/>
                <a:cs typeface="Arial"/>
              </a:rPr>
              <a:t> </a:t>
            </a:r>
            <a:r>
              <a:rPr sz="1000" dirty="0">
                <a:solidFill>
                  <a:srgbClr val="1D1D1B"/>
                </a:solidFill>
                <a:latin typeface="Arial"/>
                <a:cs typeface="Arial"/>
              </a:rPr>
              <a:t>If</a:t>
            </a:r>
            <a:r>
              <a:rPr sz="1000" spc="-35" dirty="0">
                <a:solidFill>
                  <a:srgbClr val="1D1D1B"/>
                </a:solidFill>
                <a:latin typeface="Arial"/>
                <a:cs typeface="Arial"/>
              </a:rPr>
              <a:t> </a:t>
            </a:r>
            <a:r>
              <a:rPr sz="1000" dirty="0">
                <a:solidFill>
                  <a:srgbClr val="1D1D1B"/>
                </a:solidFill>
                <a:latin typeface="Arial"/>
                <a:cs typeface="Arial"/>
              </a:rPr>
              <a:t>choosing</a:t>
            </a:r>
            <a:r>
              <a:rPr sz="1000" spc="-35" dirty="0">
                <a:solidFill>
                  <a:srgbClr val="1D1D1B"/>
                </a:solidFill>
                <a:latin typeface="Arial"/>
                <a:cs typeface="Arial"/>
              </a:rPr>
              <a:t> </a:t>
            </a:r>
            <a:r>
              <a:rPr sz="1000" dirty="0">
                <a:solidFill>
                  <a:srgbClr val="1D1D1B"/>
                </a:solidFill>
                <a:latin typeface="Arial"/>
                <a:cs typeface="Arial"/>
              </a:rPr>
              <a:t>this</a:t>
            </a:r>
            <a:r>
              <a:rPr sz="1000" spc="-35" dirty="0">
                <a:solidFill>
                  <a:srgbClr val="1D1D1B"/>
                </a:solidFill>
                <a:latin typeface="Arial"/>
                <a:cs typeface="Arial"/>
              </a:rPr>
              <a:t> </a:t>
            </a:r>
            <a:r>
              <a:rPr sz="1000" dirty="0">
                <a:solidFill>
                  <a:srgbClr val="1D1D1B"/>
                </a:solidFill>
                <a:latin typeface="Arial"/>
                <a:cs typeface="Arial"/>
              </a:rPr>
              <a:t>option,</a:t>
            </a:r>
            <a:r>
              <a:rPr sz="1000" spc="-35" dirty="0">
                <a:solidFill>
                  <a:srgbClr val="1D1D1B"/>
                </a:solidFill>
                <a:latin typeface="Arial"/>
                <a:cs typeface="Arial"/>
              </a:rPr>
              <a:t> </a:t>
            </a:r>
            <a:r>
              <a:rPr sz="1000" dirty="0">
                <a:solidFill>
                  <a:srgbClr val="1D1D1B"/>
                </a:solidFill>
                <a:latin typeface="Arial"/>
                <a:cs typeface="Arial"/>
              </a:rPr>
              <a:t>you</a:t>
            </a:r>
            <a:r>
              <a:rPr sz="1000" spc="-40" dirty="0">
                <a:solidFill>
                  <a:srgbClr val="1D1D1B"/>
                </a:solidFill>
                <a:latin typeface="Arial"/>
                <a:cs typeface="Arial"/>
              </a:rPr>
              <a:t> </a:t>
            </a:r>
            <a:r>
              <a:rPr sz="1000" dirty="0">
                <a:solidFill>
                  <a:srgbClr val="1D1D1B"/>
                </a:solidFill>
                <a:latin typeface="Arial"/>
                <a:cs typeface="Arial"/>
              </a:rPr>
              <a:t>will</a:t>
            </a:r>
            <a:r>
              <a:rPr sz="1000" spc="-30" dirty="0">
                <a:solidFill>
                  <a:srgbClr val="1D1D1B"/>
                </a:solidFill>
                <a:latin typeface="Arial"/>
                <a:cs typeface="Arial"/>
              </a:rPr>
              <a:t> </a:t>
            </a:r>
            <a:r>
              <a:rPr sz="1000" spc="-10" dirty="0">
                <a:solidFill>
                  <a:srgbClr val="1D1D1B"/>
                </a:solidFill>
                <a:latin typeface="Arial"/>
                <a:cs typeface="Arial"/>
              </a:rPr>
              <a:t>study Biology,</a:t>
            </a:r>
            <a:r>
              <a:rPr sz="1000" spc="-30" dirty="0">
                <a:solidFill>
                  <a:srgbClr val="1D1D1B"/>
                </a:solidFill>
                <a:latin typeface="Arial"/>
                <a:cs typeface="Arial"/>
              </a:rPr>
              <a:t> </a:t>
            </a:r>
            <a:r>
              <a:rPr sz="1000" dirty="0">
                <a:solidFill>
                  <a:srgbClr val="1D1D1B"/>
                </a:solidFill>
                <a:latin typeface="Arial"/>
                <a:cs typeface="Arial"/>
              </a:rPr>
              <a:t>Chemistry</a:t>
            </a:r>
            <a:r>
              <a:rPr sz="1000" spc="-15" dirty="0">
                <a:solidFill>
                  <a:srgbClr val="1D1D1B"/>
                </a:solidFill>
                <a:latin typeface="Arial"/>
                <a:cs typeface="Arial"/>
              </a:rPr>
              <a:t> </a:t>
            </a:r>
            <a:r>
              <a:rPr sz="1000" dirty="0">
                <a:solidFill>
                  <a:srgbClr val="1D1D1B"/>
                </a:solidFill>
                <a:latin typeface="Arial"/>
                <a:cs typeface="Arial"/>
              </a:rPr>
              <a:t>and</a:t>
            </a:r>
            <a:r>
              <a:rPr sz="1000" spc="-10" dirty="0">
                <a:solidFill>
                  <a:srgbClr val="1D1D1B"/>
                </a:solidFill>
                <a:latin typeface="Arial"/>
                <a:cs typeface="Arial"/>
              </a:rPr>
              <a:t> Physics</a:t>
            </a:r>
            <a:r>
              <a:rPr sz="1000" spc="-25" dirty="0">
                <a:solidFill>
                  <a:srgbClr val="1D1D1B"/>
                </a:solidFill>
                <a:latin typeface="Arial"/>
                <a:cs typeface="Arial"/>
              </a:rPr>
              <a:t> </a:t>
            </a:r>
            <a:r>
              <a:rPr sz="1000" dirty="0">
                <a:solidFill>
                  <a:srgbClr val="1D1D1B"/>
                </a:solidFill>
                <a:latin typeface="Arial"/>
                <a:cs typeface="Arial"/>
              </a:rPr>
              <a:t>in</a:t>
            </a:r>
            <a:r>
              <a:rPr sz="1000" spc="-20" dirty="0">
                <a:solidFill>
                  <a:srgbClr val="1D1D1B"/>
                </a:solidFill>
                <a:latin typeface="Arial"/>
                <a:cs typeface="Arial"/>
              </a:rPr>
              <a:t> </a:t>
            </a:r>
            <a:r>
              <a:rPr sz="1000" dirty="0">
                <a:solidFill>
                  <a:srgbClr val="1D1D1B"/>
                </a:solidFill>
                <a:latin typeface="Arial"/>
                <a:cs typeface="Arial"/>
              </a:rPr>
              <a:t>more</a:t>
            </a:r>
            <a:r>
              <a:rPr sz="1000" spc="-25" dirty="0">
                <a:solidFill>
                  <a:srgbClr val="1D1D1B"/>
                </a:solidFill>
                <a:latin typeface="Arial"/>
                <a:cs typeface="Arial"/>
              </a:rPr>
              <a:t> </a:t>
            </a:r>
            <a:r>
              <a:rPr sz="1000" dirty="0">
                <a:solidFill>
                  <a:srgbClr val="1D1D1B"/>
                </a:solidFill>
                <a:latin typeface="Arial"/>
                <a:cs typeface="Arial"/>
              </a:rPr>
              <a:t>depth</a:t>
            </a:r>
            <a:r>
              <a:rPr sz="1000" spc="15" dirty="0">
                <a:solidFill>
                  <a:srgbClr val="1D1D1B"/>
                </a:solidFill>
                <a:latin typeface="Arial"/>
                <a:cs typeface="Arial"/>
              </a:rPr>
              <a:t> </a:t>
            </a:r>
            <a:r>
              <a:rPr sz="1000" dirty="0">
                <a:solidFill>
                  <a:srgbClr val="1D1D1B"/>
                </a:solidFill>
                <a:latin typeface="Arial"/>
                <a:cs typeface="Arial"/>
              </a:rPr>
              <a:t>than</a:t>
            </a:r>
            <a:r>
              <a:rPr sz="1000" spc="-20" dirty="0">
                <a:solidFill>
                  <a:srgbClr val="1D1D1B"/>
                </a:solidFill>
                <a:latin typeface="Arial"/>
                <a:cs typeface="Arial"/>
              </a:rPr>
              <a:t> </a:t>
            </a:r>
            <a:r>
              <a:rPr sz="1000" dirty="0">
                <a:solidFill>
                  <a:srgbClr val="1D1D1B"/>
                </a:solidFill>
                <a:latin typeface="Arial"/>
                <a:cs typeface="Arial"/>
              </a:rPr>
              <a:t>covered</a:t>
            </a:r>
            <a:r>
              <a:rPr sz="1000" spc="15" dirty="0">
                <a:solidFill>
                  <a:srgbClr val="1D1D1B"/>
                </a:solidFill>
                <a:latin typeface="Arial"/>
                <a:cs typeface="Arial"/>
              </a:rPr>
              <a:t> </a:t>
            </a:r>
            <a:r>
              <a:rPr sz="1000" dirty="0">
                <a:solidFill>
                  <a:srgbClr val="1D1D1B"/>
                </a:solidFill>
                <a:latin typeface="Arial"/>
                <a:cs typeface="Arial"/>
              </a:rPr>
              <a:t>in</a:t>
            </a:r>
            <a:r>
              <a:rPr sz="1000" spc="-30" dirty="0">
                <a:solidFill>
                  <a:srgbClr val="1D1D1B"/>
                </a:solidFill>
                <a:latin typeface="Arial"/>
                <a:cs typeface="Arial"/>
              </a:rPr>
              <a:t> </a:t>
            </a:r>
            <a:r>
              <a:rPr sz="1000" dirty="0">
                <a:solidFill>
                  <a:srgbClr val="1D1D1B"/>
                </a:solidFill>
                <a:latin typeface="Arial"/>
                <a:cs typeface="Arial"/>
              </a:rPr>
              <a:t>the</a:t>
            </a:r>
            <a:r>
              <a:rPr sz="1000" spc="-15" dirty="0">
                <a:solidFill>
                  <a:srgbClr val="1D1D1B"/>
                </a:solidFill>
                <a:latin typeface="Arial"/>
                <a:cs typeface="Arial"/>
              </a:rPr>
              <a:t> </a:t>
            </a:r>
            <a:r>
              <a:rPr sz="1000" spc="-10" dirty="0">
                <a:solidFill>
                  <a:srgbClr val="1D1D1B"/>
                </a:solidFill>
                <a:latin typeface="Arial"/>
                <a:cs typeface="Arial"/>
              </a:rPr>
              <a:t>Combined </a:t>
            </a:r>
            <a:r>
              <a:rPr sz="1000" dirty="0">
                <a:solidFill>
                  <a:srgbClr val="1D1D1B"/>
                </a:solidFill>
                <a:latin typeface="Arial"/>
                <a:cs typeface="Arial"/>
              </a:rPr>
              <a:t>Science </a:t>
            </a:r>
            <a:r>
              <a:rPr sz="1000" spc="-10" dirty="0">
                <a:solidFill>
                  <a:srgbClr val="1D1D1B"/>
                </a:solidFill>
                <a:latin typeface="Arial"/>
                <a:cs typeface="Arial"/>
              </a:rPr>
              <a:t>GCSE.</a:t>
            </a:r>
            <a:endParaRPr sz="1000">
              <a:latin typeface="Arial"/>
              <a:cs typeface="Arial"/>
            </a:endParaRPr>
          </a:p>
          <a:p>
            <a:pPr>
              <a:lnSpc>
                <a:spcPct val="100000"/>
              </a:lnSpc>
              <a:spcBef>
                <a:spcPts val="765"/>
              </a:spcBef>
            </a:pPr>
            <a:endParaRPr sz="1000">
              <a:latin typeface="Arial"/>
              <a:cs typeface="Arial"/>
            </a:endParaRPr>
          </a:p>
          <a:p>
            <a:pPr marL="12700" marR="293370">
              <a:lnSpc>
                <a:spcPct val="110000"/>
              </a:lnSpc>
              <a:spcBef>
                <a:spcPts val="5"/>
              </a:spcBef>
            </a:pPr>
            <a:r>
              <a:rPr sz="1000" dirty="0">
                <a:solidFill>
                  <a:srgbClr val="1D1D1B"/>
                </a:solidFill>
                <a:latin typeface="Arial"/>
                <a:cs typeface="Arial"/>
              </a:rPr>
              <a:t>To</a:t>
            </a:r>
            <a:r>
              <a:rPr sz="1000" spc="-50" dirty="0">
                <a:solidFill>
                  <a:srgbClr val="1D1D1B"/>
                </a:solidFill>
                <a:latin typeface="Arial"/>
                <a:cs typeface="Arial"/>
              </a:rPr>
              <a:t> </a:t>
            </a:r>
            <a:r>
              <a:rPr sz="1000" dirty="0">
                <a:solidFill>
                  <a:srgbClr val="1D1D1B"/>
                </a:solidFill>
                <a:latin typeface="Arial"/>
                <a:cs typeface="Arial"/>
              </a:rPr>
              <a:t>follow</a:t>
            </a:r>
            <a:r>
              <a:rPr sz="1000" spc="-50" dirty="0">
                <a:solidFill>
                  <a:srgbClr val="1D1D1B"/>
                </a:solidFill>
                <a:latin typeface="Arial"/>
                <a:cs typeface="Arial"/>
              </a:rPr>
              <a:t> </a:t>
            </a:r>
            <a:r>
              <a:rPr sz="1000" dirty="0">
                <a:solidFill>
                  <a:srgbClr val="1D1D1B"/>
                </a:solidFill>
                <a:latin typeface="Arial"/>
                <a:cs typeface="Arial"/>
              </a:rPr>
              <a:t>three</a:t>
            </a:r>
            <a:r>
              <a:rPr sz="1000" spc="-20" dirty="0">
                <a:solidFill>
                  <a:srgbClr val="1D1D1B"/>
                </a:solidFill>
                <a:latin typeface="Arial"/>
                <a:cs typeface="Arial"/>
              </a:rPr>
              <a:t> </a:t>
            </a:r>
            <a:r>
              <a:rPr sz="1000" dirty="0">
                <a:solidFill>
                  <a:srgbClr val="1D1D1B"/>
                </a:solidFill>
                <a:latin typeface="Arial"/>
                <a:cs typeface="Arial"/>
              </a:rPr>
              <a:t>separate</a:t>
            </a:r>
            <a:r>
              <a:rPr sz="1000" spc="-10" dirty="0">
                <a:solidFill>
                  <a:srgbClr val="1D1D1B"/>
                </a:solidFill>
                <a:latin typeface="Arial"/>
                <a:cs typeface="Arial"/>
              </a:rPr>
              <a:t> </a:t>
            </a:r>
            <a:r>
              <a:rPr sz="1000" dirty="0">
                <a:solidFill>
                  <a:srgbClr val="1D1D1B"/>
                </a:solidFill>
                <a:latin typeface="Arial"/>
                <a:cs typeface="Arial"/>
              </a:rPr>
              <a:t>sciences</a:t>
            </a:r>
            <a:r>
              <a:rPr sz="1000" spc="-10" dirty="0">
                <a:solidFill>
                  <a:srgbClr val="1D1D1B"/>
                </a:solidFill>
                <a:latin typeface="Arial"/>
                <a:cs typeface="Arial"/>
              </a:rPr>
              <a:t> </a:t>
            </a:r>
            <a:r>
              <a:rPr sz="1000" dirty="0">
                <a:solidFill>
                  <a:srgbClr val="1D1D1B"/>
                </a:solidFill>
                <a:latin typeface="Arial"/>
                <a:cs typeface="Arial"/>
              </a:rPr>
              <a:t>is</a:t>
            </a:r>
            <a:r>
              <a:rPr sz="1000" spc="-30" dirty="0">
                <a:solidFill>
                  <a:srgbClr val="1D1D1B"/>
                </a:solidFill>
                <a:latin typeface="Arial"/>
                <a:cs typeface="Arial"/>
              </a:rPr>
              <a:t> </a:t>
            </a:r>
            <a:r>
              <a:rPr sz="1000" dirty="0">
                <a:solidFill>
                  <a:srgbClr val="1D1D1B"/>
                </a:solidFill>
                <a:latin typeface="Arial"/>
                <a:cs typeface="Arial"/>
              </a:rPr>
              <a:t>an</a:t>
            </a:r>
            <a:r>
              <a:rPr sz="1000" spc="-45" dirty="0">
                <a:solidFill>
                  <a:srgbClr val="1D1D1B"/>
                </a:solidFill>
                <a:latin typeface="Arial"/>
                <a:cs typeface="Arial"/>
              </a:rPr>
              <a:t> </a:t>
            </a:r>
            <a:r>
              <a:rPr sz="1000" spc="-10" dirty="0">
                <a:solidFill>
                  <a:srgbClr val="1D1D1B"/>
                </a:solidFill>
                <a:latin typeface="Arial"/>
                <a:cs typeface="Arial"/>
              </a:rPr>
              <a:t>academically</a:t>
            </a:r>
            <a:r>
              <a:rPr sz="1000" spc="10" dirty="0">
                <a:solidFill>
                  <a:srgbClr val="1D1D1B"/>
                </a:solidFill>
                <a:latin typeface="Arial"/>
                <a:cs typeface="Arial"/>
              </a:rPr>
              <a:t> </a:t>
            </a:r>
            <a:r>
              <a:rPr sz="1000" dirty="0">
                <a:solidFill>
                  <a:srgbClr val="1D1D1B"/>
                </a:solidFill>
                <a:latin typeface="Arial"/>
                <a:cs typeface="Arial"/>
              </a:rPr>
              <a:t>demanding</a:t>
            </a:r>
            <a:r>
              <a:rPr sz="1000" spc="-5" dirty="0">
                <a:solidFill>
                  <a:srgbClr val="1D1D1B"/>
                </a:solidFill>
                <a:latin typeface="Arial"/>
                <a:cs typeface="Arial"/>
              </a:rPr>
              <a:t> </a:t>
            </a:r>
            <a:r>
              <a:rPr sz="1000" spc="-10" dirty="0">
                <a:solidFill>
                  <a:srgbClr val="1D1D1B"/>
                </a:solidFill>
                <a:latin typeface="Arial"/>
                <a:cs typeface="Arial"/>
              </a:rPr>
              <a:t>course, </a:t>
            </a:r>
            <a:r>
              <a:rPr sz="1000" dirty="0">
                <a:solidFill>
                  <a:srgbClr val="1D1D1B"/>
                </a:solidFill>
                <a:latin typeface="Arial"/>
                <a:cs typeface="Arial"/>
              </a:rPr>
              <a:t>requiring</a:t>
            </a:r>
            <a:r>
              <a:rPr sz="1000" spc="-15" dirty="0">
                <a:solidFill>
                  <a:srgbClr val="1D1D1B"/>
                </a:solidFill>
                <a:latin typeface="Arial"/>
                <a:cs typeface="Arial"/>
              </a:rPr>
              <a:t> </a:t>
            </a:r>
            <a:r>
              <a:rPr sz="1000" dirty="0">
                <a:solidFill>
                  <a:srgbClr val="1D1D1B"/>
                </a:solidFill>
                <a:latin typeface="Arial"/>
                <a:cs typeface="Arial"/>
              </a:rPr>
              <a:t>high</a:t>
            </a:r>
            <a:r>
              <a:rPr sz="1000" spc="-30" dirty="0">
                <a:solidFill>
                  <a:srgbClr val="1D1D1B"/>
                </a:solidFill>
                <a:latin typeface="Arial"/>
                <a:cs typeface="Arial"/>
              </a:rPr>
              <a:t> </a:t>
            </a:r>
            <a:r>
              <a:rPr sz="1000" spc="-10" dirty="0">
                <a:solidFill>
                  <a:srgbClr val="1D1D1B"/>
                </a:solidFill>
                <a:latin typeface="Arial"/>
                <a:cs typeface="Arial"/>
              </a:rPr>
              <a:t>levels</a:t>
            </a:r>
            <a:r>
              <a:rPr sz="1000" spc="-5" dirty="0">
                <a:solidFill>
                  <a:srgbClr val="1D1D1B"/>
                </a:solidFill>
                <a:latin typeface="Arial"/>
                <a:cs typeface="Arial"/>
              </a:rPr>
              <a:t> </a:t>
            </a:r>
            <a:r>
              <a:rPr sz="1000" dirty="0">
                <a:solidFill>
                  <a:srgbClr val="1D1D1B"/>
                </a:solidFill>
                <a:latin typeface="Arial"/>
                <a:cs typeface="Arial"/>
              </a:rPr>
              <a:t>of</a:t>
            </a:r>
            <a:r>
              <a:rPr sz="1000" spc="-35" dirty="0">
                <a:solidFill>
                  <a:srgbClr val="1D1D1B"/>
                </a:solidFill>
                <a:latin typeface="Arial"/>
                <a:cs typeface="Arial"/>
              </a:rPr>
              <a:t> </a:t>
            </a:r>
            <a:r>
              <a:rPr sz="1000" dirty="0">
                <a:solidFill>
                  <a:srgbClr val="1D1D1B"/>
                </a:solidFill>
                <a:latin typeface="Arial"/>
                <a:cs typeface="Arial"/>
              </a:rPr>
              <a:t>ability.</a:t>
            </a:r>
            <a:r>
              <a:rPr sz="1000" spc="-10" dirty="0">
                <a:solidFill>
                  <a:srgbClr val="1D1D1B"/>
                </a:solidFill>
                <a:latin typeface="Arial"/>
                <a:cs typeface="Arial"/>
              </a:rPr>
              <a:t> </a:t>
            </a:r>
            <a:r>
              <a:rPr sz="1000" dirty="0">
                <a:solidFill>
                  <a:srgbClr val="1D1D1B"/>
                </a:solidFill>
                <a:latin typeface="Arial"/>
                <a:cs typeface="Arial"/>
              </a:rPr>
              <a:t>Only</a:t>
            </a:r>
            <a:r>
              <a:rPr sz="1000" spc="-25" dirty="0">
                <a:solidFill>
                  <a:srgbClr val="1D1D1B"/>
                </a:solidFill>
                <a:latin typeface="Arial"/>
                <a:cs typeface="Arial"/>
              </a:rPr>
              <a:t> </a:t>
            </a:r>
            <a:r>
              <a:rPr sz="1000" dirty="0">
                <a:solidFill>
                  <a:srgbClr val="1D1D1B"/>
                </a:solidFill>
                <a:latin typeface="Arial"/>
                <a:cs typeface="Arial"/>
              </a:rPr>
              <a:t>students</a:t>
            </a:r>
            <a:r>
              <a:rPr sz="1000" spc="-10" dirty="0">
                <a:solidFill>
                  <a:srgbClr val="1D1D1B"/>
                </a:solidFill>
                <a:latin typeface="Arial"/>
                <a:cs typeface="Arial"/>
              </a:rPr>
              <a:t> </a:t>
            </a:r>
            <a:r>
              <a:rPr sz="1000" dirty="0">
                <a:solidFill>
                  <a:srgbClr val="1D1D1B"/>
                </a:solidFill>
                <a:latin typeface="Arial"/>
                <a:cs typeface="Arial"/>
              </a:rPr>
              <a:t>attaining</a:t>
            </a:r>
            <a:r>
              <a:rPr sz="1000" spc="-20" dirty="0">
                <a:solidFill>
                  <a:srgbClr val="1D1D1B"/>
                </a:solidFill>
                <a:latin typeface="Arial"/>
                <a:cs typeface="Arial"/>
              </a:rPr>
              <a:t> </a:t>
            </a:r>
            <a:r>
              <a:rPr sz="1000" dirty="0">
                <a:solidFill>
                  <a:srgbClr val="1D1D1B"/>
                </a:solidFill>
                <a:latin typeface="Arial"/>
                <a:cs typeface="Arial"/>
              </a:rPr>
              <a:t>grade</a:t>
            </a:r>
            <a:r>
              <a:rPr sz="1000" spc="5" dirty="0">
                <a:solidFill>
                  <a:srgbClr val="1D1D1B"/>
                </a:solidFill>
                <a:latin typeface="Arial"/>
                <a:cs typeface="Arial"/>
              </a:rPr>
              <a:t> </a:t>
            </a:r>
            <a:r>
              <a:rPr sz="1000" dirty="0">
                <a:solidFill>
                  <a:srgbClr val="1D1D1B"/>
                </a:solidFill>
                <a:latin typeface="Arial"/>
                <a:cs typeface="Arial"/>
              </a:rPr>
              <a:t>6</a:t>
            </a:r>
            <a:r>
              <a:rPr sz="1000" spc="-35" dirty="0">
                <a:solidFill>
                  <a:srgbClr val="1D1D1B"/>
                </a:solidFill>
                <a:latin typeface="Arial"/>
                <a:cs typeface="Arial"/>
              </a:rPr>
              <a:t> </a:t>
            </a:r>
            <a:r>
              <a:rPr sz="1000" spc="-10" dirty="0">
                <a:solidFill>
                  <a:srgbClr val="1D1D1B"/>
                </a:solidFill>
                <a:latin typeface="Arial"/>
                <a:cs typeface="Arial"/>
              </a:rPr>
              <a:t>consistently </a:t>
            </a:r>
            <a:r>
              <a:rPr sz="1000" dirty="0">
                <a:solidFill>
                  <a:srgbClr val="1D1D1B"/>
                </a:solidFill>
                <a:latin typeface="Arial"/>
                <a:cs typeface="Arial"/>
              </a:rPr>
              <a:t>across</a:t>
            </a:r>
            <a:r>
              <a:rPr sz="1000" spc="-15" dirty="0">
                <a:solidFill>
                  <a:srgbClr val="1D1D1B"/>
                </a:solidFill>
                <a:latin typeface="Arial"/>
                <a:cs typeface="Arial"/>
              </a:rPr>
              <a:t> </a:t>
            </a:r>
            <a:r>
              <a:rPr sz="1000" dirty="0">
                <a:solidFill>
                  <a:srgbClr val="1D1D1B"/>
                </a:solidFill>
                <a:latin typeface="Arial"/>
                <a:cs typeface="Arial"/>
              </a:rPr>
              <a:t>Science,</a:t>
            </a:r>
            <a:r>
              <a:rPr sz="1000" spc="-5" dirty="0">
                <a:solidFill>
                  <a:srgbClr val="1D1D1B"/>
                </a:solidFill>
                <a:latin typeface="Arial"/>
                <a:cs typeface="Arial"/>
              </a:rPr>
              <a:t> </a:t>
            </a:r>
            <a:r>
              <a:rPr sz="1000" spc="-10" dirty="0">
                <a:solidFill>
                  <a:srgbClr val="1D1D1B"/>
                </a:solidFill>
                <a:latin typeface="Arial"/>
                <a:cs typeface="Arial"/>
              </a:rPr>
              <a:t>Maths</a:t>
            </a:r>
            <a:r>
              <a:rPr sz="1000" spc="-15" dirty="0">
                <a:solidFill>
                  <a:srgbClr val="1D1D1B"/>
                </a:solidFill>
                <a:latin typeface="Arial"/>
                <a:cs typeface="Arial"/>
              </a:rPr>
              <a:t> </a:t>
            </a:r>
            <a:r>
              <a:rPr sz="1000" dirty="0">
                <a:solidFill>
                  <a:srgbClr val="1D1D1B"/>
                </a:solidFill>
                <a:latin typeface="Arial"/>
                <a:cs typeface="Arial"/>
              </a:rPr>
              <a:t>and</a:t>
            </a:r>
            <a:r>
              <a:rPr sz="1000" spc="-15" dirty="0">
                <a:solidFill>
                  <a:srgbClr val="1D1D1B"/>
                </a:solidFill>
                <a:latin typeface="Arial"/>
                <a:cs typeface="Arial"/>
              </a:rPr>
              <a:t> </a:t>
            </a:r>
            <a:r>
              <a:rPr sz="1000" spc="-10" dirty="0">
                <a:solidFill>
                  <a:srgbClr val="1D1D1B"/>
                </a:solidFill>
                <a:latin typeface="Arial"/>
                <a:cs typeface="Arial"/>
              </a:rPr>
              <a:t>English</a:t>
            </a:r>
            <a:r>
              <a:rPr sz="1000" spc="-50" dirty="0">
                <a:solidFill>
                  <a:srgbClr val="1D1D1B"/>
                </a:solidFill>
                <a:latin typeface="Arial"/>
                <a:cs typeface="Arial"/>
              </a:rPr>
              <a:t> </a:t>
            </a:r>
            <a:r>
              <a:rPr sz="1000" dirty="0">
                <a:solidFill>
                  <a:srgbClr val="1D1D1B"/>
                </a:solidFill>
                <a:latin typeface="Arial"/>
                <a:cs typeface="Arial"/>
              </a:rPr>
              <a:t>will</a:t>
            </a:r>
            <a:r>
              <a:rPr sz="1000" spc="-20" dirty="0">
                <a:solidFill>
                  <a:srgbClr val="1D1D1B"/>
                </a:solidFill>
                <a:latin typeface="Arial"/>
                <a:cs typeface="Arial"/>
              </a:rPr>
              <a:t> </a:t>
            </a:r>
            <a:r>
              <a:rPr sz="1000" dirty="0">
                <a:solidFill>
                  <a:srgbClr val="1D1D1B"/>
                </a:solidFill>
                <a:latin typeface="Arial"/>
                <a:cs typeface="Arial"/>
              </a:rPr>
              <a:t>be</a:t>
            </a:r>
            <a:r>
              <a:rPr sz="1000" spc="-25" dirty="0">
                <a:solidFill>
                  <a:srgbClr val="1D1D1B"/>
                </a:solidFill>
                <a:latin typeface="Arial"/>
                <a:cs typeface="Arial"/>
              </a:rPr>
              <a:t> </a:t>
            </a:r>
            <a:r>
              <a:rPr sz="1000" dirty="0">
                <a:solidFill>
                  <a:srgbClr val="1D1D1B"/>
                </a:solidFill>
                <a:latin typeface="Arial"/>
                <a:cs typeface="Arial"/>
              </a:rPr>
              <a:t>allowed to</a:t>
            </a:r>
            <a:r>
              <a:rPr sz="1000" spc="-40" dirty="0">
                <a:solidFill>
                  <a:srgbClr val="1D1D1B"/>
                </a:solidFill>
                <a:latin typeface="Arial"/>
                <a:cs typeface="Arial"/>
              </a:rPr>
              <a:t> </a:t>
            </a:r>
            <a:r>
              <a:rPr sz="1000" dirty="0">
                <a:solidFill>
                  <a:srgbClr val="1D1D1B"/>
                </a:solidFill>
                <a:latin typeface="Arial"/>
                <a:cs typeface="Arial"/>
              </a:rPr>
              <a:t>follow</a:t>
            </a:r>
            <a:r>
              <a:rPr sz="1000" spc="-30" dirty="0">
                <a:solidFill>
                  <a:srgbClr val="1D1D1B"/>
                </a:solidFill>
                <a:latin typeface="Arial"/>
                <a:cs typeface="Arial"/>
              </a:rPr>
              <a:t> </a:t>
            </a:r>
            <a:r>
              <a:rPr sz="1000" dirty="0">
                <a:solidFill>
                  <a:srgbClr val="1D1D1B"/>
                </a:solidFill>
                <a:latin typeface="Arial"/>
                <a:cs typeface="Arial"/>
              </a:rPr>
              <a:t>the</a:t>
            </a:r>
            <a:r>
              <a:rPr sz="1000" spc="-35" dirty="0">
                <a:solidFill>
                  <a:srgbClr val="1D1D1B"/>
                </a:solidFill>
                <a:latin typeface="Arial"/>
                <a:cs typeface="Arial"/>
              </a:rPr>
              <a:t> </a:t>
            </a:r>
            <a:r>
              <a:rPr sz="1000" spc="-10" dirty="0">
                <a:solidFill>
                  <a:srgbClr val="1D1D1B"/>
                </a:solidFill>
                <a:latin typeface="Arial"/>
                <a:cs typeface="Arial"/>
              </a:rPr>
              <a:t>separate </a:t>
            </a:r>
            <a:r>
              <a:rPr sz="1000" dirty="0">
                <a:solidFill>
                  <a:srgbClr val="1D1D1B"/>
                </a:solidFill>
                <a:latin typeface="Arial"/>
                <a:cs typeface="Arial"/>
              </a:rPr>
              <a:t>sciences</a:t>
            </a:r>
            <a:r>
              <a:rPr sz="1000" spc="-50" dirty="0">
                <a:solidFill>
                  <a:srgbClr val="1D1D1B"/>
                </a:solidFill>
                <a:latin typeface="Arial"/>
                <a:cs typeface="Arial"/>
              </a:rPr>
              <a:t> </a:t>
            </a:r>
            <a:r>
              <a:rPr sz="1000" spc="-10" dirty="0">
                <a:solidFill>
                  <a:srgbClr val="1D1D1B"/>
                </a:solidFill>
                <a:latin typeface="Arial"/>
                <a:cs typeface="Arial"/>
              </a:rPr>
              <a:t>course.</a:t>
            </a:r>
            <a:endParaRPr sz="1000">
              <a:latin typeface="Arial"/>
              <a:cs typeface="Arial"/>
            </a:endParaRPr>
          </a:p>
          <a:p>
            <a:pPr>
              <a:lnSpc>
                <a:spcPct val="100000"/>
              </a:lnSpc>
              <a:spcBef>
                <a:spcPts val="765"/>
              </a:spcBef>
            </a:pPr>
            <a:endParaRPr sz="1000">
              <a:latin typeface="Arial"/>
              <a:cs typeface="Arial"/>
            </a:endParaRPr>
          </a:p>
          <a:p>
            <a:pPr marL="12700" marR="283845">
              <a:lnSpc>
                <a:spcPct val="110000"/>
              </a:lnSpc>
              <a:spcBef>
                <a:spcPts val="5"/>
              </a:spcBef>
            </a:pPr>
            <a:r>
              <a:rPr sz="1000" dirty="0">
                <a:solidFill>
                  <a:srgbClr val="1D1D1B"/>
                </a:solidFill>
                <a:latin typeface="Arial"/>
                <a:cs typeface="Arial"/>
              </a:rPr>
              <a:t>Students</a:t>
            </a:r>
            <a:r>
              <a:rPr sz="1000" spc="-10" dirty="0">
                <a:solidFill>
                  <a:srgbClr val="1D1D1B"/>
                </a:solidFill>
                <a:latin typeface="Arial"/>
                <a:cs typeface="Arial"/>
              </a:rPr>
              <a:t> </a:t>
            </a:r>
            <a:r>
              <a:rPr sz="1000" dirty="0">
                <a:solidFill>
                  <a:srgbClr val="1D1D1B"/>
                </a:solidFill>
                <a:latin typeface="Arial"/>
                <a:cs typeface="Arial"/>
              </a:rPr>
              <a:t>should</a:t>
            </a:r>
            <a:r>
              <a:rPr sz="1000" spc="-25" dirty="0">
                <a:solidFill>
                  <a:srgbClr val="1D1D1B"/>
                </a:solidFill>
                <a:latin typeface="Arial"/>
                <a:cs typeface="Arial"/>
              </a:rPr>
              <a:t> </a:t>
            </a:r>
            <a:r>
              <a:rPr sz="1000" dirty="0">
                <a:solidFill>
                  <a:srgbClr val="1D1D1B"/>
                </a:solidFill>
                <a:latin typeface="Arial"/>
                <a:cs typeface="Arial"/>
              </a:rPr>
              <a:t>talk</a:t>
            </a:r>
            <a:r>
              <a:rPr sz="1000" spc="-20" dirty="0">
                <a:solidFill>
                  <a:srgbClr val="1D1D1B"/>
                </a:solidFill>
                <a:latin typeface="Arial"/>
                <a:cs typeface="Arial"/>
              </a:rPr>
              <a:t> </a:t>
            </a:r>
            <a:r>
              <a:rPr sz="1000" dirty="0">
                <a:solidFill>
                  <a:srgbClr val="1D1D1B"/>
                </a:solidFill>
                <a:latin typeface="Arial"/>
                <a:cs typeface="Arial"/>
              </a:rPr>
              <a:t>to</a:t>
            </a:r>
            <a:r>
              <a:rPr sz="1000" spc="-30" dirty="0">
                <a:solidFill>
                  <a:srgbClr val="1D1D1B"/>
                </a:solidFill>
                <a:latin typeface="Arial"/>
                <a:cs typeface="Arial"/>
              </a:rPr>
              <a:t> </a:t>
            </a:r>
            <a:r>
              <a:rPr sz="1000" dirty="0">
                <a:solidFill>
                  <a:srgbClr val="1D1D1B"/>
                </a:solidFill>
                <a:latin typeface="Arial"/>
                <a:cs typeface="Arial"/>
              </a:rPr>
              <a:t>their</a:t>
            </a:r>
            <a:r>
              <a:rPr sz="1000" spc="-5" dirty="0">
                <a:solidFill>
                  <a:srgbClr val="1D1D1B"/>
                </a:solidFill>
                <a:latin typeface="Arial"/>
                <a:cs typeface="Arial"/>
              </a:rPr>
              <a:t> </a:t>
            </a:r>
            <a:r>
              <a:rPr sz="1000" dirty="0">
                <a:solidFill>
                  <a:srgbClr val="1D1D1B"/>
                </a:solidFill>
                <a:latin typeface="Arial"/>
                <a:cs typeface="Arial"/>
              </a:rPr>
              <a:t>science</a:t>
            </a:r>
            <a:r>
              <a:rPr sz="1000" spc="-5" dirty="0">
                <a:solidFill>
                  <a:srgbClr val="1D1D1B"/>
                </a:solidFill>
                <a:latin typeface="Arial"/>
                <a:cs typeface="Arial"/>
              </a:rPr>
              <a:t> </a:t>
            </a:r>
            <a:r>
              <a:rPr sz="1000" dirty="0">
                <a:solidFill>
                  <a:srgbClr val="1D1D1B"/>
                </a:solidFill>
                <a:latin typeface="Arial"/>
                <a:cs typeface="Arial"/>
              </a:rPr>
              <a:t>teacher</a:t>
            </a:r>
            <a:r>
              <a:rPr sz="1000" spc="10" dirty="0">
                <a:solidFill>
                  <a:srgbClr val="1D1D1B"/>
                </a:solidFill>
                <a:latin typeface="Arial"/>
                <a:cs typeface="Arial"/>
              </a:rPr>
              <a:t> </a:t>
            </a:r>
            <a:r>
              <a:rPr sz="1000" dirty="0">
                <a:solidFill>
                  <a:srgbClr val="1D1D1B"/>
                </a:solidFill>
                <a:latin typeface="Arial"/>
                <a:cs typeface="Arial"/>
              </a:rPr>
              <a:t>and</a:t>
            </a:r>
            <a:r>
              <a:rPr sz="1000" spc="-5" dirty="0">
                <a:solidFill>
                  <a:srgbClr val="1D1D1B"/>
                </a:solidFill>
                <a:latin typeface="Arial"/>
                <a:cs typeface="Arial"/>
              </a:rPr>
              <a:t> </a:t>
            </a:r>
            <a:r>
              <a:rPr sz="1000" dirty="0">
                <a:solidFill>
                  <a:srgbClr val="1D1D1B"/>
                </a:solidFill>
                <a:latin typeface="Arial"/>
                <a:cs typeface="Arial"/>
              </a:rPr>
              <a:t>to</a:t>
            </a:r>
            <a:r>
              <a:rPr sz="1000" spc="-40" dirty="0">
                <a:solidFill>
                  <a:srgbClr val="1D1D1B"/>
                </a:solidFill>
                <a:latin typeface="Arial"/>
                <a:cs typeface="Arial"/>
              </a:rPr>
              <a:t> </a:t>
            </a:r>
            <a:r>
              <a:rPr sz="1000" dirty="0">
                <a:solidFill>
                  <a:srgbClr val="1D1D1B"/>
                </a:solidFill>
                <a:latin typeface="Arial"/>
                <a:cs typeface="Arial"/>
              </a:rPr>
              <a:t>Mrs</a:t>
            </a:r>
            <a:r>
              <a:rPr sz="1000" spc="-5" dirty="0">
                <a:solidFill>
                  <a:srgbClr val="1D1D1B"/>
                </a:solidFill>
                <a:latin typeface="Arial"/>
                <a:cs typeface="Arial"/>
              </a:rPr>
              <a:t> </a:t>
            </a:r>
            <a:r>
              <a:rPr sz="1000" dirty="0">
                <a:solidFill>
                  <a:srgbClr val="1D1D1B"/>
                </a:solidFill>
                <a:latin typeface="Arial"/>
                <a:cs typeface="Arial"/>
              </a:rPr>
              <a:t>Tudor,</a:t>
            </a:r>
            <a:r>
              <a:rPr sz="1000" spc="-20" dirty="0">
                <a:solidFill>
                  <a:srgbClr val="1D1D1B"/>
                </a:solidFill>
                <a:latin typeface="Arial"/>
                <a:cs typeface="Arial"/>
              </a:rPr>
              <a:t> </a:t>
            </a:r>
            <a:r>
              <a:rPr sz="1000" dirty="0">
                <a:solidFill>
                  <a:srgbClr val="1D1D1B"/>
                </a:solidFill>
                <a:latin typeface="Arial"/>
                <a:cs typeface="Arial"/>
              </a:rPr>
              <a:t>Director </a:t>
            </a:r>
            <a:r>
              <a:rPr sz="1000" spc="-25" dirty="0">
                <a:solidFill>
                  <a:srgbClr val="1D1D1B"/>
                </a:solidFill>
                <a:latin typeface="Arial"/>
                <a:cs typeface="Arial"/>
              </a:rPr>
              <a:t>of </a:t>
            </a:r>
            <a:r>
              <a:rPr sz="1000" dirty="0">
                <a:solidFill>
                  <a:srgbClr val="1D1D1B"/>
                </a:solidFill>
                <a:latin typeface="Arial"/>
                <a:cs typeface="Arial"/>
              </a:rPr>
              <a:t>Science, if</a:t>
            </a:r>
            <a:r>
              <a:rPr sz="1000" spc="-40" dirty="0">
                <a:solidFill>
                  <a:srgbClr val="1D1D1B"/>
                </a:solidFill>
                <a:latin typeface="Arial"/>
                <a:cs typeface="Arial"/>
              </a:rPr>
              <a:t> </a:t>
            </a:r>
            <a:r>
              <a:rPr sz="1000" dirty="0">
                <a:solidFill>
                  <a:srgbClr val="1D1D1B"/>
                </a:solidFill>
                <a:latin typeface="Arial"/>
                <a:cs typeface="Arial"/>
              </a:rPr>
              <a:t>they</a:t>
            </a:r>
            <a:r>
              <a:rPr sz="1000" spc="-30" dirty="0">
                <a:solidFill>
                  <a:srgbClr val="1D1D1B"/>
                </a:solidFill>
                <a:latin typeface="Arial"/>
                <a:cs typeface="Arial"/>
              </a:rPr>
              <a:t> </a:t>
            </a:r>
            <a:r>
              <a:rPr sz="1000" dirty="0">
                <a:solidFill>
                  <a:srgbClr val="1D1D1B"/>
                </a:solidFill>
                <a:latin typeface="Arial"/>
                <a:cs typeface="Arial"/>
              </a:rPr>
              <a:t>are</a:t>
            </a:r>
            <a:r>
              <a:rPr sz="1000" spc="-15" dirty="0">
                <a:solidFill>
                  <a:srgbClr val="1D1D1B"/>
                </a:solidFill>
                <a:latin typeface="Arial"/>
                <a:cs typeface="Arial"/>
              </a:rPr>
              <a:t> </a:t>
            </a:r>
            <a:r>
              <a:rPr sz="1000" dirty="0">
                <a:solidFill>
                  <a:srgbClr val="1D1D1B"/>
                </a:solidFill>
                <a:latin typeface="Arial"/>
                <a:cs typeface="Arial"/>
              </a:rPr>
              <a:t>planning</a:t>
            </a:r>
            <a:r>
              <a:rPr sz="1000" spc="-20" dirty="0">
                <a:solidFill>
                  <a:srgbClr val="1D1D1B"/>
                </a:solidFill>
                <a:latin typeface="Arial"/>
                <a:cs typeface="Arial"/>
              </a:rPr>
              <a:t> </a:t>
            </a:r>
            <a:r>
              <a:rPr sz="1000" dirty="0">
                <a:solidFill>
                  <a:srgbClr val="1D1D1B"/>
                </a:solidFill>
                <a:latin typeface="Arial"/>
                <a:cs typeface="Arial"/>
              </a:rPr>
              <a:t>on</a:t>
            </a:r>
            <a:r>
              <a:rPr sz="1000" spc="-45" dirty="0">
                <a:solidFill>
                  <a:srgbClr val="1D1D1B"/>
                </a:solidFill>
                <a:latin typeface="Arial"/>
                <a:cs typeface="Arial"/>
              </a:rPr>
              <a:t> </a:t>
            </a:r>
            <a:r>
              <a:rPr sz="1000" dirty="0">
                <a:solidFill>
                  <a:srgbClr val="1D1D1B"/>
                </a:solidFill>
                <a:latin typeface="Arial"/>
                <a:cs typeface="Arial"/>
              </a:rPr>
              <a:t>selecting</a:t>
            </a:r>
            <a:r>
              <a:rPr sz="1000" spc="-25" dirty="0">
                <a:solidFill>
                  <a:srgbClr val="1D1D1B"/>
                </a:solidFill>
                <a:latin typeface="Arial"/>
                <a:cs typeface="Arial"/>
              </a:rPr>
              <a:t> </a:t>
            </a:r>
            <a:r>
              <a:rPr sz="1000" dirty="0">
                <a:solidFill>
                  <a:srgbClr val="1D1D1B"/>
                </a:solidFill>
                <a:latin typeface="Arial"/>
                <a:cs typeface="Arial"/>
              </a:rPr>
              <a:t>this</a:t>
            </a:r>
            <a:r>
              <a:rPr sz="1000" spc="-35" dirty="0">
                <a:solidFill>
                  <a:srgbClr val="1D1D1B"/>
                </a:solidFill>
                <a:latin typeface="Arial"/>
                <a:cs typeface="Arial"/>
              </a:rPr>
              <a:t> </a:t>
            </a:r>
            <a:r>
              <a:rPr sz="1000" dirty="0">
                <a:solidFill>
                  <a:srgbClr val="1D1D1B"/>
                </a:solidFill>
                <a:latin typeface="Arial"/>
                <a:cs typeface="Arial"/>
              </a:rPr>
              <a:t>as</a:t>
            </a:r>
            <a:r>
              <a:rPr sz="1000" spc="-15" dirty="0">
                <a:solidFill>
                  <a:srgbClr val="1D1D1B"/>
                </a:solidFill>
                <a:latin typeface="Arial"/>
                <a:cs typeface="Arial"/>
              </a:rPr>
              <a:t> </a:t>
            </a:r>
            <a:r>
              <a:rPr sz="1000" dirty="0">
                <a:solidFill>
                  <a:srgbClr val="1D1D1B"/>
                </a:solidFill>
                <a:latin typeface="Arial"/>
                <a:cs typeface="Arial"/>
              </a:rPr>
              <a:t>an</a:t>
            </a:r>
            <a:r>
              <a:rPr sz="1000" spc="-30" dirty="0">
                <a:solidFill>
                  <a:srgbClr val="1D1D1B"/>
                </a:solidFill>
                <a:latin typeface="Arial"/>
                <a:cs typeface="Arial"/>
              </a:rPr>
              <a:t> </a:t>
            </a:r>
            <a:r>
              <a:rPr sz="1000" dirty="0">
                <a:solidFill>
                  <a:srgbClr val="1D1D1B"/>
                </a:solidFill>
                <a:latin typeface="Arial"/>
                <a:cs typeface="Arial"/>
              </a:rPr>
              <a:t>option</a:t>
            </a:r>
            <a:r>
              <a:rPr sz="1000" spc="-35" dirty="0">
                <a:solidFill>
                  <a:srgbClr val="1D1D1B"/>
                </a:solidFill>
                <a:latin typeface="Arial"/>
                <a:cs typeface="Arial"/>
              </a:rPr>
              <a:t> </a:t>
            </a:r>
            <a:r>
              <a:rPr sz="1000" spc="-10" dirty="0">
                <a:solidFill>
                  <a:srgbClr val="1D1D1B"/>
                </a:solidFill>
                <a:latin typeface="Arial"/>
                <a:cs typeface="Arial"/>
              </a:rPr>
              <a:t>subject.</a:t>
            </a:r>
            <a:endParaRPr sz="1000">
              <a:latin typeface="Arial"/>
              <a:cs typeface="Arial"/>
            </a:endParaRPr>
          </a:p>
          <a:p>
            <a:pPr>
              <a:lnSpc>
                <a:spcPct val="100000"/>
              </a:lnSpc>
              <a:spcBef>
                <a:spcPts val="890"/>
              </a:spcBef>
            </a:pPr>
            <a:endParaRPr sz="1000">
              <a:latin typeface="Arial"/>
              <a:cs typeface="Arial"/>
            </a:endParaRPr>
          </a:p>
          <a:p>
            <a:pPr marL="12700">
              <a:lnSpc>
                <a:spcPct val="100000"/>
              </a:lnSpc>
            </a:pPr>
            <a:r>
              <a:rPr sz="1000" dirty="0">
                <a:solidFill>
                  <a:srgbClr val="1D1D1B"/>
                </a:solidFill>
                <a:latin typeface="Arial"/>
                <a:cs typeface="Arial"/>
              </a:rPr>
              <a:t>Only</a:t>
            </a:r>
            <a:r>
              <a:rPr sz="1000" spc="-25" dirty="0">
                <a:solidFill>
                  <a:srgbClr val="1D1D1B"/>
                </a:solidFill>
                <a:latin typeface="Arial"/>
                <a:cs typeface="Arial"/>
              </a:rPr>
              <a:t> </a:t>
            </a:r>
            <a:r>
              <a:rPr sz="1000" dirty="0">
                <a:solidFill>
                  <a:srgbClr val="1D1D1B"/>
                </a:solidFill>
                <a:latin typeface="Arial"/>
                <a:cs typeface="Arial"/>
              </a:rPr>
              <a:t>students</a:t>
            </a:r>
            <a:r>
              <a:rPr sz="1000" spc="-25" dirty="0">
                <a:solidFill>
                  <a:srgbClr val="1D1D1B"/>
                </a:solidFill>
                <a:latin typeface="Arial"/>
                <a:cs typeface="Arial"/>
              </a:rPr>
              <a:t> </a:t>
            </a:r>
            <a:r>
              <a:rPr sz="1000" dirty="0">
                <a:solidFill>
                  <a:srgbClr val="1D1D1B"/>
                </a:solidFill>
                <a:latin typeface="Arial"/>
                <a:cs typeface="Arial"/>
              </a:rPr>
              <a:t>attaining</a:t>
            </a:r>
            <a:r>
              <a:rPr sz="1000" spc="-15" dirty="0">
                <a:solidFill>
                  <a:srgbClr val="1D1D1B"/>
                </a:solidFill>
                <a:latin typeface="Arial"/>
                <a:cs typeface="Arial"/>
              </a:rPr>
              <a:t> </a:t>
            </a:r>
            <a:r>
              <a:rPr sz="1000" dirty="0">
                <a:solidFill>
                  <a:srgbClr val="1D1D1B"/>
                </a:solidFill>
                <a:latin typeface="Arial"/>
                <a:cs typeface="Arial"/>
              </a:rPr>
              <a:t>grade</a:t>
            </a:r>
            <a:r>
              <a:rPr sz="1000" spc="-10" dirty="0">
                <a:solidFill>
                  <a:srgbClr val="1D1D1B"/>
                </a:solidFill>
                <a:latin typeface="Arial"/>
                <a:cs typeface="Arial"/>
              </a:rPr>
              <a:t> </a:t>
            </a:r>
            <a:r>
              <a:rPr sz="1000" dirty="0">
                <a:solidFill>
                  <a:srgbClr val="1D1D1B"/>
                </a:solidFill>
                <a:latin typeface="Arial"/>
                <a:cs typeface="Arial"/>
              </a:rPr>
              <a:t>6</a:t>
            </a:r>
            <a:r>
              <a:rPr sz="1000" spc="-30" dirty="0">
                <a:solidFill>
                  <a:srgbClr val="1D1D1B"/>
                </a:solidFill>
                <a:latin typeface="Arial"/>
                <a:cs typeface="Arial"/>
              </a:rPr>
              <a:t> </a:t>
            </a:r>
            <a:r>
              <a:rPr sz="1000" spc="-10" dirty="0">
                <a:solidFill>
                  <a:srgbClr val="1D1D1B"/>
                </a:solidFill>
                <a:latin typeface="Arial"/>
                <a:cs typeface="Arial"/>
              </a:rPr>
              <a:t>consistently</a:t>
            </a:r>
            <a:r>
              <a:rPr sz="1000" spc="-30" dirty="0">
                <a:solidFill>
                  <a:srgbClr val="1D1D1B"/>
                </a:solidFill>
                <a:latin typeface="Arial"/>
                <a:cs typeface="Arial"/>
              </a:rPr>
              <a:t> </a:t>
            </a:r>
            <a:r>
              <a:rPr sz="1000" dirty="0">
                <a:solidFill>
                  <a:srgbClr val="1D1D1B"/>
                </a:solidFill>
                <a:latin typeface="Arial"/>
                <a:cs typeface="Arial"/>
              </a:rPr>
              <a:t>across</a:t>
            </a:r>
            <a:r>
              <a:rPr sz="1000" spc="-15" dirty="0">
                <a:solidFill>
                  <a:srgbClr val="1D1D1B"/>
                </a:solidFill>
                <a:latin typeface="Arial"/>
                <a:cs typeface="Arial"/>
              </a:rPr>
              <a:t> </a:t>
            </a:r>
            <a:r>
              <a:rPr sz="1000" dirty="0">
                <a:solidFill>
                  <a:srgbClr val="1D1D1B"/>
                </a:solidFill>
                <a:latin typeface="Arial"/>
                <a:cs typeface="Arial"/>
              </a:rPr>
              <a:t>Science,</a:t>
            </a:r>
            <a:r>
              <a:rPr sz="1000" spc="-5" dirty="0">
                <a:solidFill>
                  <a:srgbClr val="1D1D1B"/>
                </a:solidFill>
                <a:latin typeface="Arial"/>
                <a:cs typeface="Arial"/>
              </a:rPr>
              <a:t> </a:t>
            </a:r>
            <a:r>
              <a:rPr sz="1000" spc="-10" dirty="0">
                <a:solidFill>
                  <a:srgbClr val="1D1D1B"/>
                </a:solidFill>
                <a:latin typeface="Arial"/>
                <a:cs typeface="Arial"/>
              </a:rPr>
              <a:t>Maths </a:t>
            </a:r>
            <a:r>
              <a:rPr sz="1000" dirty="0">
                <a:solidFill>
                  <a:srgbClr val="1D1D1B"/>
                </a:solidFill>
                <a:latin typeface="Arial"/>
                <a:cs typeface="Arial"/>
              </a:rPr>
              <a:t>and</a:t>
            </a:r>
            <a:r>
              <a:rPr sz="1000" spc="-15" dirty="0">
                <a:solidFill>
                  <a:srgbClr val="1D1D1B"/>
                </a:solidFill>
                <a:latin typeface="Arial"/>
                <a:cs typeface="Arial"/>
              </a:rPr>
              <a:t> </a:t>
            </a:r>
            <a:r>
              <a:rPr sz="1000" spc="-10" dirty="0">
                <a:solidFill>
                  <a:srgbClr val="1D1D1B"/>
                </a:solidFill>
                <a:latin typeface="Arial"/>
                <a:cs typeface="Arial"/>
              </a:rPr>
              <a:t>English</a:t>
            </a:r>
            <a:endParaRPr sz="1000">
              <a:latin typeface="Arial"/>
              <a:cs typeface="Arial"/>
            </a:endParaRPr>
          </a:p>
          <a:p>
            <a:pPr marL="12700">
              <a:lnSpc>
                <a:spcPct val="100000"/>
              </a:lnSpc>
              <a:spcBef>
                <a:spcPts val="120"/>
              </a:spcBef>
            </a:pPr>
            <a:r>
              <a:rPr sz="1000" dirty="0">
                <a:solidFill>
                  <a:srgbClr val="1D1D1B"/>
                </a:solidFill>
                <a:latin typeface="Arial"/>
                <a:cs typeface="Arial"/>
              </a:rPr>
              <a:t>will</a:t>
            </a:r>
            <a:r>
              <a:rPr sz="1000" spc="-35" dirty="0">
                <a:solidFill>
                  <a:srgbClr val="1D1D1B"/>
                </a:solidFill>
                <a:latin typeface="Arial"/>
                <a:cs typeface="Arial"/>
              </a:rPr>
              <a:t> </a:t>
            </a:r>
            <a:r>
              <a:rPr sz="1000" dirty="0">
                <a:solidFill>
                  <a:srgbClr val="1D1D1B"/>
                </a:solidFill>
                <a:latin typeface="Arial"/>
                <a:cs typeface="Arial"/>
              </a:rPr>
              <a:t>be</a:t>
            </a:r>
            <a:r>
              <a:rPr sz="1000" spc="-30" dirty="0">
                <a:solidFill>
                  <a:srgbClr val="1D1D1B"/>
                </a:solidFill>
                <a:latin typeface="Arial"/>
                <a:cs typeface="Arial"/>
              </a:rPr>
              <a:t> </a:t>
            </a:r>
            <a:r>
              <a:rPr sz="1000" dirty="0">
                <a:solidFill>
                  <a:srgbClr val="1D1D1B"/>
                </a:solidFill>
                <a:latin typeface="Arial"/>
                <a:cs typeface="Arial"/>
              </a:rPr>
              <a:t>allowed</a:t>
            </a:r>
            <a:r>
              <a:rPr sz="1000" spc="-20" dirty="0">
                <a:solidFill>
                  <a:srgbClr val="1D1D1B"/>
                </a:solidFill>
                <a:latin typeface="Arial"/>
                <a:cs typeface="Arial"/>
              </a:rPr>
              <a:t> </a:t>
            </a:r>
            <a:r>
              <a:rPr sz="1000" dirty="0">
                <a:solidFill>
                  <a:srgbClr val="1D1D1B"/>
                </a:solidFill>
                <a:latin typeface="Arial"/>
                <a:cs typeface="Arial"/>
              </a:rPr>
              <a:t>to</a:t>
            </a:r>
            <a:r>
              <a:rPr sz="1000" spc="-40" dirty="0">
                <a:solidFill>
                  <a:srgbClr val="1D1D1B"/>
                </a:solidFill>
                <a:latin typeface="Arial"/>
                <a:cs typeface="Arial"/>
              </a:rPr>
              <a:t> </a:t>
            </a:r>
            <a:r>
              <a:rPr sz="1000" dirty="0">
                <a:solidFill>
                  <a:srgbClr val="1D1D1B"/>
                </a:solidFill>
                <a:latin typeface="Arial"/>
                <a:cs typeface="Arial"/>
              </a:rPr>
              <a:t>follow</a:t>
            </a:r>
            <a:r>
              <a:rPr sz="1000" spc="-35" dirty="0">
                <a:solidFill>
                  <a:srgbClr val="1D1D1B"/>
                </a:solidFill>
                <a:latin typeface="Arial"/>
                <a:cs typeface="Arial"/>
              </a:rPr>
              <a:t> </a:t>
            </a:r>
            <a:r>
              <a:rPr sz="1000" dirty="0">
                <a:solidFill>
                  <a:srgbClr val="1D1D1B"/>
                </a:solidFill>
                <a:latin typeface="Arial"/>
                <a:cs typeface="Arial"/>
              </a:rPr>
              <a:t>the</a:t>
            </a:r>
            <a:r>
              <a:rPr sz="1000" spc="-40" dirty="0">
                <a:solidFill>
                  <a:srgbClr val="1D1D1B"/>
                </a:solidFill>
                <a:latin typeface="Arial"/>
                <a:cs typeface="Arial"/>
              </a:rPr>
              <a:t> </a:t>
            </a:r>
            <a:r>
              <a:rPr sz="1000" dirty="0">
                <a:solidFill>
                  <a:srgbClr val="1D1D1B"/>
                </a:solidFill>
                <a:latin typeface="Arial"/>
                <a:cs typeface="Arial"/>
              </a:rPr>
              <a:t>separate sciences</a:t>
            </a:r>
            <a:r>
              <a:rPr sz="1000" spc="-15" dirty="0">
                <a:solidFill>
                  <a:srgbClr val="1D1D1B"/>
                </a:solidFill>
                <a:latin typeface="Arial"/>
                <a:cs typeface="Arial"/>
              </a:rPr>
              <a:t> </a:t>
            </a:r>
            <a:r>
              <a:rPr sz="1000" spc="-10" dirty="0">
                <a:solidFill>
                  <a:srgbClr val="1D1D1B"/>
                </a:solidFill>
                <a:latin typeface="Arial"/>
                <a:cs typeface="Arial"/>
              </a:rPr>
              <a:t>course.</a:t>
            </a:r>
            <a:endParaRPr sz="1000">
              <a:latin typeface="Arial"/>
              <a:cs typeface="Arial"/>
            </a:endParaRPr>
          </a:p>
          <a:p>
            <a:pPr>
              <a:lnSpc>
                <a:spcPct val="100000"/>
              </a:lnSpc>
              <a:spcBef>
                <a:spcPts val="885"/>
              </a:spcBef>
            </a:pPr>
            <a:endParaRPr sz="1000">
              <a:latin typeface="Arial"/>
              <a:cs typeface="Arial"/>
            </a:endParaRPr>
          </a:p>
          <a:p>
            <a:pPr marL="12700">
              <a:lnSpc>
                <a:spcPct val="100000"/>
              </a:lnSpc>
            </a:pPr>
            <a:r>
              <a:rPr sz="1400" spc="-10" dirty="0">
                <a:solidFill>
                  <a:srgbClr val="1D1D1B"/>
                </a:solidFill>
                <a:latin typeface="Arial"/>
                <a:cs typeface="Arial"/>
              </a:rPr>
              <a:t>Qualifications</a:t>
            </a:r>
            <a:r>
              <a:rPr sz="1400" spc="5" dirty="0">
                <a:solidFill>
                  <a:srgbClr val="1D1D1B"/>
                </a:solidFill>
                <a:latin typeface="Arial"/>
                <a:cs typeface="Arial"/>
              </a:rPr>
              <a:t> </a:t>
            </a:r>
            <a:r>
              <a:rPr sz="1400" spc="-10" dirty="0">
                <a:solidFill>
                  <a:srgbClr val="1D1D1B"/>
                </a:solidFill>
                <a:latin typeface="Arial"/>
                <a:cs typeface="Arial"/>
              </a:rPr>
              <a:t>available</a:t>
            </a:r>
            <a:endParaRPr sz="1400">
              <a:latin typeface="Arial"/>
              <a:cs typeface="Arial"/>
            </a:endParaRPr>
          </a:p>
          <a:p>
            <a:pPr marL="192405" indent="-179705">
              <a:lnSpc>
                <a:spcPct val="100000"/>
              </a:lnSpc>
              <a:spcBef>
                <a:spcPts val="475"/>
              </a:spcBef>
              <a:buClr>
                <a:srgbClr val="E9473E"/>
              </a:buClr>
              <a:buFont typeface="Cambria"/>
              <a:buChar char="•"/>
              <a:tabLst>
                <a:tab pos="192405" algn="l"/>
              </a:tabLst>
            </a:pPr>
            <a:r>
              <a:rPr sz="1000" dirty="0">
                <a:solidFill>
                  <a:srgbClr val="1D1D1B"/>
                </a:solidFill>
                <a:latin typeface="Arial"/>
                <a:cs typeface="Arial"/>
              </a:rPr>
              <a:t>1</a:t>
            </a:r>
            <a:r>
              <a:rPr sz="1000" spc="-15" dirty="0">
                <a:solidFill>
                  <a:srgbClr val="1D1D1B"/>
                </a:solidFill>
                <a:latin typeface="Arial"/>
                <a:cs typeface="Arial"/>
              </a:rPr>
              <a:t> </a:t>
            </a:r>
            <a:r>
              <a:rPr sz="1000" spc="-30" dirty="0">
                <a:solidFill>
                  <a:srgbClr val="1D1D1B"/>
                </a:solidFill>
                <a:latin typeface="Arial"/>
                <a:cs typeface="Arial"/>
              </a:rPr>
              <a:t>GCSE</a:t>
            </a:r>
            <a:r>
              <a:rPr sz="1000" spc="-15" dirty="0">
                <a:solidFill>
                  <a:srgbClr val="1D1D1B"/>
                </a:solidFill>
                <a:latin typeface="Arial"/>
                <a:cs typeface="Arial"/>
              </a:rPr>
              <a:t> </a:t>
            </a:r>
            <a:r>
              <a:rPr sz="1000" dirty="0">
                <a:solidFill>
                  <a:srgbClr val="1D1D1B"/>
                </a:solidFill>
                <a:latin typeface="Arial"/>
                <a:cs typeface="Arial"/>
              </a:rPr>
              <a:t>grade</a:t>
            </a:r>
            <a:r>
              <a:rPr sz="1000" spc="5" dirty="0">
                <a:solidFill>
                  <a:srgbClr val="1D1D1B"/>
                </a:solidFill>
                <a:latin typeface="Arial"/>
                <a:cs typeface="Arial"/>
              </a:rPr>
              <a:t> </a:t>
            </a:r>
            <a:r>
              <a:rPr sz="1000" spc="-10" dirty="0">
                <a:solidFill>
                  <a:srgbClr val="1D1D1B"/>
                </a:solidFill>
                <a:latin typeface="Arial"/>
                <a:cs typeface="Arial"/>
              </a:rPr>
              <a:t>9–1</a:t>
            </a:r>
            <a:r>
              <a:rPr sz="1000" spc="-30" dirty="0">
                <a:solidFill>
                  <a:srgbClr val="1D1D1B"/>
                </a:solidFill>
                <a:latin typeface="Arial"/>
                <a:cs typeface="Arial"/>
              </a:rPr>
              <a:t> </a:t>
            </a:r>
            <a:r>
              <a:rPr sz="1000" dirty="0">
                <a:solidFill>
                  <a:srgbClr val="1D1D1B"/>
                </a:solidFill>
                <a:latin typeface="Arial"/>
                <a:cs typeface="Arial"/>
              </a:rPr>
              <a:t>in</a:t>
            </a:r>
            <a:r>
              <a:rPr sz="1000" spc="-15" dirty="0">
                <a:solidFill>
                  <a:srgbClr val="1D1D1B"/>
                </a:solidFill>
                <a:latin typeface="Arial"/>
                <a:cs typeface="Arial"/>
              </a:rPr>
              <a:t> </a:t>
            </a:r>
            <a:r>
              <a:rPr sz="1000" dirty="0">
                <a:solidFill>
                  <a:srgbClr val="1D1D1B"/>
                </a:solidFill>
                <a:latin typeface="Arial"/>
                <a:cs typeface="Arial"/>
              </a:rPr>
              <a:t>Biology</a:t>
            </a:r>
            <a:r>
              <a:rPr sz="1000" spc="-20" dirty="0">
                <a:solidFill>
                  <a:srgbClr val="1D1D1B"/>
                </a:solidFill>
                <a:latin typeface="Arial"/>
                <a:cs typeface="Arial"/>
              </a:rPr>
              <a:t> </a:t>
            </a:r>
            <a:r>
              <a:rPr sz="1000" dirty="0">
                <a:solidFill>
                  <a:srgbClr val="1D1D1B"/>
                </a:solidFill>
                <a:latin typeface="Arial"/>
                <a:cs typeface="Arial"/>
              </a:rPr>
              <a:t>following</a:t>
            </a:r>
            <a:r>
              <a:rPr sz="1000" spc="-20" dirty="0">
                <a:solidFill>
                  <a:srgbClr val="1D1D1B"/>
                </a:solidFill>
                <a:latin typeface="Arial"/>
                <a:cs typeface="Arial"/>
              </a:rPr>
              <a:t> </a:t>
            </a:r>
            <a:r>
              <a:rPr sz="1000" dirty="0">
                <a:solidFill>
                  <a:srgbClr val="1D1D1B"/>
                </a:solidFill>
                <a:latin typeface="Arial"/>
                <a:cs typeface="Arial"/>
              </a:rPr>
              <a:t>AQA</a:t>
            </a:r>
            <a:r>
              <a:rPr sz="1000" spc="-5" dirty="0">
                <a:solidFill>
                  <a:srgbClr val="1D1D1B"/>
                </a:solidFill>
                <a:latin typeface="Arial"/>
                <a:cs typeface="Arial"/>
              </a:rPr>
              <a:t> </a:t>
            </a:r>
            <a:r>
              <a:rPr sz="1000" spc="-40" dirty="0">
                <a:solidFill>
                  <a:srgbClr val="1D1D1B"/>
                </a:solidFill>
                <a:latin typeface="Arial"/>
                <a:cs typeface="Arial"/>
              </a:rPr>
              <a:t>GCSE</a:t>
            </a:r>
            <a:r>
              <a:rPr sz="1000" spc="-25" dirty="0">
                <a:solidFill>
                  <a:srgbClr val="1D1D1B"/>
                </a:solidFill>
                <a:latin typeface="Arial"/>
                <a:cs typeface="Arial"/>
              </a:rPr>
              <a:t> </a:t>
            </a:r>
            <a:r>
              <a:rPr sz="1000" spc="-10" dirty="0">
                <a:solidFill>
                  <a:srgbClr val="1D1D1B"/>
                </a:solidFill>
                <a:latin typeface="Arial"/>
                <a:cs typeface="Arial"/>
              </a:rPr>
              <a:t>Biology</a:t>
            </a:r>
            <a:endParaRPr sz="1000">
              <a:latin typeface="Arial"/>
              <a:cs typeface="Arial"/>
            </a:endParaRPr>
          </a:p>
          <a:p>
            <a:pPr marL="192405" indent="-179705">
              <a:lnSpc>
                <a:spcPct val="100000"/>
              </a:lnSpc>
              <a:spcBef>
                <a:spcPts val="420"/>
              </a:spcBef>
              <a:buClr>
                <a:srgbClr val="E9473E"/>
              </a:buClr>
              <a:buFont typeface="Cambria"/>
              <a:buChar char="•"/>
              <a:tabLst>
                <a:tab pos="192405" algn="l"/>
              </a:tabLst>
            </a:pPr>
            <a:r>
              <a:rPr sz="1000" dirty="0">
                <a:solidFill>
                  <a:srgbClr val="1D1D1B"/>
                </a:solidFill>
                <a:latin typeface="Arial"/>
                <a:cs typeface="Arial"/>
              </a:rPr>
              <a:t>1</a:t>
            </a:r>
            <a:r>
              <a:rPr sz="1000" spc="-25" dirty="0">
                <a:solidFill>
                  <a:srgbClr val="1D1D1B"/>
                </a:solidFill>
                <a:latin typeface="Arial"/>
                <a:cs typeface="Arial"/>
              </a:rPr>
              <a:t> </a:t>
            </a:r>
            <a:r>
              <a:rPr sz="1000" spc="-30" dirty="0">
                <a:solidFill>
                  <a:srgbClr val="1D1D1B"/>
                </a:solidFill>
                <a:latin typeface="Arial"/>
                <a:cs typeface="Arial"/>
              </a:rPr>
              <a:t>GCSE</a:t>
            </a:r>
            <a:r>
              <a:rPr sz="1000" spc="-25" dirty="0">
                <a:solidFill>
                  <a:srgbClr val="1D1D1B"/>
                </a:solidFill>
                <a:latin typeface="Arial"/>
                <a:cs typeface="Arial"/>
              </a:rPr>
              <a:t> </a:t>
            </a:r>
            <a:r>
              <a:rPr sz="1000" dirty="0">
                <a:solidFill>
                  <a:srgbClr val="1D1D1B"/>
                </a:solidFill>
                <a:latin typeface="Arial"/>
                <a:cs typeface="Arial"/>
              </a:rPr>
              <a:t>grade </a:t>
            </a:r>
            <a:r>
              <a:rPr sz="1000" spc="-10" dirty="0">
                <a:solidFill>
                  <a:srgbClr val="1D1D1B"/>
                </a:solidFill>
                <a:latin typeface="Arial"/>
                <a:cs typeface="Arial"/>
              </a:rPr>
              <a:t>9–1</a:t>
            </a:r>
            <a:r>
              <a:rPr sz="1000" spc="-40" dirty="0">
                <a:solidFill>
                  <a:srgbClr val="1D1D1B"/>
                </a:solidFill>
                <a:latin typeface="Arial"/>
                <a:cs typeface="Arial"/>
              </a:rPr>
              <a:t> </a:t>
            </a:r>
            <a:r>
              <a:rPr sz="1000" dirty="0">
                <a:solidFill>
                  <a:srgbClr val="1D1D1B"/>
                </a:solidFill>
                <a:latin typeface="Arial"/>
                <a:cs typeface="Arial"/>
              </a:rPr>
              <a:t>in</a:t>
            </a:r>
            <a:r>
              <a:rPr sz="1000" spc="-20" dirty="0">
                <a:solidFill>
                  <a:srgbClr val="1D1D1B"/>
                </a:solidFill>
                <a:latin typeface="Arial"/>
                <a:cs typeface="Arial"/>
              </a:rPr>
              <a:t> </a:t>
            </a:r>
            <a:r>
              <a:rPr sz="1000" dirty="0">
                <a:solidFill>
                  <a:srgbClr val="1D1D1B"/>
                </a:solidFill>
                <a:latin typeface="Arial"/>
                <a:cs typeface="Arial"/>
              </a:rPr>
              <a:t>Chemistry</a:t>
            </a:r>
            <a:r>
              <a:rPr sz="1000" spc="-20" dirty="0">
                <a:solidFill>
                  <a:srgbClr val="1D1D1B"/>
                </a:solidFill>
                <a:latin typeface="Arial"/>
                <a:cs typeface="Arial"/>
              </a:rPr>
              <a:t> </a:t>
            </a:r>
            <a:r>
              <a:rPr sz="1000" dirty="0">
                <a:solidFill>
                  <a:srgbClr val="1D1D1B"/>
                </a:solidFill>
                <a:latin typeface="Arial"/>
                <a:cs typeface="Arial"/>
              </a:rPr>
              <a:t>following</a:t>
            </a:r>
            <a:r>
              <a:rPr sz="1000" spc="-30" dirty="0">
                <a:solidFill>
                  <a:srgbClr val="1D1D1B"/>
                </a:solidFill>
                <a:latin typeface="Arial"/>
                <a:cs typeface="Arial"/>
              </a:rPr>
              <a:t> </a:t>
            </a:r>
            <a:r>
              <a:rPr sz="1000" dirty="0">
                <a:solidFill>
                  <a:srgbClr val="1D1D1B"/>
                </a:solidFill>
                <a:latin typeface="Arial"/>
                <a:cs typeface="Arial"/>
              </a:rPr>
              <a:t>AQA</a:t>
            </a:r>
            <a:r>
              <a:rPr sz="1000" spc="-15" dirty="0">
                <a:solidFill>
                  <a:srgbClr val="1D1D1B"/>
                </a:solidFill>
                <a:latin typeface="Arial"/>
                <a:cs typeface="Arial"/>
              </a:rPr>
              <a:t> </a:t>
            </a:r>
            <a:r>
              <a:rPr sz="1000" spc="-30" dirty="0">
                <a:solidFill>
                  <a:srgbClr val="1D1D1B"/>
                </a:solidFill>
                <a:latin typeface="Arial"/>
                <a:cs typeface="Arial"/>
              </a:rPr>
              <a:t>GCSE</a:t>
            </a:r>
            <a:r>
              <a:rPr sz="1000" spc="-25" dirty="0">
                <a:solidFill>
                  <a:srgbClr val="1D1D1B"/>
                </a:solidFill>
                <a:latin typeface="Arial"/>
                <a:cs typeface="Arial"/>
              </a:rPr>
              <a:t> </a:t>
            </a:r>
            <a:r>
              <a:rPr sz="1000" spc="-10" dirty="0">
                <a:solidFill>
                  <a:srgbClr val="1D1D1B"/>
                </a:solidFill>
                <a:latin typeface="Arial"/>
                <a:cs typeface="Arial"/>
              </a:rPr>
              <a:t>Chemistry</a:t>
            </a:r>
            <a:endParaRPr sz="1000">
              <a:latin typeface="Arial"/>
              <a:cs typeface="Arial"/>
            </a:endParaRPr>
          </a:p>
          <a:p>
            <a:pPr marL="192405" indent="-179705">
              <a:lnSpc>
                <a:spcPct val="100000"/>
              </a:lnSpc>
              <a:spcBef>
                <a:spcPts val="420"/>
              </a:spcBef>
              <a:buClr>
                <a:srgbClr val="E9473E"/>
              </a:buClr>
              <a:buFont typeface="Cambria"/>
              <a:buChar char="•"/>
              <a:tabLst>
                <a:tab pos="192405" algn="l"/>
              </a:tabLst>
            </a:pPr>
            <a:r>
              <a:rPr sz="1000" dirty="0">
                <a:solidFill>
                  <a:srgbClr val="1D1D1B"/>
                </a:solidFill>
                <a:latin typeface="Arial"/>
                <a:cs typeface="Arial"/>
              </a:rPr>
              <a:t>1</a:t>
            </a:r>
            <a:r>
              <a:rPr sz="1000" spc="-20" dirty="0">
                <a:solidFill>
                  <a:srgbClr val="1D1D1B"/>
                </a:solidFill>
                <a:latin typeface="Arial"/>
                <a:cs typeface="Arial"/>
              </a:rPr>
              <a:t> </a:t>
            </a:r>
            <a:r>
              <a:rPr sz="1000" spc="-30" dirty="0">
                <a:solidFill>
                  <a:srgbClr val="1D1D1B"/>
                </a:solidFill>
                <a:latin typeface="Arial"/>
                <a:cs typeface="Arial"/>
              </a:rPr>
              <a:t>GCSE</a:t>
            </a:r>
            <a:r>
              <a:rPr sz="1000" spc="-20" dirty="0">
                <a:solidFill>
                  <a:srgbClr val="1D1D1B"/>
                </a:solidFill>
                <a:latin typeface="Arial"/>
                <a:cs typeface="Arial"/>
              </a:rPr>
              <a:t> </a:t>
            </a:r>
            <a:r>
              <a:rPr sz="1000" dirty="0">
                <a:solidFill>
                  <a:srgbClr val="1D1D1B"/>
                </a:solidFill>
                <a:latin typeface="Arial"/>
                <a:cs typeface="Arial"/>
              </a:rPr>
              <a:t>grade </a:t>
            </a:r>
            <a:r>
              <a:rPr sz="1000" spc="-10" dirty="0">
                <a:solidFill>
                  <a:srgbClr val="1D1D1B"/>
                </a:solidFill>
                <a:latin typeface="Arial"/>
                <a:cs typeface="Arial"/>
              </a:rPr>
              <a:t>9–1</a:t>
            </a:r>
            <a:r>
              <a:rPr sz="1000" spc="-35" dirty="0">
                <a:solidFill>
                  <a:srgbClr val="1D1D1B"/>
                </a:solidFill>
                <a:latin typeface="Arial"/>
                <a:cs typeface="Arial"/>
              </a:rPr>
              <a:t> </a:t>
            </a:r>
            <a:r>
              <a:rPr sz="1000" dirty="0">
                <a:solidFill>
                  <a:srgbClr val="1D1D1B"/>
                </a:solidFill>
                <a:latin typeface="Arial"/>
                <a:cs typeface="Arial"/>
              </a:rPr>
              <a:t>in</a:t>
            </a:r>
            <a:r>
              <a:rPr sz="1000" spc="-20" dirty="0">
                <a:solidFill>
                  <a:srgbClr val="1D1D1B"/>
                </a:solidFill>
                <a:latin typeface="Arial"/>
                <a:cs typeface="Arial"/>
              </a:rPr>
              <a:t> </a:t>
            </a:r>
            <a:r>
              <a:rPr sz="1000" spc="-10" dirty="0">
                <a:solidFill>
                  <a:srgbClr val="1D1D1B"/>
                </a:solidFill>
                <a:latin typeface="Arial"/>
                <a:cs typeface="Arial"/>
              </a:rPr>
              <a:t>Physics</a:t>
            </a:r>
            <a:r>
              <a:rPr sz="1000" spc="-25" dirty="0">
                <a:solidFill>
                  <a:srgbClr val="1D1D1B"/>
                </a:solidFill>
                <a:latin typeface="Arial"/>
                <a:cs typeface="Arial"/>
              </a:rPr>
              <a:t> </a:t>
            </a:r>
            <a:r>
              <a:rPr sz="1000" dirty="0">
                <a:solidFill>
                  <a:srgbClr val="1D1D1B"/>
                </a:solidFill>
                <a:latin typeface="Arial"/>
                <a:cs typeface="Arial"/>
              </a:rPr>
              <a:t>following</a:t>
            </a:r>
            <a:r>
              <a:rPr sz="1000" spc="-30" dirty="0">
                <a:solidFill>
                  <a:srgbClr val="1D1D1B"/>
                </a:solidFill>
                <a:latin typeface="Arial"/>
                <a:cs typeface="Arial"/>
              </a:rPr>
              <a:t> </a:t>
            </a:r>
            <a:r>
              <a:rPr sz="1000" dirty="0">
                <a:solidFill>
                  <a:srgbClr val="1D1D1B"/>
                </a:solidFill>
                <a:latin typeface="Arial"/>
                <a:cs typeface="Arial"/>
              </a:rPr>
              <a:t>AQA</a:t>
            </a:r>
            <a:r>
              <a:rPr sz="1000" spc="-10" dirty="0">
                <a:solidFill>
                  <a:srgbClr val="1D1D1B"/>
                </a:solidFill>
                <a:latin typeface="Arial"/>
                <a:cs typeface="Arial"/>
              </a:rPr>
              <a:t> </a:t>
            </a:r>
            <a:r>
              <a:rPr sz="1000" spc="-30" dirty="0">
                <a:solidFill>
                  <a:srgbClr val="1D1D1B"/>
                </a:solidFill>
                <a:latin typeface="Arial"/>
                <a:cs typeface="Arial"/>
              </a:rPr>
              <a:t>GCSE</a:t>
            </a:r>
            <a:r>
              <a:rPr sz="1000" spc="-20" dirty="0">
                <a:solidFill>
                  <a:srgbClr val="1D1D1B"/>
                </a:solidFill>
                <a:latin typeface="Arial"/>
                <a:cs typeface="Arial"/>
              </a:rPr>
              <a:t> </a:t>
            </a:r>
            <a:r>
              <a:rPr sz="1000" spc="-10" dirty="0">
                <a:solidFill>
                  <a:srgbClr val="1D1D1B"/>
                </a:solidFill>
                <a:latin typeface="Arial"/>
                <a:cs typeface="Arial"/>
              </a:rPr>
              <a:t>Physics</a:t>
            </a:r>
            <a:endParaRPr sz="1000">
              <a:latin typeface="Arial"/>
              <a:cs typeface="Arial"/>
            </a:endParaRPr>
          </a:p>
          <a:p>
            <a:pPr>
              <a:lnSpc>
                <a:spcPct val="100000"/>
              </a:lnSpc>
              <a:spcBef>
                <a:spcPts val="885"/>
              </a:spcBef>
              <a:buClr>
                <a:srgbClr val="E9473E"/>
              </a:buClr>
              <a:buFont typeface="Cambria"/>
              <a:buChar char="•"/>
            </a:pPr>
            <a:endParaRPr sz="1000">
              <a:latin typeface="Arial"/>
              <a:cs typeface="Arial"/>
            </a:endParaRPr>
          </a:p>
          <a:p>
            <a:pPr marL="12700">
              <a:lnSpc>
                <a:spcPct val="100000"/>
              </a:lnSpc>
            </a:pPr>
            <a:r>
              <a:rPr sz="1400" spc="-10" dirty="0">
                <a:solidFill>
                  <a:srgbClr val="1D1D1B"/>
                </a:solidFill>
                <a:latin typeface="Arial"/>
                <a:cs typeface="Arial"/>
              </a:rPr>
              <a:t>Assessment</a:t>
            </a:r>
            <a:endParaRPr sz="1400">
              <a:latin typeface="Arial"/>
              <a:cs typeface="Arial"/>
            </a:endParaRPr>
          </a:p>
          <a:p>
            <a:pPr marL="12700" marR="96520">
              <a:lnSpc>
                <a:spcPct val="110000"/>
              </a:lnSpc>
              <a:spcBef>
                <a:spcPts val="350"/>
              </a:spcBef>
            </a:pPr>
            <a:r>
              <a:rPr sz="1000" dirty="0">
                <a:solidFill>
                  <a:srgbClr val="1D1D1B"/>
                </a:solidFill>
                <a:latin typeface="Arial"/>
                <a:cs typeface="Arial"/>
              </a:rPr>
              <a:t>There</a:t>
            </a:r>
            <a:r>
              <a:rPr sz="1000" spc="-20" dirty="0">
                <a:solidFill>
                  <a:srgbClr val="1D1D1B"/>
                </a:solidFill>
                <a:latin typeface="Arial"/>
                <a:cs typeface="Arial"/>
              </a:rPr>
              <a:t> </a:t>
            </a:r>
            <a:r>
              <a:rPr sz="1000" dirty="0">
                <a:solidFill>
                  <a:srgbClr val="1D1D1B"/>
                </a:solidFill>
                <a:latin typeface="Arial"/>
                <a:cs typeface="Arial"/>
              </a:rPr>
              <a:t>are</a:t>
            </a:r>
            <a:r>
              <a:rPr sz="1000" spc="-25" dirty="0">
                <a:solidFill>
                  <a:srgbClr val="1D1D1B"/>
                </a:solidFill>
                <a:latin typeface="Arial"/>
                <a:cs typeface="Arial"/>
              </a:rPr>
              <a:t> </a:t>
            </a:r>
            <a:r>
              <a:rPr sz="1000" dirty="0">
                <a:solidFill>
                  <a:srgbClr val="1D1D1B"/>
                </a:solidFill>
                <a:latin typeface="Arial"/>
                <a:cs typeface="Arial"/>
              </a:rPr>
              <a:t>six</a:t>
            </a:r>
            <a:r>
              <a:rPr sz="1000" spc="-45" dirty="0">
                <a:solidFill>
                  <a:srgbClr val="1D1D1B"/>
                </a:solidFill>
                <a:latin typeface="Arial"/>
                <a:cs typeface="Arial"/>
              </a:rPr>
              <a:t> </a:t>
            </a:r>
            <a:r>
              <a:rPr sz="1000" dirty="0">
                <a:solidFill>
                  <a:srgbClr val="1D1D1B"/>
                </a:solidFill>
                <a:latin typeface="Arial"/>
                <a:cs typeface="Arial"/>
              </a:rPr>
              <a:t>written</a:t>
            </a:r>
            <a:r>
              <a:rPr sz="1000" spc="-20" dirty="0">
                <a:solidFill>
                  <a:srgbClr val="1D1D1B"/>
                </a:solidFill>
                <a:latin typeface="Arial"/>
                <a:cs typeface="Arial"/>
              </a:rPr>
              <a:t> </a:t>
            </a:r>
            <a:r>
              <a:rPr sz="1000" dirty="0">
                <a:solidFill>
                  <a:srgbClr val="1D1D1B"/>
                </a:solidFill>
                <a:latin typeface="Arial"/>
                <a:cs typeface="Arial"/>
              </a:rPr>
              <a:t>exam</a:t>
            </a:r>
            <a:r>
              <a:rPr sz="1000" spc="-20" dirty="0">
                <a:solidFill>
                  <a:srgbClr val="1D1D1B"/>
                </a:solidFill>
                <a:latin typeface="Arial"/>
                <a:cs typeface="Arial"/>
              </a:rPr>
              <a:t> </a:t>
            </a:r>
            <a:r>
              <a:rPr sz="1000" dirty="0">
                <a:solidFill>
                  <a:srgbClr val="1D1D1B"/>
                </a:solidFill>
                <a:latin typeface="Arial"/>
                <a:cs typeface="Arial"/>
              </a:rPr>
              <a:t>papers,</a:t>
            </a:r>
            <a:r>
              <a:rPr sz="1000" spc="-5" dirty="0">
                <a:solidFill>
                  <a:srgbClr val="1D1D1B"/>
                </a:solidFill>
                <a:latin typeface="Arial"/>
                <a:cs typeface="Arial"/>
              </a:rPr>
              <a:t> </a:t>
            </a:r>
            <a:r>
              <a:rPr sz="1000" dirty="0">
                <a:solidFill>
                  <a:srgbClr val="1D1D1B"/>
                </a:solidFill>
                <a:latin typeface="Arial"/>
                <a:cs typeface="Arial"/>
              </a:rPr>
              <a:t>all</a:t>
            </a:r>
            <a:r>
              <a:rPr sz="1000" spc="-25" dirty="0">
                <a:solidFill>
                  <a:srgbClr val="1D1D1B"/>
                </a:solidFill>
                <a:latin typeface="Arial"/>
                <a:cs typeface="Arial"/>
              </a:rPr>
              <a:t> </a:t>
            </a:r>
            <a:r>
              <a:rPr sz="1000" dirty="0">
                <a:solidFill>
                  <a:srgbClr val="1D1D1B"/>
                </a:solidFill>
                <a:latin typeface="Arial"/>
                <a:cs typeface="Arial"/>
              </a:rPr>
              <a:t>of</a:t>
            </a:r>
            <a:r>
              <a:rPr sz="1000" spc="-35" dirty="0">
                <a:solidFill>
                  <a:srgbClr val="1D1D1B"/>
                </a:solidFill>
                <a:latin typeface="Arial"/>
                <a:cs typeface="Arial"/>
              </a:rPr>
              <a:t> </a:t>
            </a:r>
            <a:r>
              <a:rPr sz="1000" dirty="0">
                <a:solidFill>
                  <a:srgbClr val="1D1D1B"/>
                </a:solidFill>
                <a:latin typeface="Arial"/>
                <a:cs typeface="Arial"/>
              </a:rPr>
              <a:t>which</a:t>
            </a:r>
            <a:r>
              <a:rPr sz="1000" spc="-35" dirty="0">
                <a:solidFill>
                  <a:srgbClr val="1D1D1B"/>
                </a:solidFill>
                <a:latin typeface="Arial"/>
                <a:cs typeface="Arial"/>
              </a:rPr>
              <a:t> </a:t>
            </a:r>
            <a:r>
              <a:rPr sz="1000" dirty="0">
                <a:solidFill>
                  <a:srgbClr val="1D1D1B"/>
                </a:solidFill>
                <a:latin typeface="Arial"/>
                <a:cs typeface="Arial"/>
              </a:rPr>
              <a:t>are</a:t>
            </a:r>
            <a:r>
              <a:rPr sz="1000" spc="-15" dirty="0">
                <a:solidFill>
                  <a:srgbClr val="1D1D1B"/>
                </a:solidFill>
                <a:latin typeface="Arial"/>
                <a:cs typeface="Arial"/>
              </a:rPr>
              <a:t> </a:t>
            </a:r>
            <a:r>
              <a:rPr sz="1000" dirty="0">
                <a:solidFill>
                  <a:srgbClr val="1D1D1B"/>
                </a:solidFill>
                <a:latin typeface="Arial"/>
                <a:cs typeface="Arial"/>
              </a:rPr>
              <a:t>taken</a:t>
            </a:r>
            <a:r>
              <a:rPr sz="1000" spc="-20" dirty="0">
                <a:solidFill>
                  <a:srgbClr val="1D1D1B"/>
                </a:solidFill>
                <a:latin typeface="Arial"/>
                <a:cs typeface="Arial"/>
              </a:rPr>
              <a:t> </a:t>
            </a:r>
            <a:r>
              <a:rPr sz="1000" dirty="0">
                <a:solidFill>
                  <a:srgbClr val="1D1D1B"/>
                </a:solidFill>
                <a:latin typeface="Arial"/>
                <a:cs typeface="Arial"/>
              </a:rPr>
              <a:t>in</a:t>
            </a:r>
            <a:r>
              <a:rPr sz="1000" spc="-50" dirty="0">
                <a:solidFill>
                  <a:srgbClr val="1D1D1B"/>
                </a:solidFill>
                <a:latin typeface="Arial"/>
                <a:cs typeface="Arial"/>
              </a:rPr>
              <a:t> </a:t>
            </a:r>
            <a:r>
              <a:rPr sz="1000" dirty="0">
                <a:solidFill>
                  <a:srgbClr val="1D1D1B"/>
                </a:solidFill>
                <a:latin typeface="Arial"/>
                <a:cs typeface="Arial"/>
              </a:rPr>
              <a:t>the</a:t>
            </a:r>
            <a:r>
              <a:rPr sz="1000" spc="-25" dirty="0">
                <a:solidFill>
                  <a:srgbClr val="1D1D1B"/>
                </a:solidFill>
                <a:latin typeface="Arial"/>
                <a:cs typeface="Arial"/>
              </a:rPr>
              <a:t> </a:t>
            </a:r>
            <a:r>
              <a:rPr sz="1000" dirty="0">
                <a:solidFill>
                  <a:srgbClr val="1D1D1B"/>
                </a:solidFill>
                <a:latin typeface="Arial"/>
                <a:cs typeface="Arial"/>
              </a:rPr>
              <a:t>summer</a:t>
            </a:r>
            <a:r>
              <a:rPr sz="1000" spc="-35" dirty="0">
                <a:solidFill>
                  <a:srgbClr val="1D1D1B"/>
                </a:solidFill>
                <a:latin typeface="Arial"/>
                <a:cs typeface="Arial"/>
              </a:rPr>
              <a:t> </a:t>
            </a:r>
            <a:r>
              <a:rPr sz="1000" spc="-20" dirty="0">
                <a:solidFill>
                  <a:srgbClr val="1D1D1B"/>
                </a:solidFill>
                <a:latin typeface="Arial"/>
                <a:cs typeface="Arial"/>
              </a:rPr>
              <a:t>exam </a:t>
            </a:r>
            <a:r>
              <a:rPr sz="1000" dirty="0">
                <a:solidFill>
                  <a:srgbClr val="1D1D1B"/>
                </a:solidFill>
                <a:latin typeface="Arial"/>
                <a:cs typeface="Arial"/>
              </a:rPr>
              <a:t>period</a:t>
            </a:r>
            <a:r>
              <a:rPr sz="1000" spc="-5" dirty="0">
                <a:solidFill>
                  <a:srgbClr val="1D1D1B"/>
                </a:solidFill>
                <a:latin typeface="Arial"/>
                <a:cs typeface="Arial"/>
              </a:rPr>
              <a:t> </a:t>
            </a:r>
            <a:r>
              <a:rPr sz="1000" dirty="0">
                <a:solidFill>
                  <a:srgbClr val="1D1D1B"/>
                </a:solidFill>
                <a:latin typeface="Arial"/>
                <a:cs typeface="Arial"/>
              </a:rPr>
              <a:t>of</a:t>
            </a:r>
            <a:r>
              <a:rPr sz="1000" spc="-15" dirty="0">
                <a:solidFill>
                  <a:srgbClr val="1D1D1B"/>
                </a:solidFill>
                <a:latin typeface="Arial"/>
                <a:cs typeface="Arial"/>
              </a:rPr>
              <a:t> </a:t>
            </a:r>
            <a:r>
              <a:rPr sz="1000" dirty="0">
                <a:solidFill>
                  <a:srgbClr val="1D1D1B"/>
                </a:solidFill>
                <a:latin typeface="Arial"/>
                <a:cs typeface="Arial"/>
              </a:rPr>
              <a:t>Year</a:t>
            </a:r>
            <a:r>
              <a:rPr sz="1000" spc="10" dirty="0">
                <a:solidFill>
                  <a:srgbClr val="1D1D1B"/>
                </a:solidFill>
                <a:latin typeface="Arial"/>
                <a:cs typeface="Arial"/>
              </a:rPr>
              <a:t> </a:t>
            </a:r>
            <a:r>
              <a:rPr sz="1000" spc="-25" dirty="0">
                <a:solidFill>
                  <a:srgbClr val="1D1D1B"/>
                </a:solidFill>
                <a:latin typeface="Arial"/>
                <a:cs typeface="Arial"/>
              </a:rPr>
              <a:t>11.</a:t>
            </a:r>
            <a:endParaRPr sz="1000">
              <a:latin typeface="Arial"/>
              <a:cs typeface="Arial"/>
            </a:endParaRPr>
          </a:p>
          <a:p>
            <a:pPr marL="192405" indent="-179705">
              <a:lnSpc>
                <a:spcPct val="100000"/>
              </a:lnSpc>
              <a:spcBef>
                <a:spcPts val="420"/>
              </a:spcBef>
              <a:buClr>
                <a:srgbClr val="E9473E"/>
              </a:buClr>
              <a:buFont typeface="Cambria"/>
              <a:buChar char="•"/>
              <a:tabLst>
                <a:tab pos="192405" algn="l"/>
              </a:tabLst>
            </a:pPr>
            <a:r>
              <a:rPr sz="1000" dirty="0">
                <a:solidFill>
                  <a:srgbClr val="1D1D1B"/>
                </a:solidFill>
                <a:latin typeface="Arial"/>
                <a:cs typeface="Arial"/>
              </a:rPr>
              <a:t>2</a:t>
            </a:r>
            <a:r>
              <a:rPr sz="1000" spc="-15" dirty="0">
                <a:solidFill>
                  <a:srgbClr val="1D1D1B"/>
                </a:solidFill>
                <a:latin typeface="Arial"/>
                <a:cs typeface="Arial"/>
              </a:rPr>
              <a:t> </a:t>
            </a:r>
            <a:r>
              <a:rPr sz="1000" dirty="0">
                <a:solidFill>
                  <a:srgbClr val="1D1D1B"/>
                </a:solidFill>
                <a:latin typeface="Arial"/>
                <a:cs typeface="Arial"/>
              </a:rPr>
              <a:t>x</a:t>
            </a:r>
            <a:r>
              <a:rPr sz="1000" spc="-20" dirty="0">
                <a:solidFill>
                  <a:srgbClr val="1D1D1B"/>
                </a:solidFill>
                <a:latin typeface="Arial"/>
                <a:cs typeface="Arial"/>
              </a:rPr>
              <a:t> </a:t>
            </a:r>
            <a:r>
              <a:rPr sz="1000" spc="-10" dirty="0">
                <a:solidFill>
                  <a:srgbClr val="1D1D1B"/>
                </a:solidFill>
                <a:latin typeface="Arial"/>
                <a:cs typeface="Arial"/>
              </a:rPr>
              <a:t>Biology</a:t>
            </a:r>
            <a:endParaRPr sz="1000">
              <a:latin typeface="Arial"/>
              <a:cs typeface="Arial"/>
            </a:endParaRPr>
          </a:p>
          <a:p>
            <a:pPr marL="192405" indent="-179705">
              <a:lnSpc>
                <a:spcPct val="100000"/>
              </a:lnSpc>
              <a:spcBef>
                <a:spcPts val="425"/>
              </a:spcBef>
              <a:buClr>
                <a:srgbClr val="E9473E"/>
              </a:buClr>
              <a:buFont typeface="Cambria"/>
              <a:buChar char="•"/>
              <a:tabLst>
                <a:tab pos="192405" algn="l"/>
              </a:tabLst>
            </a:pPr>
            <a:r>
              <a:rPr sz="1000" dirty="0">
                <a:solidFill>
                  <a:srgbClr val="1D1D1B"/>
                </a:solidFill>
                <a:latin typeface="Arial"/>
                <a:cs typeface="Arial"/>
              </a:rPr>
              <a:t>2</a:t>
            </a:r>
            <a:r>
              <a:rPr sz="1000" spc="-15" dirty="0">
                <a:solidFill>
                  <a:srgbClr val="1D1D1B"/>
                </a:solidFill>
                <a:latin typeface="Arial"/>
                <a:cs typeface="Arial"/>
              </a:rPr>
              <a:t> </a:t>
            </a:r>
            <a:r>
              <a:rPr sz="1000" dirty="0">
                <a:solidFill>
                  <a:srgbClr val="1D1D1B"/>
                </a:solidFill>
                <a:latin typeface="Arial"/>
                <a:cs typeface="Arial"/>
              </a:rPr>
              <a:t>x</a:t>
            </a:r>
            <a:r>
              <a:rPr sz="1000" spc="-20" dirty="0">
                <a:solidFill>
                  <a:srgbClr val="1D1D1B"/>
                </a:solidFill>
                <a:latin typeface="Arial"/>
                <a:cs typeface="Arial"/>
              </a:rPr>
              <a:t> </a:t>
            </a:r>
            <a:r>
              <a:rPr sz="1000" spc="-10" dirty="0">
                <a:solidFill>
                  <a:srgbClr val="1D1D1B"/>
                </a:solidFill>
                <a:latin typeface="Arial"/>
                <a:cs typeface="Arial"/>
              </a:rPr>
              <a:t>Chemistry</a:t>
            </a:r>
            <a:endParaRPr sz="1000">
              <a:latin typeface="Arial"/>
              <a:cs typeface="Arial"/>
            </a:endParaRPr>
          </a:p>
          <a:p>
            <a:pPr marL="192405" indent="-179705">
              <a:lnSpc>
                <a:spcPct val="100000"/>
              </a:lnSpc>
              <a:spcBef>
                <a:spcPts val="420"/>
              </a:spcBef>
              <a:buClr>
                <a:srgbClr val="E9473E"/>
              </a:buClr>
              <a:buFont typeface="Cambria"/>
              <a:buChar char="•"/>
              <a:tabLst>
                <a:tab pos="192405" algn="l"/>
              </a:tabLst>
            </a:pPr>
            <a:r>
              <a:rPr sz="1000" dirty="0">
                <a:solidFill>
                  <a:srgbClr val="1D1D1B"/>
                </a:solidFill>
                <a:latin typeface="Arial"/>
                <a:cs typeface="Arial"/>
              </a:rPr>
              <a:t>2</a:t>
            </a:r>
            <a:r>
              <a:rPr sz="1000" spc="-15" dirty="0">
                <a:solidFill>
                  <a:srgbClr val="1D1D1B"/>
                </a:solidFill>
                <a:latin typeface="Arial"/>
                <a:cs typeface="Arial"/>
              </a:rPr>
              <a:t> </a:t>
            </a:r>
            <a:r>
              <a:rPr sz="1000" dirty="0">
                <a:solidFill>
                  <a:srgbClr val="1D1D1B"/>
                </a:solidFill>
                <a:latin typeface="Arial"/>
                <a:cs typeface="Arial"/>
              </a:rPr>
              <a:t>x</a:t>
            </a:r>
            <a:r>
              <a:rPr sz="1000" spc="-20" dirty="0">
                <a:solidFill>
                  <a:srgbClr val="1D1D1B"/>
                </a:solidFill>
                <a:latin typeface="Arial"/>
                <a:cs typeface="Arial"/>
              </a:rPr>
              <a:t> </a:t>
            </a:r>
            <a:r>
              <a:rPr sz="1000" spc="-10" dirty="0">
                <a:solidFill>
                  <a:srgbClr val="1D1D1B"/>
                </a:solidFill>
                <a:latin typeface="Arial"/>
                <a:cs typeface="Arial"/>
              </a:rPr>
              <a:t>Physics</a:t>
            </a:r>
            <a:endParaRPr sz="1000">
              <a:latin typeface="Arial"/>
              <a:cs typeface="Arial"/>
            </a:endParaRPr>
          </a:p>
          <a:p>
            <a:pPr>
              <a:lnSpc>
                <a:spcPct val="100000"/>
              </a:lnSpc>
              <a:spcBef>
                <a:spcPts val="890"/>
              </a:spcBef>
            </a:pPr>
            <a:endParaRPr sz="1000">
              <a:latin typeface="Arial"/>
              <a:cs typeface="Arial"/>
            </a:endParaRPr>
          </a:p>
          <a:p>
            <a:pPr marL="12700">
              <a:lnSpc>
                <a:spcPct val="100000"/>
              </a:lnSpc>
            </a:pPr>
            <a:r>
              <a:rPr sz="1000" spc="-10" dirty="0">
                <a:solidFill>
                  <a:srgbClr val="1D1D1B"/>
                </a:solidFill>
                <a:latin typeface="Arial"/>
                <a:cs typeface="Arial"/>
              </a:rPr>
              <a:t>Each</a:t>
            </a:r>
            <a:r>
              <a:rPr sz="1000" spc="-20" dirty="0">
                <a:solidFill>
                  <a:srgbClr val="1D1D1B"/>
                </a:solidFill>
                <a:latin typeface="Arial"/>
                <a:cs typeface="Arial"/>
              </a:rPr>
              <a:t> </a:t>
            </a:r>
            <a:r>
              <a:rPr sz="1000" dirty="0">
                <a:solidFill>
                  <a:srgbClr val="1D1D1B"/>
                </a:solidFill>
                <a:latin typeface="Arial"/>
                <a:cs typeface="Arial"/>
              </a:rPr>
              <a:t>of</a:t>
            </a:r>
            <a:r>
              <a:rPr sz="1000" spc="-30" dirty="0">
                <a:solidFill>
                  <a:srgbClr val="1D1D1B"/>
                </a:solidFill>
                <a:latin typeface="Arial"/>
                <a:cs typeface="Arial"/>
              </a:rPr>
              <a:t> </a:t>
            </a:r>
            <a:r>
              <a:rPr sz="1000" dirty="0">
                <a:solidFill>
                  <a:srgbClr val="1D1D1B"/>
                </a:solidFill>
                <a:latin typeface="Arial"/>
                <a:cs typeface="Arial"/>
              </a:rPr>
              <a:t>these</a:t>
            </a:r>
            <a:r>
              <a:rPr sz="1000" spc="-20" dirty="0">
                <a:solidFill>
                  <a:srgbClr val="1D1D1B"/>
                </a:solidFill>
                <a:latin typeface="Arial"/>
                <a:cs typeface="Arial"/>
              </a:rPr>
              <a:t> </a:t>
            </a:r>
            <a:r>
              <a:rPr sz="1000" spc="-10" dirty="0">
                <a:solidFill>
                  <a:srgbClr val="1D1D1B"/>
                </a:solidFill>
                <a:latin typeface="Arial"/>
                <a:cs typeface="Arial"/>
              </a:rPr>
              <a:t>exams</a:t>
            </a:r>
            <a:r>
              <a:rPr sz="1000" spc="-25" dirty="0">
                <a:solidFill>
                  <a:srgbClr val="1D1D1B"/>
                </a:solidFill>
                <a:latin typeface="Arial"/>
                <a:cs typeface="Arial"/>
              </a:rPr>
              <a:t> </a:t>
            </a:r>
            <a:r>
              <a:rPr sz="1000" dirty="0">
                <a:solidFill>
                  <a:srgbClr val="1D1D1B"/>
                </a:solidFill>
                <a:latin typeface="Arial"/>
                <a:cs typeface="Arial"/>
              </a:rPr>
              <a:t>is</a:t>
            </a:r>
            <a:r>
              <a:rPr sz="1000" spc="-25" dirty="0">
                <a:solidFill>
                  <a:srgbClr val="1D1D1B"/>
                </a:solidFill>
                <a:latin typeface="Arial"/>
                <a:cs typeface="Arial"/>
              </a:rPr>
              <a:t> </a:t>
            </a:r>
            <a:r>
              <a:rPr sz="1000" dirty="0">
                <a:solidFill>
                  <a:srgbClr val="1D1D1B"/>
                </a:solidFill>
                <a:latin typeface="Arial"/>
                <a:cs typeface="Arial"/>
              </a:rPr>
              <a:t>1</a:t>
            </a:r>
            <a:r>
              <a:rPr sz="1000" spc="-35" dirty="0">
                <a:solidFill>
                  <a:srgbClr val="1D1D1B"/>
                </a:solidFill>
                <a:latin typeface="Arial"/>
                <a:cs typeface="Arial"/>
              </a:rPr>
              <a:t> </a:t>
            </a:r>
            <a:r>
              <a:rPr sz="1000" dirty="0">
                <a:solidFill>
                  <a:srgbClr val="1D1D1B"/>
                </a:solidFill>
                <a:latin typeface="Arial"/>
                <a:cs typeface="Arial"/>
              </a:rPr>
              <a:t>hour</a:t>
            </a:r>
            <a:r>
              <a:rPr sz="1000" spc="-25" dirty="0">
                <a:solidFill>
                  <a:srgbClr val="1D1D1B"/>
                </a:solidFill>
                <a:latin typeface="Arial"/>
                <a:cs typeface="Arial"/>
              </a:rPr>
              <a:t> </a:t>
            </a:r>
            <a:r>
              <a:rPr sz="1000" dirty="0">
                <a:solidFill>
                  <a:srgbClr val="1D1D1B"/>
                </a:solidFill>
                <a:latin typeface="Arial"/>
                <a:cs typeface="Arial"/>
              </a:rPr>
              <a:t>and</a:t>
            </a:r>
            <a:r>
              <a:rPr sz="1000" spc="-25" dirty="0">
                <a:solidFill>
                  <a:srgbClr val="1D1D1B"/>
                </a:solidFill>
                <a:latin typeface="Arial"/>
                <a:cs typeface="Arial"/>
              </a:rPr>
              <a:t> </a:t>
            </a:r>
            <a:r>
              <a:rPr sz="1000" dirty="0">
                <a:solidFill>
                  <a:srgbClr val="1D1D1B"/>
                </a:solidFill>
                <a:latin typeface="Arial"/>
                <a:cs typeface="Arial"/>
              </a:rPr>
              <a:t>45</a:t>
            </a:r>
            <a:r>
              <a:rPr sz="1000" spc="-30" dirty="0">
                <a:solidFill>
                  <a:srgbClr val="1D1D1B"/>
                </a:solidFill>
                <a:latin typeface="Arial"/>
                <a:cs typeface="Arial"/>
              </a:rPr>
              <a:t> </a:t>
            </a:r>
            <a:r>
              <a:rPr sz="1000" spc="-10" dirty="0">
                <a:solidFill>
                  <a:srgbClr val="1D1D1B"/>
                </a:solidFill>
                <a:latin typeface="Arial"/>
                <a:cs typeface="Arial"/>
              </a:rPr>
              <a:t>minutes.</a:t>
            </a:r>
            <a:endParaRPr sz="1000">
              <a:latin typeface="Arial"/>
              <a:cs typeface="Arial"/>
            </a:endParaRPr>
          </a:p>
          <a:p>
            <a:pPr>
              <a:lnSpc>
                <a:spcPct val="100000"/>
              </a:lnSpc>
              <a:spcBef>
                <a:spcPts val="770"/>
              </a:spcBef>
            </a:pPr>
            <a:endParaRPr sz="1000">
              <a:latin typeface="Arial"/>
              <a:cs typeface="Arial"/>
            </a:endParaRPr>
          </a:p>
          <a:p>
            <a:pPr marL="12700" marR="24130">
              <a:lnSpc>
                <a:spcPct val="110000"/>
              </a:lnSpc>
            </a:pPr>
            <a:r>
              <a:rPr sz="1000" dirty="0">
                <a:solidFill>
                  <a:srgbClr val="1D1D1B"/>
                </a:solidFill>
                <a:latin typeface="Arial"/>
                <a:cs typeface="Arial"/>
              </a:rPr>
              <a:t>There</a:t>
            </a:r>
            <a:r>
              <a:rPr sz="1000" spc="-15" dirty="0">
                <a:solidFill>
                  <a:srgbClr val="1D1D1B"/>
                </a:solidFill>
                <a:latin typeface="Arial"/>
                <a:cs typeface="Arial"/>
              </a:rPr>
              <a:t> </a:t>
            </a:r>
            <a:r>
              <a:rPr sz="1000" dirty="0">
                <a:solidFill>
                  <a:srgbClr val="1D1D1B"/>
                </a:solidFill>
                <a:latin typeface="Arial"/>
                <a:cs typeface="Arial"/>
              </a:rPr>
              <a:t>is</a:t>
            </a:r>
            <a:r>
              <a:rPr sz="1000" spc="-30" dirty="0">
                <a:solidFill>
                  <a:srgbClr val="1D1D1B"/>
                </a:solidFill>
                <a:latin typeface="Arial"/>
                <a:cs typeface="Arial"/>
              </a:rPr>
              <a:t> </a:t>
            </a:r>
            <a:r>
              <a:rPr sz="1000" dirty="0">
                <a:solidFill>
                  <a:srgbClr val="1D1D1B"/>
                </a:solidFill>
                <a:latin typeface="Arial"/>
                <a:cs typeface="Arial"/>
              </a:rPr>
              <a:t>no</a:t>
            </a:r>
            <a:r>
              <a:rPr sz="1000" spc="-45" dirty="0">
                <a:solidFill>
                  <a:srgbClr val="1D1D1B"/>
                </a:solidFill>
                <a:latin typeface="Arial"/>
                <a:cs typeface="Arial"/>
              </a:rPr>
              <a:t> </a:t>
            </a:r>
            <a:r>
              <a:rPr sz="1000" dirty="0">
                <a:solidFill>
                  <a:srgbClr val="1D1D1B"/>
                </a:solidFill>
                <a:latin typeface="Arial"/>
                <a:cs typeface="Arial"/>
              </a:rPr>
              <a:t>controlled</a:t>
            </a:r>
            <a:r>
              <a:rPr sz="1000" spc="-10" dirty="0">
                <a:solidFill>
                  <a:srgbClr val="1D1D1B"/>
                </a:solidFill>
                <a:latin typeface="Arial"/>
                <a:cs typeface="Arial"/>
              </a:rPr>
              <a:t> </a:t>
            </a:r>
            <a:r>
              <a:rPr sz="1000" spc="-20" dirty="0">
                <a:solidFill>
                  <a:srgbClr val="1D1D1B"/>
                </a:solidFill>
                <a:latin typeface="Arial"/>
                <a:cs typeface="Arial"/>
              </a:rPr>
              <a:t>assessment</a:t>
            </a:r>
            <a:r>
              <a:rPr sz="1000" spc="-35" dirty="0">
                <a:solidFill>
                  <a:srgbClr val="1D1D1B"/>
                </a:solidFill>
                <a:latin typeface="Arial"/>
                <a:cs typeface="Arial"/>
              </a:rPr>
              <a:t> </a:t>
            </a:r>
            <a:r>
              <a:rPr sz="1000" dirty="0">
                <a:solidFill>
                  <a:srgbClr val="1D1D1B"/>
                </a:solidFill>
                <a:latin typeface="Arial"/>
                <a:cs typeface="Arial"/>
              </a:rPr>
              <a:t>and</a:t>
            </a:r>
            <a:r>
              <a:rPr sz="1000" spc="-10" dirty="0">
                <a:solidFill>
                  <a:srgbClr val="1D1D1B"/>
                </a:solidFill>
                <a:latin typeface="Arial"/>
                <a:cs typeface="Arial"/>
              </a:rPr>
              <a:t> </a:t>
            </a:r>
            <a:r>
              <a:rPr sz="1000" dirty="0">
                <a:solidFill>
                  <a:srgbClr val="1D1D1B"/>
                </a:solidFill>
                <a:latin typeface="Arial"/>
                <a:cs typeface="Arial"/>
              </a:rPr>
              <a:t>so</a:t>
            </a:r>
            <a:r>
              <a:rPr sz="1000" spc="-45" dirty="0">
                <a:solidFill>
                  <a:srgbClr val="1D1D1B"/>
                </a:solidFill>
                <a:latin typeface="Arial"/>
                <a:cs typeface="Arial"/>
              </a:rPr>
              <a:t> </a:t>
            </a:r>
            <a:r>
              <a:rPr sz="1000" dirty="0">
                <a:solidFill>
                  <a:srgbClr val="1D1D1B"/>
                </a:solidFill>
                <a:latin typeface="Arial"/>
                <a:cs typeface="Arial"/>
              </a:rPr>
              <a:t>100%</a:t>
            </a:r>
            <a:r>
              <a:rPr sz="1000" spc="-40" dirty="0">
                <a:solidFill>
                  <a:srgbClr val="1D1D1B"/>
                </a:solidFill>
                <a:latin typeface="Arial"/>
                <a:cs typeface="Arial"/>
              </a:rPr>
              <a:t> </a:t>
            </a:r>
            <a:r>
              <a:rPr sz="1000" dirty="0">
                <a:solidFill>
                  <a:srgbClr val="1D1D1B"/>
                </a:solidFill>
                <a:latin typeface="Arial"/>
                <a:cs typeface="Arial"/>
              </a:rPr>
              <a:t>of</a:t>
            </a:r>
            <a:r>
              <a:rPr sz="1000" spc="-25" dirty="0">
                <a:solidFill>
                  <a:srgbClr val="1D1D1B"/>
                </a:solidFill>
                <a:latin typeface="Arial"/>
                <a:cs typeface="Arial"/>
              </a:rPr>
              <a:t> </a:t>
            </a:r>
            <a:r>
              <a:rPr sz="1000" dirty="0">
                <a:solidFill>
                  <a:srgbClr val="1D1D1B"/>
                </a:solidFill>
                <a:latin typeface="Arial"/>
                <a:cs typeface="Arial"/>
              </a:rPr>
              <a:t>the</a:t>
            </a:r>
            <a:r>
              <a:rPr sz="1000" spc="-35" dirty="0">
                <a:solidFill>
                  <a:srgbClr val="1D1D1B"/>
                </a:solidFill>
                <a:latin typeface="Arial"/>
                <a:cs typeface="Arial"/>
              </a:rPr>
              <a:t> </a:t>
            </a:r>
            <a:r>
              <a:rPr sz="1000" dirty="0">
                <a:solidFill>
                  <a:srgbClr val="1D1D1B"/>
                </a:solidFill>
                <a:latin typeface="Arial"/>
                <a:cs typeface="Arial"/>
              </a:rPr>
              <a:t>qualification</a:t>
            </a:r>
            <a:r>
              <a:rPr sz="1000" spc="-15" dirty="0">
                <a:solidFill>
                  <a:srgbClr val="1D1D1B"/>
                </a:solidFill>
                <a:latin typeface="Arial"/>
                <a:cs typeface="Arial"/>
              </a:rPr>
              <a:t> </a:t>
            </a:r>
            <a:r>
              <a:rPr sz="1000" dirty="0">
                <a:solidFill>
                  <a:srgbClr val="1D1D1B"/>
                </a:solidFill>
                <a:latin typeface="Arial"/>
                <a:cs typeface="Arial"/>
              </a:rPr>
              <a:t>is</a:t>
            </a:r>
            <a:r>
              <a:rPr sz="1000" spc="-30" dirty="0">
                <a:solidFill>
                  <a:srgbClr val="1D1D1B"/>
                </a:solidFill>
                <a:latin typeface="Arial"/>
                <a:cs typeface="Arial"/>
              </a:rPr>
              <a:t> </a:t>
            </a:r>
            <a:r>
              <a:rPr sz="1000" dirty="0">
                <a:solidFill>
                  <a:srgbClr val="1D1D1B"/>
                </a:solidFill>
                <a:latin typeface="Arial"/>
                <a:cs typeface="Arial"/>
              </a:rPr>
              <a:t>based</a:t>
            </a:r>
            <a:r>
              <a:rPr sz="1000" spc="-5" dirty="0">
                <a:solidFill>
                  <a:srgbClr val="1D1D1B"/>
                </a:solidFill>
                <a:latin typeface="Arial"/>
                <a:cs typeface="Arial"/>
              </a:rPr>
              <a:t> </a:t>
            </a:r>
            <a:r>
              <a:rPr sz="1000" spc="-25" dirty="0">
                <a:solidFill>
                  <a:srgbClr val="1D1D1B"/>
                </a:solidFill>
                <a:latin typeface="Arial"/>
                <a:cs typeface="Arial"/>
              </a:rPr>
              <a:t>on </a:t>
            </a:r>
            <a:r>
              <a:rPr sz="1000" dirty="0">
                <a:solidFill>
                  <a:srgbClr val="1D1D1B"/>
                </a:solidFill>
                <a:latin typeface="Arial"/>
                <a:cs typeface="Arial"/>
              </a:rPr>
              <a:t>these</a:t>
            </a:r>
            <a:r>
              <a:rPr sz="1000" spc="-45" dirty="0">
                <a:solidFill>
                  <a:srgbClr val="1D1D1B"/>
                </a:solidFill>
                <a:latin typeface="Arial"/>
                <a:cs typeface="Arial"/>
              </a:rPr>
              <a:t> </a:t>
            </a:r>
            <a:r>
              <a:rPr sz="1000" spc="-10" dirty="0">
                <a:solidFill>
                  <a:srgbClr val="1D1D1B"/>
                </a:solidFill>
                <a:latin typeface="Arial"/>
                <a:cs typeface="Arial"/>
              </a:rPr>
              <a:t>exams.</a:t>
            </a:r>
            <a:endParaRPr sz="1000">
              <a:latin typeface="Arial"/>
              <a:cs typeface="Arial"/>
            </a:endParaRPr>
          </a:p>
        </p:txBody>
      </p:sp>
      <p:sp>
        <p:nvSpPr>
          <p:cNvPr id="5" name="object 5"/>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10" dirty="0"/>
              <a:t>Separate</a:t>
            </a:r>
            <a:r>
              <a:rPr spc="-170" dirty="0"/>
              <a:t> </a:t>
            </a:r>
            <a:r>
              <a:rPr spc="-10" dirty="0"/>
              <a:t>Science</a:t>
            </a:r>
          </a:p>
        </p:txBody>
      </p:sp>
      <p:grpSp>
        <p:nvGrpSpPr>
          <p:cNvPr id="6" name="object 6"/>
          <p:cNvGrpSpPr/>
          <p:nvPr/>
        </p:nvGrpSpPr>
        <p:grpSpPr>
          <a:xfrm>
            <a:off x="5364479" y="2862071"/>
            <a:ext cx="1722120" cy="4968240"/>
            <a:chOff x="5364479" y="2862071"/>
            <a:chExt cx="1722120" cy="4968240"/>
          </a:xfrm>
        </p:grpSpPr>
        <p:pic>
          <p:nvPicPr>
            <p:cNvPr id="7" name="object 7"/>
            <p:cNvPicPr/>
            <p:nvPr/>
          </p:nvPicPr>
          <p:blipFill>
            <a:blip r:embed="rId2" cstate="print"/>
            <a:stretch>
              <a:fillRect/>
            </a:stretch>
          </p:blipFill>
          <p:spPr>
            <a:xfrm>
              <a:off x="5364479" y="2862071"/>
              <a:ext cx="1722120" cy="4968239"/>
            </a:xfrm>
            <a:prstGeom prst="rect">
              <a:avLst/>
            </a:prstGeom>
          </p:spPr>
        </p:pic>
        <p:pic>
          <p:nvPicPr>
            <p:cNvPr id="8" name="object 8"/>
            <p:cNvPicPr/>
            <p:nvPr/>
          </p:nvPicPr>
          <p:blipFill>
            <a:blip r:embed="rId3" cstate="print"/>
            <a:stretch>
              <a:fillRect/>
            </a:stretch>
          </p:blipFill>
          <p:spPr>
            <a:xfrm>
              <a:off x="5679947" y="6463283"/>
              <a:ext cx="1167383" cy="1167383"/>
            </a:xfrm>
            <a:prstGeom prst="rect">
              <a:avLst/>
            </a:prstGeom>
          </p:spPr>
        </p:pic>
      </p:grpSp>
      <p:sp>
        <p:nvSpPr>
          <p:cNvPr id="11" name="object 11"/>
          <p:cNvSpPr txBox="1">
            <a:spLocks noGrp="1"/>
          </p:cNvSpPr>
          <p:nvPr>
            <p:ph type="sldNum" sz="quarter" idx="7"/>
          </p:nvPr>
        </p:nvSpPr>
        <p:spPr>
          <a:prstGeom prst="rect">
            <a:avLst/>
          </a:prstGeom>
        </p:spPr>
        <p:txBody>
          <a:bodyPr vert="horz" wrap="square" lIns="0" tIns="8255" rIns="0" bIns="0" rtlCol="0">
            <a:spAutoFit/>
          </a:bodyPr>
          <a:lstStyle/>
          <a:p>
            <a:pPr marL="38100">
              <a:lnSpc>
                <a:spcPct val="100000"/>
              </a:lnSpc>
              <a:spcBef>
                <a:spcPts val="65"/>
              </a:spcBef>
            </a:pPr>
            <a:fld id="{81D60167-4931-47E6-BA6A-407CBD079E47}" type="slidenum">
              <a:rPr spc="-25" dirty="0"/>
              <a:t>33</a:t>
            </a:fld>
            <a:endParaRPr spc="-25"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body" idx="1"/>
          </p:nvPr>
        </p:nvSpPr>
        <p:spPr>
          <a:prstGeom prst="rect">
            <a:avLst/>
          </a:prstGeom>
        </p:spPr>
        <p:txBody>
          <a:bodyPr vert="horz" wrap="square" lIns="0" tIns="91440" rIns="0" bIns="0" rtlCol="0">
            <a:spAutoFit/>
          </a:bodyPr>
          <a:lstStyle/>
          <a:p>
            <a:pPr marL="12700">
              <a:lnSpc>
                <a:spcPct val="100000"/>
              </a:lnSpc>
              <a:spcBef>
                <a:spcPts val="720"/>
              </a:spcBef>
            </a:pPr>
            <a:r>
              <a:rPr spc="-20" dirty="0"/>
              <a:t>What</a:t>
            </a:r>
            <a:r>
              <a:rPr spc="-60" dirty="0"/>
              <a:t> </a:t>
            </a:r>
            <a:r>
              <a:rPr dirty="0"/>
              <a:t>is</a:t>
            </a:r>
            <a:r>
              <a:rPr spc="-65" dirty="0"/>
              <a:t> </a:t>
            </a:r>
            <a:r>
              <a:rPr spc="-10" dirty="0"/>
              <a:t>involved?</a:t>
            </a:r>
          </a:p>
          <a:p>
            <a:pPr marL="12700" marR="363220">
              <a:lnSpc>
                <a:spcPct val="107000"/>
              </a:lnSpc>
              <a:spcBef>
                <a:spcPts val="355"/>
              </a:spcBef>
            </a:pPr>
            <a:r>
              <a:rPr sz="1000" spc="-10" dirty="0"/>
              <a:t>This</a:t>
            </a:r>
            <a:r>
              <a:rPr sz="1000" spc="-30" dirty="0"/>
              <a:t> </a:t>
            </a:r>
            <a:r>
              <a:rPr sz="1000" dirty="0"/>
              <a:t>course</a:t>
            </a:r>
            <a:r>
              <a:rPr sz="1000" spc="-15" dirty="0"/>
              <a:t> </a:t>
            </a:r>
            <a:r>
              <a:rPr sz="1000" dirty="0"/>
              <a:t>will</a:t>
            </a:r>
            <a:r>
              <a:rPr sz="1000" spc="-15" dirty="0"/>
              <a:t> </a:t>
            </a:r>
            <a:r>
              <a:rPr sz="1000" dirty="0"/>
              <a:t>suit</a:t>
            </a:r>
            <a:r>
              <a:rPr sz="1000" spc="-35" dirty="0"/>
              <a:t> </a:t>
            </a:r>
            <a:r>
              <a:rPr sz="1000" dirty="0"/>
              <a:t>you</a:t>
            </a:r>
            <a:r>
              <a:rPr sz="1000" spc="-35" dirty="0"/>
              <a:t> </a:t>
            </a:r>
            <a:r>
              <a:rPr sz="1000" dirty="0"/>
              <a:t>if</a:t>
            </a:r>
            <a:r>
              <a:rPr sz="1000" spc="-30" dirty="0"/>
              <a:t> </a:t>
            </a:r>
            <a:r>
              <a:rPr sz="1000" dirty="0"/>
              <a:t>you</a:t>
            </a:r>
            <a:r>
              <a:rPr sz="1000" spc="-30" dirty="0"/>
              <a:t> </a:t>
            </a:r>
            <a:r>
              <a:rPr sz="1000" dirty="0"/>
              <a:t>love</a:t>
            </a:r>
            <a:r>
              <a:rPr sz="1000" spc="-25" dirty="0"/>
              <a:t> </a:t>
            </a:r>
            <a:r>
              <a:rPr sz="1000" dirty="0"/>
              <a:t>sport</a:t>
            </a:r>
            <a:r>
              <a:rPr sz="1000" spc="-25" dirty="0"/>
              <a:t> </a:t>
            </a:r>
            <a:r>
              <a:rPr sz="1000" dirty="0"/>
              <a:t>and </a:t>
            </a:r>
            <a:r>
              <a:rPr sz="1000" spc="-10" dirty="0"/>
              <a:t>have</a:t>
            </a:r>
            <a:r>
              <a:rPr sz="1000" spc="-25" dirty="0"/>
              <a:t> </a:t>
            </a:r>
            <a:r>
              <a:rPr sz="1000" dirty="0"/>
              <a:t>a</a:t>
            </a:r>
            <a:r>
              <a:rPr sz="1000" spc="-15" dirty="0"/>
              <a:t> </a:t>
            </a:r>
            <a:r>
              <a:rPr sz="1000" spc="-10" dirty="0"/>
              <a:t>passion</a:t>
            </a:r>
            <a:r>
              <a:rPr sz="1000" spc="-25" dirty="0"/>
              <a:t> for </a:t>
            </a:r>
            <a:r>
              <a:rPr sz="1000" dirty="0"/>
              <a:t>Leadership</a:t>
            </a:r>
            <a:r>
              <a:rPr sz="1000" spc="-5" dirty="0"/>
              <a:t> </a:t>
            </a:r>
            <a:r>
              <a:rPr sz="1000" dirty="0"/>
              <a:t>/</a:t>
            </a:r>
            <a:r>
              <a:rPr sz="1000" spc="-35" dirty="0"/>
              <a:t> </a:t>
            </a:r>
            <a:r>
              <a:rPr sz="1000" spc="-10" dirty="0"/>
              <a:t>Coaching.</a:t>
            </a:r>
            <a:endParaRPr sz="1000"/>
          </a:p>
          <a:p>
            <a:pPr marL="12700" marR="27305">
              <a:lnSpc>
                <a:spcPct val="107000"/>
              </a:lnSpc>
              <a:spcBef>
                <a:spcPts val="805"/>
              </a:spcBef>
            </a:pPr>
            <a:r>
              <a:rPr sz="1000" dirty="0"/>
              <a:t>You</a:t>
            </a:r>
            <a:r>
              <a:rPr sz="1000" spc="-20" dirty="0"/>
              <a:t> </a:t>
            </a:r>
            <a:r>
              <a:rPr sz="1000" dirty="0"/>
              <a:t>will</a:t>
            </a:r>
            <a:r>
              <a:rPr sz="1000" spc="-20" dirty="0"/>
              <a:t> </a:t>
            </a:r>
            <a:r>
              <a:rPr sz="1000" dirty="0"/>
              <a:t>be </a:t>
            </a:r>
            <a:r>
              <a:rPr sz="1000" spc="-20" dirty="0"/>
              <a:t>assessed</a:t>
            </a:r>
            <a:r>
              <a:rPr sz="1000" dirty="0"/>
              <a:t> practically</a:t>
            </a:r>
            <a:r>
              <a:rPr sz="1000" spc="10" dirty="0"/>
              <a:t> </a:t>
            </a:r>
            <a:r>
              <a:rPr sz="1000" dirty="0"/>
              <a:t>in</a:t>
            </a:r>
            <a:r>
              <a:rPr sz="1000" spc="-15" dirty="0"/>
              <a:t> </a:t>
            </a:r>
            <a:r>
              <a:rPr sz="1000" dirty="0"/>
              <a:t>two</a:t>
            </a:r>
            <a:r>
              <a:rPr sz="1000" spc="-20" dirty="0"/>
              <a:t> </a:t>
            </a:r>
            <a:r>
              <a:rPr sz="1000" dirty="0"/>
              <a:t>sports</a:t>
            </a:r>
            <a:r>
              <a:rPr sz="1000" spc="-10" dirty="0"/>
              <a:t> </a:t>
            </a:r>
            <a:r>
              <a:rPr sz="1000" dirty="0"/>
              <a:t>so</a:t>
            </a:r>
            <a:r>
              <a:rPr sz="1000" spc="-35" dirty="0"/>
              <a:t> </a:t>
            </a:r>
            <a:r>
              <a:rPr sz="1000" dirty="0"/>
              <a:t>will</a:t>
            </a:r>
            <a:r>
              <a:rPr sz="1000" spc="-10" dirty="0"/>
              <a:t> </a:t>
            </a:r>
            <a:r>
              <a:rPr sz="1000" dirty="0"/>
              <a:t>need to</a:t>
            </a:r>
            <a:r>
              <a:rPr sz="1000" spc="-20" dirty="0"/>
              <a:t> </a:t>
            </a:r>
            <a:r>
              <a:rPr sz="1000" dirty="0"/>
              <a:t>be </a:t>
            </a:r>
            <a:r>
              <a:rPr sz="1000" spc="-10" dirty="0"/>
              <a:t>either </a:t>
            </a:r>
            <a:r>
              <a:rPr sz="1000" dirty="0"/>
              <a:t>taking</a:t>
            </a:r>
            <a:r>
              <a:rPr sz="1000" spc="-15" dirty="0"/>
              <a:t> </a:t>
            </a:r>
            <a:r>
              <a:rPr sz="1000" dirty="0"/>
              <a:t>part</a:t>
            </a:r>
            <a:r>
              <a:rPr sz="1000" spc="-5" dirty="0"/>
              <a:t> </a:t>
            </a:r>
            <a:r>
              <a:rPr sz="1000" dirty="0"/>
              <a:t>in</a:t>
            </a:r>
            <a:r>
              <a:rPr sz="1000" spc="-10" dirty="0"/>
              <a:t> </a:t>
            </a:r>
            <a:r>
              <a:rPr sz="1000" dirty="0"/>
              <a:t>sport</a:t>
            </a:r>
            <a:r>
              <a:rPr sz="1000" spc="-20" dirty="0"/>
              <a:t> </a:t>
            </a:r>
            <a:r>
              <a:rPr sz="1000" dirty="0"/>
              <a:t>outside</a:t>
            </a:r>
            <a:r>
              <a:rPr sz="1000" spc="-5" dirty="0"/>
              <a:t> </a:t>
            </a:r>
            <a:r>
              <a:rPr sz="1000" dirty="0"/>
              <a:t>of</a:t>
            </a:r>
            <a:r>
              <a:rPr sz="1000" spc="-15" dirty="0"/>
              <a:t> </a:t>
            </a:r>
            <a:r>
              <a:rPr sz="1000" dirty="0"/>
              <a:t>school</a:t>
            </a:r>
            <a:r>
              <a:rPr sz="1000" spc="-20" dirty="0"/>
              <a:t> </a:t>
            </a:r>
            <a:r>
              <a:rPr sz="1000" dirty="0"/>
              <a:t>or</a:t>
            </a:r>
            <a:r>
              <a:rPr sz="1000" spc="-15" dirty="0"/>
              <a:t> </a:t>
            </a:r>
            <a:r>
              <a:rPr sz="1000" dirty="0"/>
              <a:t>attending</a:t>
            </a:r>
            <a:r>
              <a:rPr sz="1000" spc="15" dirty="0"/>
              <a:t> </a:t>
            </a:r>
            <a:r>
              <a:rPr sz="1000" dirty="0"/>
              <a:t>the</a:t>
            </a:r>
            <a:r>
              <a:rPr sz="1000" spc="-20" dirty="0"/>
              <a:t> </a:t>
            </a:r>
            <a:r>
              <a:rPr sz="1000" dirty="0"/>
              <a:t>school’s</a:t>
            </a:r>
            <a:r>
              <a:rPr sz="1000" spc="-15" dirty="0"/>
              <a:t> </a:t>
            </a:r>
            <a:r>
              <a:rPr sz="1000" spc="-10" dirty="0"/>
              <a:t>extra </a:t>
            </a:r>
            <a:r>
              <a:rPr sz="1000" dirty="0"/>
              <a:t>curricular</a:t>
            </a:r>
            <a:r>
              <a:rPr sz="1000" spc="65" dirty="0"/>
              <a:t> </a:t>
            </a:r>
            <a:r>
              <a:rPr sz="1000" spc="-10" dirty="0"/>
              <a:t>clubs.</a:t>
            </a:r>
            <a:endParaRPr sz="1000"/>
          </a:p>
          <a:p>
            <a:pPr marL="12700">
              <a:lnSpc>
                <a:spcPct val="100000"/>
              </a:lnSpc>
              <a:spcBef>
                <a:spcPts val="890"/>
              </a:spcBef>
            </a:pPr>
            <a:r>
              <a:rPr sz="1000" spc="-10" dirty="0"/>
              <a:t>Qualifications</a:t>
            </a:r>
            <a:r>
              <a:rPr sz="1000" spc="-15" dirty="0"/>
              <a:t> </a:t>
            </a:r>
            <a:r>
              <a:rPr sz="1000" spc="-10" dirty="0"/>
              <a:t>available </a:t>
            </a:r>
            <a:r>
              <a:rPr sz="1000" dirty="0"/>
              <a:t>Level</a:t>
            </a:r>
            <a:r>
              <a:rPr sz="1000" spc="-15" dirty="0"/>
              <a:t> </a:t>
            </a:r>
            <a:r>
              <a:rPr sz="1000" dirty="0"/>
              <a:t>2</a:t>
            </a:r>
            <a:r>
              <a:rPr sz="1000" spc="-25" dirty="0"/>
              <a:t> </a:t>
            </a:r>
            <a:r>
              <a:rPr sz="1000" spc="-30" dirty="0"/>
              <a:t>GCSE </a:t>
            </a:r>
            <a:r>
              <a:rPr sz="1000" dirty="0"/>
              <a:t>9–1</a:t>
            </a:r>
            <a:r>
              <a:rPr sz="1000" spc="-40" dirty="0"/>
              <a:t> </a:t>
            </a:r>
            <a:r>
              <a:rPr sz="1000" spc="-10" dirty="0"/>
              <a:t>equivalent.</a:t>
            </a:r>
            <a:endParaRPr sz="1000"/>
          </a:p>
          <a:p>
            <a:pPr>
              <a:lnSpc>
                <a:spcPct val="100000"/>
              </a:lnSpc>
            </a:pPr>
            <a:endParaRPr sz="1000"/>
          </a:p>
          <a:p>
            <a:pPr>
              <a:lnSpc>
                <a:spcPct val="100000"/>
              </a:lnSpc>
              <a:spcBef>
                <a:spcPts val="225"/>
              </a:spcBef>
            </a:pPr>
            <a:endParaRPr sz="1000"/>
          </a:p>
          <a:p>
            <a:pPr marL="12700">
              <a:lnSpc>
                <a:spcPct val="100000"/>
              </a:lnSpc>
            </a:pPr>
            <a:r>
              <a:rPr spc="-10" dirty="0"/>
              <a:t>Qualifications</a:t>
            </a:r>
            <a:r>
              <a:rPr spc="5" dirty="0"/>
              <a:t> </a:t>
            </a:r>
            <a:r>
              <a:rPr spc="-10" dirty="0"/>
              <a:t>available</a:t>
            </a:r>
          </a:p>
          <a:p>
            <a:pPr marL="12700">
              <a:lnSpc>
                <a:spcPct val="100000"/>
              </a:lnSpc>
              <a:spcBef>
                <a:spcPts val="475"/>
              </a:spcBef>
            </a:pPr>
            <a:r>
              <a:rPr sz="1000" dirty="0"/>
              <a:t>Level</a:t>
            </a:r>
            <a:r>
              <a:rPr sz="1000" spc="-20" dirty="0"/>
              <a:t> </a:t>
            </a:r>
            <a:r>
              <a:rPr sz="1000" dirty="0"/>
              <a:t>2</a:t>
            </a:r>
            <a:r>
              <a:rPr sz="1000" spc="-30" dirty="0"/>
              <a:t> </a:t>
            </a:r>
            <a:r>
              <a:rPr sz="1000" spc="-40" dirty="0"/>
              <a:t>GCSE</a:t>
            </a:r>
            <a:r>
              <a:rPr sz="1000" spc="-25" dirty="0"/>
              <a:t> </a:t>
            </a:r>
            <a:r>
              <a:rPr sz="1000" dirty="0"/>
              <a:t>9–1</a:t>
            </a:r>
            <a:r>
              <a:rPr sz="1000" spc="-30" dirty="0"/>
              <a:t> </a:t>
            </a:r>
            <a:r>
              <a:rPr sz="1000" spc="-10" dirty="0"/>
              <a:t>equivalent.</a:t>
            </a:r>
            <a:endParaRPr sz="1000"/>
          </a:p>
          <a:p>
            <a:pPr>
              <a:lnSpc>
                <a:spcPct val="100000"/>
              </a:lnSpc>
              <a:spcBef>
                <a:spcPts val="885"/>
              </a:spcBef>
            </a:pPr>
            <a:endParaRPr sz="1000"/>
          </a:p>
          <a:p>
            <a:pPr marL="12700">
              <a:lnSpc>
                <a:spcPct val="100000"/>
              </a:lnSpc>
            </a:pPr>
            <a:r>
              <a:rPr spc="-10" dirty="0"/>
              <a:t>Assessment</a:t>
            </a:r>
          </a:p>
          <a:p>
            <a:pPr marL="12700">
              <a:lnSpc>
                <a:spcPct val="100000"/>
              </a:lnSpc>
              <a:spcBef>
                <a:spcPts val="470"/>
              </a:spcBef>
            </a:pPr>
            <a:r>
              <a:rPr sz="1000" dirty="0"/>
              <a:t>You</a:t>
            </a:r>
            <a:r>
              <a:rPr sz="1000" spc="-20" dirty="0"/>
              <a:t> </a:t>
            </a:r>
            <a:r>
              <a:rPr sz="1000" dirty="0"/>
              <a:t>will</a:t>
            </a:r>
            <a:r>
              <a:rPr sz="1000" spc="-20" dirty="0"/>
              <a:t> </a:t>
            </a:r>
            <a:r>
              <a:rPr sz="1000" dirty="0"/>
              <a:t>complete</a:t>
            </a:r>
            <a:r>
              <a:rPr sz="1000" spc="15" dirty="0"/>
              <a:t> </a:t>
            </a:r>
            <a:r>
              <a:rPr sz="1000" dirty="0"/>
              <a:t>3</a:t>
            </a:r>
            <a:r>
              <a:rPr sz="1000" spc="-15" dirty="0"/>
              <a:t> </a:t>
            </a:r>
            <a:r>
              <a:rPr sz="1000" spc="-10" dirty="0"/>
              <a:t>units:</a:t>
            </a:r>
            <a:endParaRPr sz="1000"/>
          </a:p>
          <a:p>
            <a:pPr marL="190500" marR="13335" indent="-178435">
              <a:lnSpc>
                <a:spcPct val="110000"/>
              </a:lnSpc>
              <a:spcBef>
                <a:spcPts val="305"/>
              </a:spcBef>
              <a:buFont typeface="Cambria"/>
              <a:buChar char="•"/>
              <a:tabLst>
                <a:tab pos="190500" algn="l"/>
                <a:tab pos="191770" algn="l"/>
              </a:tabLst>
            </a:pPr>
            <a:r>
              <a:rPr sz="1000" dirty="0">
                <a:solidFill>
                  <a:srgbClr val="E9473E"/>
                </a:solidFill>
              </a:rPr>
              <a:t>	</a:t>
            </a:r>
            <a:r>
              <a:rPr sz="1000" spc="-25" dirty="0"/>
              <a:t>Exam: </a:t>
            </a:r>
            <a:r>
              <a:rPr sz="1000" dirty="0"/>
              <a:t>Contemporary</a:t>
            </a:r>
            <a:r>
              <a:rPr sz="1000" spc="5" dirty="0"/>
              <a:t> </a:t>
            </a:r>
            <a:r>
              <a:rPr sz="1000" spc="-20" dirty="0"/>
              <a:t>issues</a:t>
            </a:r>
            <a:r>
              <a:rPr sz="1000" spc="-30" dirty="0"/>
              <a:t> </a:t>
            </a:r>
            <a:r>
              <a:rPr sz="1000" dirty="0"/>
              <a:t>in</a:t>
            </a:r>
            <a:r>
              <a:rPr sz="1000" spc="-20" dirty="0"/>
              <a:t> </a:t>
            </a:r>
            <a:r>
              <a:rPr sz="1000" dirty="0"/>
              <a:t>sport</a:t>
            </a:r>
            <a:r>
              <a:rPr sz="1000" spc="-10" dirty="0"/>
              <a:t> </a:t>
            </a:r>
            <a:r>
              <a:rPr sz="1000" dirty="0"/>
              <a:t>–</a:t>
            </a:r>
            <a:r>
              <a:rPr sz="1000" spc="-20" dirty="0"/>
              <a:t> </a:t>
            </a:r>
            <a:r>
              <a:rPr sz="1000" dirty="0"/>
              <a:t>This</a:t>
            </a:r>
            <a:r>
              <a:rPr sz="1000" spc="-30" dirty="0"/>
              <a:t> </a:t>
            </a:r>
            <a:r>
              <a:rPr sz="1000" dirty="0"/>
              <a:t>will</a:t>
            </a:r>
            <a:r>
              <a:rPr sz="1000" spc="-25" dirty="0"/>
              <a:t> </a:t>
            </a:r>
            <a:r>
              <a:rPr sz="1000" dirty="0"/>
              <a:t>be</a:t>
            </a:r>
            <a:r>
              <a:rPr sz="1000" spc="-5" dirty="0"/>
              <a:t> </a:t>
            </a:r>
            <a:r>
              <a:rPr sz="1000" dirty="0"/>
              <a:t>taken</a:t>
            </a:r>
            <a:r>
              <a:rPr sz="1000" spc="-15" dirty="0"/>
              <a:t> </a:t>
            </a:r>
            <a:r>
              <a:rPr sz="1000" dirty="0"/>
              <a:t>at</a:t>
            </a:r>
            <a:r>
              <a:rPr sz="1000" spc="-15" dirty="0"/>
              <a:t> </a:t>
            </a:r>
            <a:r>
              <a:rPr sz="1000" dirty="0"/>
              <a:t>the</a:t>
            </a:r>
            <a:r>
              <a:rPr sz="1000" spc="-25" dirty="0"/>
              <a:t> end </a:t>
            </a:r>
            <a:r>
              <a:rPr sz="1000" dirty="0"/>
              <a:t>of</a:t>
            </a:r>
            <a:r>
              <a:rPr sz="1000" spc="-30" dirty="0"/>
              <a:t> </a:t>
            </a:r>
            <a:r>
              <a:rPr sz="1000" dirty="0"/>
              <a:t>Year</a:t>
            </a:r>
            <a:r>
              <a:rPr sz="1000" spc="-10" dirty="0"/>
              <a:t> </a:t>
            </a:r>
            <a:r>
              <a:rPr sz="1000" dirty="0"/>
              <a:t>11.</a:t>
            </a:r>
            <a:r>
              <a:rPr sz="1000" spc="-30" dirty="0"/>
              <a:t> </a:t>
            </a:r>
            <a:r>
              <a:rPr sz="1000" dirty="0"/>
              <a:t>The</a:t>
            </a:r>
            <a:r>
              <a:rPr sz="1000" spc="-30" dirty="0"/>
              <a:t> </a:t>
            </a:r>
            <a:r>
              <a:rPr sz="1000" dirty="0"/>
              <a:t>paper</a:t>
            </a:r>
            <a:r>
              <a:rPr sz="1000" spc="20" dirty="0"/>
              <a:t> </a:t>
            </a:r>
            <a:r>
              <a:rPr sz="1000" dirty="0"/>
              <a:t>is</a:t>
            </a:r>
            <a:r>
              <a:rPr sz="1000" spc="-30" dirty="0"/>
              <a:t> </a:t>
            </a:r>
            <a:r>
              <a:rPr sz="1000" dirty="0"/>
              <a:t>1hr</a:t>
            </a:r>
            <a:r>
              <a:rPr sz="1000" spc="-25" dirty="0"/>
              <a:t> </a:t>
            </a:r>
            <a:r>
              <a:rPr sz="1000" dirty="0"/>
              <a:t>15</a:t>
            </a:r>
            <a:r>
              <a:rPr sz="1000" spc="-25" dirty="0"/>
              <a:t> </a:t>
            </a:r>
            <a:r>
              <a:rPr sz="1000" dirty="0"/>
              <a:t>minutes</a:t>
            </a:r>
            <a:r>
              <a:rPr sz="1000" spc="-35" dirty="0"/>
              <a:t> </a:t>
            </a:r>
            <a:r>
              <a:rPr sz="1000" dirty="0"/>
              <a:t>and</a:t>
            </a:r>
            <a:r>
              <a:rPr sz="1000" spc="-10" dirty="0"/>
              <a:t> </a:t>
            </a:r>
            <a:r>
              <a:rPr sz="1000" dirty="0"/>
              <a:t>is</a:t>
            </a:r>
            <a:r>
              <a:rPr sz="1000" spc="-30" dirty="0"/>
              <a:t> </a:t>
            </a:r>
            <a:r>
              <a:rPr sz="1000" dirty="0"/>
              <a:t>worth</a:t>
            </a:r>
            <a:r>
              <a:rPr sz="1000" spc="-30" dirty="0"/>
              <a:t> </a:t>
            </a:r>
            <a:r>
              <a:rPr sz="1000" dirty="0"/>
              <a:t>70</a:t>
            </a:r>
            <a:r>
              <a:rPr sz="1000" spc="-30" dirty="0"/>
              <a:t> </a:t>
            </a:r>
            <a:r>
              <a:rPr sz="1000" spc="-10" dirty="0"/>
              <a:t>marks.</a:t>
            </a:r>
            <a:endParaRPr sz="1000"/>
          </a:p>
          <a:p>
            <a:pPr marL="190500" marR="27940" indent="-178435">
              <a:lnSpc>
                <a:spcPct val="110000"/>
              </a:lnSpc>
              <a:spcBef>
                <a:spcPts val="300"/>
              </a:spcBef>
              <a:buFont typeface="Cambria"/>
              <a:buChar char="•"/>
              <a:tabLst>
                <a:tab pos="190500" algn="l"/>
                <a:tab pos="191770" algn="l"/>
              </a:tabLst>
            </a:pPr>
            <a:r>
              <a:rPr sz="1000" dirty="0">
                <a:solidFill>
                  <a:srgbClr val="E9473E"/>
                </a:solidFill>
              </a:rPr>
              <a:t>	</a:t>
            </a:r>
            <a:r>
              <a:rPr sz="1000" dirty="0"/>
              <a:t>Coursework</a:t>
            </a:r>
            <a:r>
              <a:rPr sz="1000" spc="-30" dirty="0"/>
              <a:t> </a:t>
            </a:r>
            <a:r>
              <a:rPr sz="1000" dirty="0"/>
              <a:t>and</a:t>
            </a:r>
            <a:r>
              <a:rPr sz="1000" spc="-40" dirty="0"/>
              <a:t> </a:t>
            </a:r>
            <a:r>
              <a:rPr sz="1000" dirty="0"/>
              <a:t>practical:</a:t>
            </a:r>
            <a:r>
              <a:rPr sz="1000" spc="-10" dirty="0"/>
              <a:t> </a:t>
            </a:r>
            <a:r>
              <a:rPr sz="1000" dirty="0"/>
              <a:t>Performance</a:t>
            </a:r>
            <a:r>
              <a:rPr sz="1000" spc="-15" dirty="0"/>
              <a:t> </a:t>
            </a:r>
            <a:r>
              <a:rPr sz="1000" dirty="0"/>
              <a:t>and</a:t>
            </a:r>
            <a:r>
              <a:rPr sz="1000" spc="-30" dirty="0"/>
              <a:t> </a:t>
            </a:r>
            <a:r>
              <a:rPr sz="1000" dirty="0"/>
              <a:t>leadership</a:t>
            </a:r>
            <a:r>
              <a:rPr sz="1000" spc="-20" dirty="0"/>
              <a:t> </a:t>
            </a:r>
            <a:r>
              <a:rPr sz="1000" dirty="0"/>
              <a:t>in</a:t>
            </a:r>
            <a:r>
              <a:rPr sz="1000" spc="-40" dirty="0"/>
              <a:t> </a:t>
            </a:r>
            <a:r>
              <a:rPr sz="1000" spc="-10" dirty="0"/>
              <a:t>sports activities.</a:t>
            </a:r>
            <a:r>
              <a:rPr sz="1000" spc="-30" dirty="0"/>
              <a:t> </a:t>
            </a:r>
            <a:r>
              <a:rPr sz="1000" dirty="0"/>
              <a:t>The</a:t>
            </a:r>
            <a:r>
              <a:rPr sz="1000" spc="-20" dirty="0"/>
              <a:t> </a:t>
            </a:r>
            <a:r>
              <a:rPr sz="1000" dirty="0"/>
              <a:t>practical</a:t>
            </a:r>
            <a:r>
              <a:rPr sz="1000" spc="10" dirty="0"/>
              <a:t> </a:t>
            </a:r>
            <a:r>
              <a:rPr sz="1000" dirty="0"/>
              <a:t>unit</a:t>
            </a:r>
            <a:r>
              <a:rPr sz="1000" spc="-25" dirty="0"/>
              <a:t> </a:t>
            </a:r>
            <a:r>
              <a:rPr sz="1000" dirty="0"/>
              <a:t>is</a:t>
            </a:r>
            <a:r>
              <a:rPr sz="1000" spc="-30" dirty="0"/>
              <a:t> </a:t>
            </a:r>
            <a:r>
              <a:rPr sz="1000" dirty="0"/>
              <a:t>performance</a:t>
            </a:r>
            <a:r>
              <a:rPr sz="1000" spc="10" dirty="0"/>
              <a:t> </a:t>
            </a:r>
            <a:r>
              <a:rPr sz="1000" spc="-20" dirty="0"/>
              <a:t>assessed</a:t>
            </a:r>
            <a:r>
              <a:rPr sz="1000" dirty="0"/>
              <a:t> –</a:t>
            </a:r>
            <a:r>
              <a:rPr sz="1000" spc="-20" dirty="0"/>
              <a:t> </a:t>
            </a:r>
            <a:r>
              <a:rPr sz="1000" dirty="0"/>
              <a:t>ability</a:t>
            </a:r>
            <a:r>
              <a:rPr sz="1000" spc="-30" dirty="0"/>
              <a:t> </a:t>
            </a:r>
            <a:r>
              <a:rPr sz="1000" dirty="0"/>
              <a:t>is</a:t>
            </a:r>
            <a:r>
              <a:rPr sz="1000" spc="-20" dirty="0"/>
              <a:t> </a:t>
            </a:r>
            <a:r>
              <a:rPr sz="1000" spc="-25" dirty="0"/>
              <a:t>an </a:t>
            </a:r>
            <a:r>
              <a:rPr sz="1000" spc="-10" dirty="0"/>
              <a:t>advantage.</a:t>
            </a:r>
            <a:r>
              <a:rPr sz="1000" spc="10" dirty="0"/>
              <a:t> </a:t>
            </a:r>
            <a:r>
              <a:rPr sz="1000" dirty="0"/>
              <a:t>You</a:t>
            </a:r>
            <a:r>
              <a:rPr sz="1000" spc="-20" dirty="0"/>
              <a:t> </a:t>
            </a:r>
            <a:r>
              <a:rPr sz="1000" dirty="0"/>
              <a:t>will</a:t>
            </a:r>
            <a:r>
              <a:rPr sz="1000" spc="-25" dirty="0"/>
              <a:t> </a:t>
            </a:r>
            <a:r>
              <a:rPr sz="1000" dirty="0"/>
              <a:t>be</a:t>
            </a:r>
            <a:r>
              <a:rPr sz="1000" spc="-5" dirty="0"/>
              <a:t> </a:t>
            </a:r>
            <a:r>
              <a:rPr sz="1000" dirty="0"/>
              <a:t>practically</a:t>
            </a:r>
            <a:r>
              <a:rPr sz="1000" spc="20" dirty="0"/>
              <a:t> </a:t>
            </a:r>
            <a:r>
              <a:rPr sz="1000" spc="-20" dirty="0"/>
              <a:t>assessed</a:t>
            </a:r>
            <a:r>
              <a:rPr sz="1000" spc="-5" dirty="0"/>
              <a:t> </a:t>
            </a:r>
            <a:r>
              <a:rPr sz="1000" dirty="0"/>
              <a:t>in</a:t>
            </a:r>
            <a:r>
              <a:rPr sz="1000" spc="-35" dirty="0"/>
              <a:t> </a:t>
            </a:r>
            <a:r>
              <a:rPr sz="1000" dirty="0"/>
              <a:t>two</a:t>
            </a:r>
            <a:r>
              <a:rPr sz="1000" spc="-20" dirty="0"/>
              <a:t> </a:t>
            </a:r>
            <a:r>
              <a:rPr sz="1000" dirty="0"/>
              <a:t>sports</a:t>
            </a:r>
            <a:r>
              <a:rPr sz="1000" spc="-15" dirty="0"/>
              <a:t> </a:t>
            </a:r>
            <a:r>
              <a:rPr sz="1000" dirty="0"/>
              <a:t>from</a:t>
            </a:r>
            <a:r>
              <a:rPr sz="1000" spc="-20" dirty="0"/>
              <a:t> </a:t>
            </a:r>
            <a:r>
              <a:rPr sz="1000" spc="-25" dirty="0"/>
              <a:t>an </a:t>
            </a:r>
            <a:r>
              <a:rPr sz="1000" dirty="0"/>
              <a:t>approved</a:t>
            </a:r>
            <a:r>
              <a:rPr sz="1000" spc="20" dirty="0"/>
              <a:t> </a:t>
            </a:r>
            <a:r>
              <a:rPr sz="1000" spc="-10" dirty="0"/>
              <a:t>list.</a:t>
            </a:r>
            <a:r>
              <a:rPr sz="1000" spc="-20" dirty="0"/>
              <a:t> </a:t>
            </a:r>
            <a:r>
              <a:rPr sz="1000" dirty="0"/>
              <a:t>You</a:t>
            </a:r>
            <a:r>
              <a:rPr sz="1000" spc="-30" dirty="0"/>
              <a:t> </a:t>
            </a:r>
            <a:r>
              <a:rPr sz="1000" dirty="0"/>
              <a:t>will</a:t>
            </a:r>
            <a:r>
              <a:rPr sz="1000" spc="-10" dirty="0"/>
              <a:t> </a:t>
            </a:r>
            <a:r>
              <a:rPr sz="1000" dirty="0"/>
              <a:t>then</a:t>
            </a:r>
            <a:r>
              <a:rPr sz="1000" spc="-15" dirty="0"/>
              <a:t> </a:t>
            </a:r>
            <a:r>
              <a:rPr sz="1000" dirty="0"/>
              <a:t>write</a:t>
            </a:r>
            <a:r>
              <a:rPr sz="1000" spc="-10" dirty="0"/>
              <a:t> </a:t>
            </a:r>
            <a:r>
              <a:rPr sz="1000" dirty="0"/>
              <a:t>about</a:t>
            </a:r>
            <a:r>
              <a:rPr sz="1000" spc="5" dirty="0"/>
              <a:t> </a:t>
            </a:r>
            <a:r>
              <a:rPr sz="1000" dirty="0"/>
              <a:t>your</a:t>
            </a:r>
            <a:r>
              <a:rPr sz="1000" spc="-25" dirty="0"/>
              <a:t> </a:t>
            </a:r>
            <a:r>
              <a:rPr sz="1000" dirty="0"/>
              <a:t>strengths</a:t>
            </a:r>
            <a:r>
              <a:rPr sz="1000" spc="-15" dirty="0"/>
              <a:t> </a:t>
            </a:r>
            <a:r>
              <a:rPr sz="1000" spc="-25" dirty="0"/>
              <a:t>and </a:t>
            </a:r>
            <a:r>
              <a:rPr sz="1000" spc="-10" dirty="0"/>
              <a:t>weaknesses</a:t>
            </a:r>
            <a:r>
              <a:rPr sz="1000" dirty="0"/>
              <a:t> in</a:t>
            </a:r>
            <a:r>
              <a:rPr sz="1000" spc="-45" dirty="0"/>
              <a:t> </a:t>
            </a:r>
            <a:r>
              <a:rPr sz="1000" dirty="0"/>
              <a:t>one</a:t>
            </a:r>
            <a:r>
              <a:rPr sz="1000" spc="-20" dirty="0"/>
              <a:t> </a:t>
            </a:r>
            <a:r>
              <a:rPr sz="1000" dirty="0"/>
              <a:t>of</a:t>
            </a:r>
            <a:r>
              <a:rPr sz="1000" spc="-40" dirty="0"/>
              <a:t> </a:t>
            </a:r>
            <a:r>
              <a:rPr sz="1000" dirty="0"/>
              <a:t>these</a:t>
            </a:r>
            <a:r>
              <a:rPr sz="1000" spc="-25" dirty="0"/>
              <a:t> </a:t>
            </a:r>
            <a:r>
              <a:rPr sz="1000" dirty="0"/>
              <a:t>sports</a:t>
            </a:r>
            <a:r>
              <a:rPr sz="1000" spc="-20" dirty="0"/>
              <a:t> </a:t>
            </a:r>
            <a:r>
              <a:rPr sz="1000" dirty="0"/>
              <a:t>and</a:t>
            </a:r>
            <a:r>
              <a:rPr sz="1000" spc="-10" dirty="0"/>
              <a:t> </a:t>
            </a:r>
            <a:r>
              <a:rPr sz="1000" dirty="0"/>
              <a:t>produce an</a:t>
            </a:r>
            <a:r>
              <a:rPr sz="1000" spc="-15" dirty="0"/>
              <a:t> </a:t>
            </a:r>
            <a:r>
              <a:rPr sz="1000" dirty="0"/>
              <a:t>action</a:t>
            </a:r>
            <a:r>
              <a:rPr sz="1000" spc="-35" dirty="0"/>
              <a:t> </a:t>
            </a:r>
            <a:r>
              <a:rPr sz="1000" dirty="0"/>
              <a:t>plan</a:t>
            </a:r>
            <a:r>
              <a:rPr sz="1000" spc="-15" dirty="0"/>
              <a:t> </a:t>
            </a:r>
            <a:r>
              <a:rPr sz="1000" spc="-25" dirty="0"/>
              <a:t>for </a:t>
            </a:r>
            <a:r>
              <a:rPr sz="1000" dirty="0"/>
              <a:t>improving</a:t>
            </a:r>
            <a:r>
              <a:rPr sz="1000" spc="-40" dirty="0"/>
              <a:t> </a:t>
            </a:r>
            <a:r>
              <a:rPr sz="1000" dirty="0"/>
              <a:t>performance.</a:t>
            </a:r>
            <a:r>
              <a:rPr sz="1000" spc="15" dirty="0"/>
              <a:t> </a:t>
            </a:r>
            <a:r>
              <a:rPr sz="1000" dirty="0"/>
              <a:t>You</a:t>
            </a:r>
            <a:r>
              <a:rPr sz="1000" spc="-25" dirty="0"/>
              <a:t> </a:t>
            </a:r>
            <a:r>
              <a:rPr sz="1000" dirty="0"/>
              <a:t>will</a:t>
            </a:r>
            <a:r>
              <a:rPr sz="1000" spc="-35" dirty="0"/>
              <a:t> </a:t>
            </a:r>
            <a:r>
              <a:rPr sz="1000" spc="-10" dirty="0"/>
              <a:t>also</a:t>
            </a:r>
            <a:r>
              <a:rPr sz="1000" spc="-30" dirty="0"/>
              <a:t> </a:t>
            </a:r>
            <a:r>
              <a:rPr sz="1000" dirty="0"/>
              <a:t>plan</a:t>
            </a:r>
            <a:r>
              <a:rPr sz="1000" spc="-20" dirty="0"/>
              <a:t> </a:t>
            </a:r>
            <a:r>
              <a:rPr sz="1000" dirty="0"/>
              <a:t>and</a:t>
            </a:r>
            <a:r>
              <a:rPr sz="1000" spc="-15" dirty="0"/>
              <a:t> </a:t>
            </a:r>
            <a:r>
              <a:rPr sz="1000" dirty="0"/>
              <a:t>deliver</a:t>
            </a:r>
            <a:r>
              <a:rPr sz="1000" spc="-10" dirty="0"/>
              <a:t> </a:t>
            </a:r>
            <a:r>
              <a:rPr sz="1000" dirty="0"/>
              <a:t>a</a:t>
            </a:r>
            <a:r>
              <a:rPr sz="1000" spc="-35" dirty="0"/>
              <a:t> </a:t>
            </a:r>
            <a:r>
              <a:rPr sz="1000" spc="-10" dirty="0"/>
              <a:t>lesson</a:t>
            </a:r>
            <a:r>
              <a:rPr sz="1000" spc="-30" dirty="0"/>
              <a:t> </a:t>
            </a:r>
            <a:r>
              <a:rPr sz="1000" spc="-25" dirty="0"/>
              <a:t>to </a:t>
            </a:r>
            <a:r>
              <a:rPr sz="1000" dirty="0"/>
              <a:t>your</a:t>
            </a:r>
            <a:r>
              <a:rPr sz="1000" spc="-25" dirty="0"/>
              <a:t> </a:t>
            </a:r>
            <a:r>
              <a:rPr sz="1000" dirty="0"/>
              <a:t>peers.</a:t>
            </a:r>
            <a:r>
              <a:rPr sz="1000" spc="20" dirty="0"/>
              <a:t> </a:t>
            </a:r>
            <a:r>
              <a:rPr sz="1000" dirty="0"/>
              <a:t>As</a:t>
            </a:r>
            <a:r>
              <a:rPr sz="1000" spc="-20" dirty="0"/>
              <a:t> </a:t>
            </a:r>
            <a:r>
              <a:rPr sz="1000" dirty="0"/>
              <a:t>part</a:t>
            </a:r>
            <a:r>
              <a:rPr sz="1000" spc="10" dirty="0"/>
              <a:t> </a:t>
            </a:r>
            <a:r>
              <a:rPr sz="1000" dirty="0"/>
              <a:t>of</a:t>
            </a:r>
            <a:r>
              <a:rPr sz="1000" spc="-15" dirty="0"/>
              <a:t> </a:t>
            </a:r>
            <a:r>
              <a:rPr sz="1000" dirty="0"/>
              <a:t>this</a:t>
            </a:r>
            <a:r>
              <a:rPr sz="1000" spc="-15" dirty="0"/>
              <a:t> </a:t>
            </a:r>
            <a:r>
              <a:rPr sz="1000" dirty="0"/>
              <a:t>you</a:t>
            </a:r>
            <a:r>
              <a:rPr sz="1000" spc="-30" dirty="0"/>
              <a:t> </a:t>
            </a:r>
            <a:r>
              <a:rPr sz="1000" dirty="0"/>
              <a:t>will</a:t>
            </a:r>
            <a:r>
              <a:rPr sz="1000" spc="-10" dirty="0"/>
              <a:t> </a:t>
            </a:r>
            <a:r>
              <a:rPr sz="1000" dirty="0"/>
              <a:t>produce</a:t>
            </a:r>
            <a:r>
              <a:rPr sz="1000" spc="15" dirty="0"/>
              <a:t> </a:t>
            </a:r>
            <a:r>
              <a:rPr sz="1000" dirty="0"/>
              <a:t>a</a:t>
            </a:r>
            <a:r>
              <a:rPr sz="1000" spc="-20" dirty="0"/>
              <a:t> </a:t>
            </a:r>
            <a:r>
              <a:rPr sz="1000" dirty="0"/>
              <a:t>risk</a:t>
            </a:r>
            <a:r>
              <a:rPr sz="1000" spc="-5" dirty="0"/>
              <a:t> </a:t>
            </a:r>
            <a:r>
              <a:rPr sz="1000" spc="-20" dirty="0"/>
              <a:t>assessment </a:t>
            </a:r>
            <a:r>
              <a:rPr sz="1000" spc="-25" dirty="0"/>
              <a:t>for </a:t>
            </a:r>
            <a:r>
              <a:rPr sz="1000" dirty="0"/>
              <a:t>your</a:t>
            </a:r>
            <a:r>
              <a:rPr sz="1000" spc="-25" dirty="0"/>
              <a:t> </a:t>
            </a:r>
            <a:r>
              <a:rPr sz="1000" spc="-10" dirty="0"/>
              <a:t>lesson</a:t>
            </a:r>
            <a:r>
              <a:rPr sz="1000" spc="-15" dirty="0"/>
              <a:t> </a:t>
            </a:r>
            <a:r>
              <a:rPr sz="1000" spc="-20" dirty="0"/>
              <a:t>too.</a:t>
            </a:r>
            <a:endParaRPr sz="1000"/>
          </a:p>
          <a:p>
            <a:pPr marL="190500" marR="66675" indent="-178435">
              <a:lnSpc>
                <a:spcPct val="110100"/>
              </a:lnSpc>
              <a:spcBef>
                <a:spcPts val="300"/>
              </a:spcBef>
              <a:buFont typeface="Cambria"/>
              <a:buChar char="•"/>
              <a:tabLst>
                <a:tab pos="190500" algn="l"/>
                <a:tab pos="191770" algn="l"/>
              </a:tabLst>
            </a:pPr>
            <a:r>
              <a:rPr sz="1000" dirty="0">
                <a:solidFill>
                  <a:srgbClr val="E9473E"/>
                </a:solidFill>
              </a:rPr>
              <a:t>	</a:t>
            </a:r>
            <a:r>
              <a:rPr sz="1000" spc="-10" dirty="0"/>
              <a:t>Coursework:</a:t>
            </a:r>
            <a:r>
              <a:rPr sz="1000" spc="5" dirty="0"/>
              <a:t> </a:t>
            </a:r>
            <a:r>
              <a:rPr sz="1000" dirty="0"/>
              <a:t>Sport and</a:t>
            </a:r>
            <a:r>
              <a:rPr sz="1000" spc="-5" dirty="0"/>
              <a:t> </a:t>
            </a:r>
            <a:r>
              <a:rPr sz="1000" dirty="0"/>
              <a:t>the</a:t>
            </a:r>
            <a:r>
              <a:rPr sz="1000" spc="-15" dirty="0"/>
              <a:t> </a:t>
            </a:r>
            <a:r>
              <a:rPr sz="1000" dirty="0"/>
              <a:t>Media.</a:t>
            </a:r>
            <a:r>
              <a:rPr sz="1000" spc="25" dirty="0"/>
              <a:t> </a:t>
            </a:r>
            <a:r>
              <a:rPr sz="1000" dirty="0"/>
              <a:t>You</a:t>
            </a:r>
            <a:r>
              <a:rPr sz="1000" spc="-10" dirty="0"/>
              <a:t> </a:t>
            </a:r>
            <a:r>
              <a:rPr sz="1000" dirty="0"/>
              <a:t>will</a:t>
            </a:r>
            <a:r>
              <a:rPr sz="1000" spc="-5" dirty="0"/>
              <a:t> </a:t>
            </a:r>
            <a:r>
              <a:rPr sz="1000" spc="-10" dirty="0"/>
              <a:t>distinguish</a:t>
            </a:r>
            <a:r>
              <a:rPr sz="1000" spc="-35" dirty="0"/>
              <a:t> </a:t>
            </a:r>
            <a:r>
              <a:rPr sz="1000" spc="-10" dirty="0"/>
              <a:t>between </a:t>
            </a:r>
            <a:r>
              <a:rPr sz="1000" dirty="0"/>
              <a:t>different</a:t>
            </a:r>
            <a:r>
              <a:rPr sz="1000" spc="-10" dirty="0"/>
              <a:t> </a:t>
            </a:r>
            <a:r>
              <a:rPr sz="1000" dirty="0"/>
              <a:t>media</a:t>
            </a:r>
            <a:r>
              <a:rPr sz="1000" spc="-5" dirty="0"/>
              <a:t> </a:t>
            </a:r>
            <a:r>
              <a:rPr sz="1000" dirty="0"/>
              <a:t>sources</a:t>
            </a:r>
            <a:r>
              <a:rPr sz="1000" spc="-10" dirty="0"/>
              <a:t> </a:t>
            </a:r>
            <a:r>
              <a:rPr sz="1000" dirty="0"/>
              <a:t>and</a:t>
            </a:r>
            <a:r>
              <a:rPr sz="1000" spc="-20" dirty="0"/>
              <a:t> </a:t>
            </a:r>
            <a:r>
              <a:rPr sz="1000" dirty="0"/>
              <a:t>how</a:t>
            </a:r>
            <a:r>
              <a:rPr sz="1000" spc="-25" dirty="0"/>
              <a:t> </a:t>
            </a:r>
            <a:r>
              <a:rPr sz="1000" dirty="0"/>
              <a:t>they</a:t>
            </a:r>
            <a:r>
              <a:rPr sz="1000" spc="-20" dirty="0"/>
              <a:t> </a:t>
            </a:r>
            <a:r>
              <a:rPr sz="1000" dirty="0"/>
              <a:t>cover</a:t>
            </a:r>
            <a:r>
              <a:rPr sz="1000" spc="-10" dirty="0"/>
              <a:t> </a:t>
            </a:r>
            <a:r>
              <a:rPr sz="1000" dirty="0"/>
              <a:t>sport.</a:t>
            </a:r>
            <a:r>
              <a:rPr sz="1000" spc="-15" dirty="0"/>
              <a:t> </a:t>
            </a:r>
            <a:r>
              <a:rPr sz="1000" dirty="0"/>
              <a:t>You</a:t>
            </a:r>
            <a:r>
              <a:rPr sz="1000" spc="-35" dirty="0"/>
              <a:t> </a:t>
            </a:r>
            <a:r>
              <a:rPr sz="1000" dirty="0"/>
              <a:t>will</a:t>
            </a:r>
            <a:r>
              <a:rPr sz="1000" spc="-20" dirty="0"/>
              <a:t> also </a:t>
            </a:r>
            <a:r>
              <a:rPr sz="1000" dirty="0"/>
              <a:t>look</a:t>
            </a:r>
            <a:r>
              <a:rPr sz="1000" spc="-40" dirty="0"/>
              <a:t> </a:t>
            </a:r>
            <a:r>
              <a:rPr sz="1000" dirty="0"/>
              <a:t>at</a:t>
            </a:r>
            <a:r>
              <a:rPr sz="1000" spc="-25" dirty="0"/>
              <a:t> </a:t>
            </a:r>
            <a:r>
              <a:rPr sz="1000" dirty="0"/>
              <a:t>the</a:t>
            </a:r>
            <a:r>
              <a:rPr sz="1000" spc="-35" dirty="0"/>
              <a:t> </a:t>
            </a:r>
            <a:r>
              <a:rPr sz="1000" dirty="0"/>
              <a:t>positive</a:t>
            </a:r>
            <a:r>
              <a:rPr sz="1000" spc="-35" dirty="0"/>
              <a:t> </a:t>
            </a:r>
            <a:r>
              <a:rPr sz="1000" dirty="0"/>
              <a:t>(and</a:t>
            </a:r>
            <a:r>
              <a:rPr sz="1000" spc="-20" dirty="0"/>
              <a:t> </a:t>
            </a:r>
            <a:r>
              <a:rPr sz="1000" dirty="0"/>
              <a:t>negative)</a:t>
            </a:r>
            <a:r>
              <a:rPr sz="1000" spc="-15" dirty="0"/>
              <a:t> </a:t>
            </a:r>
            <a:r>
              <a:rPr sz="1000" dirty="0"/>
              <a:t>relationship</a:t>
            </a:r>
            <a:r>
              <a:rPr sz="1000" spc="-30" dirty="0"/>
              <a:t> </a:t>
            </a:r>
            <a:r>
              <a:rPr sz="1000" dirty="0"/>
              <a:t>between</a:t>
            </a:r>
            <a:r>
              <a:rPr sz="1000" spc="5" dirty="0"/>
              <a:t> </a:t>
            </a:r>
            <a:r>
              <a:rPr sz="1000" dirty="0"/>
              <a:t>the</a:t>
            </a:r>
            <a:r>
              <a:rPr sz="1000" spc="-35" dirty="0"/>
              <a:t> </a:t>
            </a:r>
            <a:r>
              <a:rPr sz="1000" spc="-10" dirty="0"/>
              <a:t>media </a:t>
            </a:r>
            <a:r>
              <a:rPr sz="1000" dirty="0"/>
              <a:t>and</a:t>
            </a:r>
            <a:r>
              <a:rPr sz="1000" spc="-20" dirty="0"/>
              <a:t> </a:t>
            </a:r>
            <a:r>
              <a:rPr sz="1000" spc="-10" dirty="0"/>
              <a:t>sport..</a:t>
            </a:r>
            <a:endParaRPr sz="1000"/>
          </a:p>
          <a:p>
            <a:pPr>
              <a:lnSpc>
                <a:spcPct val="100000"/>
              </a:lnSpc>
              <a:spcBef>
                <a:spcPts val="765"/>
              </a:spcBef>
            </a:pPr>
            <a:endParaRPr sz="1000"/>
          </a:p>
          <a:p>
            <a:pPr marL="12700" marR="147320">
              <a:lnSpc>
                <a:spcPct val="110000"/>
              </a:lnSpc>
              <a:spcBef>
                <a:spcPts val="5"/>
              </a:spcBef>
            </a:pPr>
            <a:r>
              <a:rPr sz="1000" spc="-60" dirty="0"/>
              <a:t>PE</a:t>
            </a:r>
            <a:r>
              <a:rPr sz="1000" spc="-10" dirty="0"/>
              <a:t> </a:t>
            </a:r>
            <a:r>
              <a:rPr sz="1000" dirty="0"/>
              <a:t>staff</a:t>
            </a:r>
            <a:r>
              <a:rPr sz="1000" spc="-50" dirty="0"/>
              <a:t> </a:t>
            </a:r>
            <a:r>
              <a:rPr sz="1000" dirty="0"/>
              <a:t>will</a:t>
            </a:r>
            <a:r>
              <a:rPr sz="1000" spc="-25" dirty="0"/>
              <a:t> </a:t>
            </a:r>
            <a:r>
              <a:rPr sz="1000" dirty="0"/>
              <a:t>have</a:t>
            </a:r>
            <a:r>
              <a:rPr sz="1000" spc="-20" dirty="0"/>
              <a:t> </a:t>
            </a:r>
            <a:r>
              <a:rPr sz="1000" dirty="0"/>
              <a:t>the</a:t>
            </a:r>
            <a:r>
              <a:rPr sz="1000" spc="-35" dirty="0"/>
              <a:t> </a:t>
            </a:r>
            <a:r>
              <a:rPr sz="1000" dirty="0"/>
              <a:t>final</a:t>
            </a:r>
            <a:r>
              <a:rPr sz="1000" spc="-25" dirty="0"/>
              <a:t> </a:t>
            </a:r>
            <a:r>
              <a:rPr sz="1000" dirty="0"/>
              <a:t>decision</a:t>
            </a:r>
            <a:r>
              <a:rPr sz="1000" spc="-25" dirty="0"/>
              <a:t> </a:t>
            </a:r>
            <a:r>
              <a:rPr sz="1000" dirty="0"/>
              <a:t>if</a:t>
            </a:r>
            <a:r>
              <a:rPr sz="1000" spc="-30" dirty="0"/>
              <a:t> </a:t>
            </a:r>
            <a:r>
              <a:rPr sz="1000" dirty="0"/>
              <a:t>this</a:t>
            </a:r>
            <a:r>
              <a:rPr sz="1000" spc="-35" dirty="0"/>
              <a:t> </a:t>
            </a:r>
            <a:r>
              <a:rPr sz="1000" dirty="0"/>
              <a:t>course</a:t>
            </a:r>
            <a:r>
              <a:rPr sz="1000" spc="-25" dirty="0"/>
              <a:t> </a:t>
            </a:r>
            <a:r>
              <a:rPr sz="1000" dirty="0"/>
              <a:t>is</a:t>
            </a:r>
            <a:r>
              <a:rPr sz="1000" spc="-35" dirty="0"/>
              <a:t> </a:t>
            </a:r>
            <a:r>
              <a:rPr sz="1000" dirty="0"/>
              <a:t>the</a:t>
            </a:r>
            <a:r>
              <a:rPr sz="1000" spc="-20" dirty="0"/>
              <a:t> </a:t>
            </a:r>
            <a:r>
              <a:rPr sz="1000" dirty="0"/>
              <a:t>best</a:t>
            </a:r>
            <a:r>
              <a:rPr sz="1000" spc="-25" dirty="0"/>
              <a:t> </a:t>
            </a:r>
            <a:r>
              <a:rPr sz="1000" spc="-10" dirty="0"/>
              <a:t>Physical Education</a:t>
            </a:r>
            <a:r>
              <a:rPr sz="1000" spc="-5" dirty="0"/>
              <a:t> </a:t>
            </a:r>
            <a:r>
              <a:rPr sz="1000" dirty="0"/>
              <a:t>course</a:t>
            </a:r>
            <a:r>
              <a:rPr sz="1000" spc="-30" dirty="0"/>
              <a:t> </a:t>
            </a:r>
            <a:r>
              <a:rPr sz="1000" dirty="0"/>
              <a:t>for</a:t>
            </a:r>
            <a:r>
              <a:rPr sz="1000" spc="-20" dirty="0"/>
              <a:t> </a:t>
            </a:r>
            <a:r>
              <a:rPr sz="1000" dirty="0"/>
              <a:t>you</a:t>
            </a:r>
            <a:r>
              <a:rPr sz="1000" spc="-25" dirty="0"/>
              <a:t> </a:t>
            </a:r>
            <a:r>
              <a:rPr sz="1000" dirty="0"/>
              <a:t>based</a:t>
            </a:r>
            <a:r>
              <a:rPr sz="1000" spc="5" dirty="0"/>
              <a:t> </a:t>
            </a:r>
            <a:r>
              <a:rPr sz="1000" dirty="0"/>
              <a:t>on</a:t>
            </a:r>
            <a:r>
              <a:rPr sz="1000" spc="-40" dirty="0"/>
              <a:t> </a:t>
            </a:r>
            <a:r>
              <a:rPr sz="1000" dirty="0"/>
              <a:t>academic</a:t>
            </a:r>
            <a:r>
              <a:rPr sz="1000" spc="15" dirty="0"/>
              <a:t> </a:t>
            </a:r>
            <a:r>
              <a:rPr sz="1000" dirty="0"/>
              <a:t>and</a:t>
            </a:r>
            <a:r>
              <a:rPr sz="1000" spc="-5" dirty="0"/>
              <a:t> </a:t>
            </a:r>
            <a:r>
              <a:rPr sz="1000" dirty="0"/>
              <a:t>practical</a:t>
            </a:r>
            <a:r>
              <a:rPr sz="1000" spc="15" dirty="0"/>
              <a:t> </a:t>
            </a:r>
            <a:r>
              <a:rPr sz="1000" spc="-10" dirty="0"/>
              <a:t>ability.</a:t>
            </a:r>
            <a:endParaRPr sz="1000"/>
          </a:p>
          <a:p>
            <a:pPr marL="12700">
              <a:lnSpc>
                <a:spcPct val="100000"/>
              </a:lnSpc>
              <a:spcBef>
                <a:spcPts val="120"/>
              </a:spcBef>
            </a:pPr>
            <a:r>
              <a:rPr sz="1000" dirty="0"/>
              <a:t>We</a:t>
            </a:r>
            <a:r>
              <a:rPr sz="1000" spc="-15" dirty="0"/>
              <a:t> </a:t>
            </a:r>
            <a:r>
              <a:rPr sz="1000" dirty="0"/>
              <a:t>will</a:t>
            </a:r>
            <a:r>
              <a:rPr sz="1000" spc="-20" dirty="0"/>
              <a:t> </a:t>
            </a:r>
            <a:r>
              <a:rPr sz="1000" dirty="0"/>
              <a:t>guide</a:t>
            </a:r>
            <a:r>
              <a:rPr sz="1000" spc="-10" dirty="0"/>
              <a:t> </a:t>
            </a:r>
            <a:r>
              <a:rPr sz="1000" dirty="0"/>
              <a:t>you</a:t>
            </a:r>
            <a:r>
              <a:rPr sz="1000" spc="-25" dirty="0"/>
              <a:t> </a:t>
            </a:r>
            <a:r>
              <a:rPr sz="1000" dirty="0"/>
              <a:t>to</a:t>
            </a:r>
            <a:r>
              <a:rPr sz="1000" spc="-25" dirty="0"/>
              <a:t> </a:t>
            </a:r>
            <a:r>
              <a:rPr sz="1000" dirty="0"/>
              <a:t>the</a:t>
            </a:r>
            <a:r>
              <a:rPr sz="1000" spc="-10" dirty="0"/>
              <a:t> </a:t>
            </a:r>
            <a:r>
              <a:rPr sz="1000" dirty="0"/>
              <a:t>course</a:t>
            </a:r>
            <a:r>
              <a:rPr sz="1000" spc="-15" dirty="0"/>
              <a:t> </a:t>
            </a:r>
            <a:r>
              <a:rPr sz="1000" dirty="0"/>
              <a:t>we</a:t>
            </a:r>
            <a:r>
              <a:rPr sz="1000" spc="-10" dirty="0"/>
              <a:t> </a:t>
            </a:r>
            <a:r>
              <a:rPr sz="1000" dirty="0"/>
              <a:t>feel you</a:t>
            </a:r>
            <a:r>
              <a:rPr sz="1000" spc="-25" dirty="0"/>
              <a:t> </a:t>
            </a:r>
            <a:r>
              <a:rPr sz="1000" dirty="0"/>
              <a:t>will</a:t>
            </a:r>
            <a:r>
              <a:rPr sz="1000" spc="-20" dirty="0"/>
              <a:t> </a:t>
            </a:r>
            <a:r>
              <a:rPr sz="1000" dirty="0"/>
              <a:t>be</a:t>
            </a:r>
            <a:r>
              <a:rPr sz="1000" spc="5" dirty="0"/>
              <a:t> </a:t>
            </a:r>
            <a:r>
              <a:rPr sz="1000" dirty="0"/>
              <a:t>most</a:t>
            </a:r>
            <a:r>
              <a:rPr sz="1000" spc="-35" dirty="0"/>
              <a:t> </a:t>
            </a:r>
            <a:r>
              <a:rPr sz="1000" spc="-10" dirty="0"/>
              <a:t>successful</a:t>
            </a:r>
            <a:r>
              <a:rPr sz="1000" spc="-15" dirty="0"/>
              <a:t> </a:t>
            </a:r>
            <a:r>
              <a:rPr sz="1000" spc="-25" dirty="0"/>
              <a:t>in.</a:t>
            </a:r>
            <a:endParaRPr sz="1000"/>
          </a:p>
        </p:txBody>
      </p:sp>
      <p:sp>
        <p:nvSpPr>
          <p:cNvPr id="5" name="object 5"/>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Sports</a:t>
            </a:r>
            <a:r>
              <a:rPr spc="85" dirty="0"/>
              <a:t> </a:t>
            </a:r>
            <a:r>
              <a:rPr spc="-10" dirty="0"/>
              <a:t>Studies</a:t>
            </a:r>
          </a:p>
        </p:txBody>
      </p:sp>
      <p:pic>
        <p:nvPicPr>
          <p:cNvPr id="6" name="object 6"/>
          <p:cNvPicPr/>
          <p:nvPr/>
        </p:nvPicPr>
        <p:blipFill>
          <a:blip r:embed="rId2" cstate="print"/>
          <a:stretch>
            <a:fillRect/>
          </a:stretch>
        </p:blipFill>
        <p:spPr>
          <a:xfrm>
            <a:off x="5486400" y="3869435"/>
            <a:ext cx="1676400" cy="2148840"/>
          </a:xfrm>
          <a:prstGeom prst="rect">
            <a:avLst/>
          </a:prstGeom>
        </p:spPr>
      </p:pic>
      <p:sp>
        <p:nvSpPr>
          <p:cNvPr id="9" name="object 9"/>
          <p:cNvSpPr txBox="1">
            <a:spLocks noGrp="1"/>
          </p:cNvSpPr>
          <p:nvPr>
            <p:ph type="sldNum" sz="quarter" idx="7"/>
          </p:nvPr>
        </p:nvSpPr>
        <p:spPr>
          <a:prstGeom prst="rect">
            <a:avLst/>
          </a:prstGeom>
        </p:spPr>
        <p:txBody>
          <a:bodyPr vert="horz" wrap="square" lIns="0" tIns="8255" rIns="0" bIns="0" rtlCol="0">
            <a:spAutoFit/>
          </a:bodyPr>
          <a:lstStyle/>
          <a:p>
            <a:pPr marL="38100">
              <a:lnSpc>
                <a:spcPct val="100000"/>
              </a:lnSpc>
              <a:spcBef>
                <a:spcPts val="65"/>
              </a:spcBef>
            </a:pPr>
            <a:fld id="{81D60167-4931-47E6-BA6A-407CBD079E47}" type="slidenum">
              <a:rPr spc="-25" dirty="0"/>
              <a:t>34</a:t>
            </a:fld>
            <a:endParaRPr spc="-25"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705104" y="2814304"/>
            <a:ext cx="3986529" cy="6996430"/>
          </a:xfrm>
          <a:prstGeom prst="rect">
            <a:avLst/>
          </a:prstGeom>
        </p:spPr>
        <p:txBody>
          <a:bodyPr vert="horz" wrap="square" lIns="0" tIns="91440" rIns="0" bIns="0" rtlCol="0">
            <a:spAutoFit/>
          </a:bodyPr>
          <a:lstStyle/>
          <a:p>
            <a:pPr marL="12700">
              <a:lnSpc>
                <a:spcPct val="100000"/>
              </a:lnSpc>
              <a:spcBef>
                <a:spcPts val="720"/>
              </a:spcBef>
            </a:pPr>
            <a:r>
              <a:rPr sz="1400" spc="-20" dirty="0">
                <a:solidFill>
                  <a:srgbClr val="1D1D1B"/>
                </a:solidFill>
                <a:latin typeface="Arial"/>
                <a:cs typeface="Arial"/>
              </a:rPr>
              <a:t>What</a:t>
            </a:r>
            <a:r>
              <a:rPr sz="1400" spc="-60" dirty="0">
                <a:solidFill>
                  <a:srgbClr val="1D1D1B"/>
                </a:solidFill>
                <a:latin typeface="Arial"/>
                <a:cs typeface="Arial"/>
              </a:rPr>
              <a:t> </a:t>
            </a:r>
            <a:r>
              <a:rPr sz="1400" dirty="0">
                <a:solidFill>
                  <a:srgbClr val="1D1D1B"/>
                </a:solidFill>
                <a:latin typeface="Arial"/>
                <a:cs typeface="Arial"/>
              </a:rPr>
              <a:t>is</a:t>
            </a:r>
            <a:r>
              <a:rPr sz="1400" spc="-65" dirty="0">
                <a:solidFill>
                  <a:srgbClr val="1D1D1B"/>
                </a:solidFill>
                <a:latin typeface="Arial"/>
                <a:cs typeface="Arial"/>
              </a:rPr>
              <a:t> </a:t>
            </a:r>
            <a:r>
              <a:rPr sz="1400" spc="-10" dirty="0">
                <a:solidFill>
                  <a:srgbClr val="1D1D1B"/>
                </a:solidFill>
                <a:latin typeface="Arial"/>
                <a:cs typeface="Arial"/>
              </a:rPr>
              <a:t>involved?</a:t>
            </a:r>
            <a:endParaRPr sz="1400">
              <a:latin typeface="Arial"/>
              <a:cs typeface="Arial"/>
            </a:endParaRPr>
          </a:p>
          <a:p>
            <a:pPr marL="12700" marR="38735">
              <a:lnSpc>
                <a:spcPct val="107100"/>
              </a:lnSpc>
              <a:spcBef>
                <a:spcPts val="350"/>
              </a:spcBef>
            </a:pPr>
            <a:r>
              <a:rPr sz="1000" spc="-10" dirty="0">
                <a:solidFill>
                  <a:srgbClr val="1D1D1B"/>
                </a:solidFill>
                <a:latin typeface="Arial"/>
                <a:cs typeface="Arial"/>
              </a:rPr>
              <a:t>This</a:t>
            </a:r>
            <a:r>
              <a:rPr sz="1000" spc="-25" dirty="0">
                <a:solidFill>
                  <a:srgbClr val="1D1D1B"/>
                </a:solidFill>
                <a:latin typeface="Arial"/>
                <a:cs typeface="Arial"/>
              </a:rPr>
              <a:t> </a:t>
            </a:r>
            <a:r>
              <a:rPr sz="1000" spc="-10" dirty="0">
                <a:solidFill>
                  <a:srgbClr val="1D1D1B"/>
                </a:solidFill>
                <a:latin typeface="Arial"/>
                <a:cs typeface="Arial"/>
              </a:rPr>
              <a:t>qualification </a:t>
            </a:r>
            <a:r>
              <a:rPr sz="1000" dirty="0">
                <a:solidFill>
                  <a:srgbClr val="1D1D1B"/>
                </a:solidFill>
                <a:latin typeface="Arial"/>
                <a:cs typeface="Arial"/>
              </a:rPr>
              <a:t>is</a:t>
            </a:r>
            <a:r>
              <a:rPr sz="1000" spc="-10" dirty="0">
                <a:solidFill>
                  <a:srgbClr val="1D1D1B"/>
                </a:solidFill>
                <a:latin typeface="Arial"/>
                <a:cs typeface="Arial"/>
              </a:rPr>
              <a:t> </a:t>
            </a:r>
            <a:r>
              <a:rPr sz="1000" dirty="0">
                <a:solidFill>
                  <a:srgbClr val="1D1D1B"/>
                </a:solidFill>
                <a:latin typeface="Arial"/>
                <a:cs typeface="Arial"/>
              </a:rPr>
              <a:t>for</a:t>
            </a:r>
            <a:r>
              <a:rPr sz="1000" spc="-15" dirty="0">
                <a:solidFill>
                  <a:srgbClr val="1D1D1B"/>
                </a:solidFill>
                <a:latin typeface="Arial"/>
                <a:cs typeface="Arial"/>
              </a:rPr>
              <a:t> </a:t>
            </a:r>
            <a:r>
              <a:rPr sz="1000" dirty="0">
                <a:solidFill>
                  <a:srgbClr val="1D1D1B"/>
                </a:solidFill>
                <a:latin typeface="Arial"/>
                <a:cs typeface="Arial"/>
              </a:rPr>
              <a:t>learners</a:t>
            </a:r>
            <a:r>
              <a:rPr sz="1000" spc="10" dirty="0">
                <a:solidFill>
                  <a:srgbClr val="1D1D1B"/>
                </a:solidFill>
                <a:latin typeface="Arial"/>
                <a:cs typeface="Arial"/>
              </a:rPr>
              <a:t> </a:t>
            </a:r>
            <a:r>
              <a:rPr sz="1000" dirty="0">
                <a:solidFill>
                  <a:srgbClr val="1D1D1B"/>
                </a:solidFill>
                <a:latin typeface="Arial"/>
                <a:cs typeface="Arial"/>
              </a:rPr>
              <a:t>interested</a:t>
            </a:r>
            <a:r>
              <a:rPr sz="1000" spc="5" dirty="0">
                <a:solidFill>
                  <a:srgbClr val="1D1D1B"/>
                </a:solidFill>
                <a:latin typeface="Arial"/>
                <a:cs typeface="Arial"/>
              </a:rPr>
              <a:t> </a:t>
            </a:r>
            <a:r>
              <a:rPr sz="1000" dirty="0">
                <a:solidFill>
                  <a:srgbClr val="1D1D1B"/>
                </a:solidFill>
                <a:latin typeface="Arial"/>
                <a:cs typeface="Arial"/>
              </a:rPr>
              <a:t>in</a:t>
            </a:r>
            <a:r>
              <a:rPr sz="1000" spc="-20" dirty="0">
                <a:solidFill>
                  <a:srgbClr val="1D1D1B"/>
                </a:solidFill>
                <a:latin typeface="Arial"/>
                <a:cs typeface="Arial"/>
              </a:rPr>
              <a:t> </a:t>
            </a:r>
            <a:r>
              <a:rPr sz="1000" dirty="0">
                <a:solidFill>
                  <a:srgbClr val="1D1D1B"/>
                </a:solidFill>
                <a:latin typeface="Arial"/>
                <a:cs typeface="Arial"/>
              </a:rPr>
              <a:t>taking</a:t>
            </a:r>
            <a:r>
              <a:rPr sz="1000" spc="-25" dirty="0">
                <a:solidFill>
                  <a:srgbClr val="1D1D1B"/>
                </a:solidFill>
                <a:latin typeface="Arial"/>
                <a:cs typeface="Arial"/>
              </a:rPr>
              <a:t> </a:t>
            </a:r>
            <a:r>
              <a:rPr sz="1000" dirty="0">
                <a:solidFill>
                  <a:srgbClr val="1D1D1B"/>
                </a:solidFill>
                <a:latin typeface="Arial"/>
                <a:cs typeface="Arial"/>
              </a:rPr>
              <a:t>a</a:t>
            </a:r>
            <a:r>
              <a:rPr sz="1000" spc="-10" dirty="0">
                <a:solidFill>
                  <a:srgbClr val="1D1D1B"/>
                </a:solidFill>
                <a:latin typeface="Arial"/>
                <a:cs typeface="Arial"/>
              </a:rPr>
              <a:t> hands-</a:t>
            </a:r>
            <a:r>
              <a:rPr sz="1000" dirty="0">
                <a:solidFill>
                  <a:srgbClr val="1D1D1B"/>
                </a:solidFill>
                <a:latin typeface="Arial"/>
                <a:cs typeface="Arial"/>
              </a:rPr>
              <a:t>on</a:t>
            </a:r>
            <a:r>
              <a:rPr sz="1000" spc="-10" dirty="0">
                <a:solidFill>
                  <a:srgbClr val="1D1D1B"/>
                </a:solidFill>
                <a:latin typeface="Arial"/>
                <a:cs typeface="Arial"/>
              </a:rPr>
              <a:t> course alongside</a:t>
            </a:r>
            <a:r>
              <a:rPr sz="1000" dirty="0">
                <a:solidFill>
                  <a:srgbClr val="1D1D1B"/>
                </a:solidFill>
                <a:latin typeface="Arial"/>
                <a:cs typeface="Arial"/>
              </a:rPr>
              <a:t> their</a:t>
            </a:r>
            <a:r>
              <a:rPr sz="1000" spc="10" dirty="0">
                <a:solidFill>
                  <a:srgbClr val="1D1D1B"/>
                </a:solidFill>
                <a:latin typeface="Arial"/>
                <a:cs typeface="Arial"/>
              </a:rPr>
              <a:t> </a:t>
            </a:r>
            <a:r>
              <a:rPr sz="1000" spc="-40" dirty="0">
                <a:solidFill>
                  <a:srgbClr val="1D1D1B"/>
                </a:solidFill>
                <a:latin typeface="Arial"/>
                <a:cs typeface="Arial"/>
              </a:rPr>
              <a:t>GCSEs</a:t>
            </a:r>
            <a:r>
              <a:rPr sz="1000" spc="-10" dirty="0">
                <a:solidFill>
                  <a:srgbClr val="1D1D1B"/>
                </a:solidFill>
                <a:latin typeface="Arial"/>
                <a:cs typeface="Arial"/>
              </a:rPr>
              <a:t> </a:t>
            </a:r>
            <a:r>
              <a:rPr sz="1000" dirty="0">
                <a:solidFill>
                  <a:srgbClr val="1D1D1B"/>
                </a:solidFill>
                <a:latin typeface="Arial"/>
                <a:cs typeface="Arial"/>
              </a:rPr>
              <a:t>that</a:t>
            </a:r>
            <a:r>
              <a:rPr sz="1000" spc="-5" dirty="0">
                <a:solidFill>
                  <a:srgbClr val="1D1D1B"/>
                </a:solidFill>
                <a:latin typeface="Arial"/>
                <a:cs typeface="Arial"/>
              </a:rPr>
              <a:t> </a:t>
            </a:r>
            <a:r>
              <a:rPr sz="1000" dirty="0">
                <a:solidFill>
                  <a:srgbClr val="1D1D1B"/>
                </a:solidFill>
                <a:latin typeface="Arial"/>
                <a:cs typeface="Arial"/>
              </a:rPr>
              <a:t>will offer</a:t>
            </a:r>
            <a:r>
              <a:rPr sz="1000" spc="10" dirty="0">
                <a:solidFill>
                  <a:srgbClr val="1D1D1B"/>
                </a:solidFill>
                <a:latin typeface="Arial"/>
                <a:cs typeface="Arial"/>
              </a:rPr>
              <a:t> </a:t>
            </a:r>
            <a:r>
              <a:rPr sz="1000" dirty="0">
                <a:solidFill>
                  <a:srgbClr val="1D1D1B"/>
                </a:solidFill>
                <a:latin typeface="Arial"/>
                <a:cs typeface="Arial"/>
              </a:rPr>
              <a:t>them a</a:t>
            </a:r>
            <a:r>
              <a:rPr sz="1000" spc="5" dirty="0">
                <a:solidFill>
                  <a:srgbClr val="1D1D1B"/>
                </a:solidFill>
                <a:latin typeface="Arial"/>
                <a:cs typeface="Arial"/>
              </a:rPr>
              <a:t> </a:t>
            </a:r>
            <a:r>
              <a:rPr sz="1000" dirty="0">
                <a:solidFill>
                  <a:srgbClr val="1D1D1B"/>
                </a:solidFill>
                <a:latin typeface="Arial"/>
                <a:cs typeface="Arial"/>
              </a:rPr>
              <a:t>practical</a:t>
            </a:r>
            <a:r>
              <a:rPr sz="1000" spc="35" dirty="0">
                <a:solidFill>
                  <a:srgbClr val="1D1D1B"/>
                </a:solidFill>
                <a:latin typeface="Arial"/>
                <a:cs typeface="Arial"/>
              </a:rPr>
              <a:t> </a:t>
            </a:r>
            <a:r>
              <a:rPr sz="1000" dirty="0">
                <a:solidFill>
                  <a:srgbClr val="1D1D1B"/>
                </a:solidFill>
                <a:latin typeface="Arial"/>
                <a:cs typeface="Arial"/>
              </a:rPr>
              <a:t>introduction </a:t>
            </a:r>
            <a:r>
              <a:rPr sz="1000" spc="-25" dirty="0">
                <a:solidFill>
                  <a:srgbClr val="1D1D1B"/>
                </a:solidFill>
                <a:latin typeface="Arial"/>
                <a:cs typeface="Arial"/>
              </a:rPr>
              <a:t>to</a:t>
            </a:r>
            <a:r>
              <a:rPr sz="1000" spc="500" dirty="0">
                <a:solidFill>
                  <a:srgbClr val="1D1D1B"/>
                </a:solidFill>
                <a:latin typeface="Arial"/>
                <a:cs typeface="Arial"/>
              </a:rPr>
              <a:t> </a:t>
            </a:r>
            <a:r>
              <a:rPr sz="1000" dirty="0">
                <a:solidFill>
                  <a:srgbClr val="1D1D1B"/>
                </a:solidFill>
                <a:latin typeface="Arial"/>
                <a:cs typeface="Arial"/>
              </a:rPr>
              <a:t>life</a:t>
            </a:r>
            <a:r>
              <a:rPr sz="1000" spc="-40" dirty="0">
                <a:solidFill>
                  <a:srgbClr val="1D1D1B"/>
                </a:solidFill>
                <a:latin typeface="Arial"/>
                <a:cs typeface="Arial"/>
              </a:rPr>
              <a:t> </a:t>
            </a:r>
            <a:r>
              <a:rPr sz="1000" dirty="0">
                <a:solidFill>
                  <a:srgbClr val="1D1D1B"/>
                </a:solidFill>
                <a:latin typeface="Arial"/>
                <a:cs typeface="Arial"/>
              </a:rPr>
              <a:t>and</a:t>
            </a:r>
            <a:r>
              <a:rPr sz="1000" spc="-10" dirty="0">
                <a:solidFill>
                  <a:srgbClr val="1D1D1B"/>
                </a:solidFill>
                <a:latin typeface="Arial"/>
                <a:cs typeface="Arial"/>
              </a:rPr>
              <a:t> </a:t>
            </a:r>
            <a:r>
              <a:rPr sz="1000" dirty="0">
                <a:solidFill>
                  <a:srgbClr val="1D1D1B"/>
                </a:solidFill>
                <a:latin typeface="Arial"/>
                <a:cs typeface="Arial"/>
              </a:rPr>
              <a:t>work</a:t>
            </a:r>
            <a:r>
              <a:rPr sz="1000" spc="-30" dirty="0">
                <a:solidFill>
                  <a:srgbClr val="1D1D1B"/>
                </a:solidFill>
                <a:latin typeface="Arial"/>
                <a:cs typeface="Arial"/>
              </a:rPr>
              <a:t> </a:t>
            </a:r>
            <a:r>
              <a:rPr sz="1000" dirty="0">
                <a:solidFill>
                  <a:srgbClr val="1D1D1B"/>
                </a:solidFill>
                <a:latin typeface="Arial"/>
                <a:cs typeface="Arial"/>
              </a:rPr>
              <a:t>in</a:t>
            </a:r>
            <a:r>
              <a:rPr sz="1000" spc="-40" dirty="0">
                <a:solidFill>
                  <a:srgbClr val="1D1D1B"/>
                </a:solidFill>
                <a:latin typeface="Arial"/>
                <a:cs typeface="Arial"/>
              </a:rPr>
              <a:t> </a:t>
            </a:r>
            <a:r>
              <a:rPr sz="1000" dirty="0">
                <a:solidFill>
                  <a:srgbClr val="1D1D1B"/>
                </a:solidFill>
                <a:latin typeface="Arial"/>
                <a:cs typeface="Arial"/>
              </a:rPr>
              <a:t>the</a:t>
            </a:r>
            <a:r>
              <a:rPr sz="1000" spc="-20" dirty="0">
                <a:solidFill>
                  <a:srgbClr val="1D1D1B"/>
                </a:solidFill>
                <a:latin typeface="Arial"/>
                <a:cs typeface="Arial"/>
              </a:rPr>
              <a:t> </a:t>
            </a:r>
            <a:r>
              <a:rPr sz="1000" dirty="0">
                <a:solidFill>
                  <a:srgbClr val="1D1D1B"/>
                </a:solidFill>
                <a:latin typeface="Arial"/>
                <a:cs typeface="Arial"/>
              </a:rPr>
              <a:t>dynamic</a:t>
            </a:r>
            <a:r>
              <a:rPr sz="1000" spc="-25" dirty="0">
                <a:solidFill>
                  <a:srgbClr val="1D1D1B"/>
                </a:solidFill>
                <a:latin typeface="Arial"/>
                <a:cs typeface="Arial"/>
              </a:rPr>
              <a:t> </a:t>
            </a:r>
            <a:r>
              <a:rPr sz="1000" dirty="0">
                <a:solidFill>
                  <a:srgbClr val="1D1D1B"/>
                </a:solidFill>
                <a:latin typeface="Arial"/>
                <a:cs typeface="Arial"/>
              </a:rPr>
              <a:t>travel</a:t>
            </a:r>
            <a:r>
              <a:rPr sz="1000" spc="-10" dirty="0">
                <a:solidFill>
                  <a:srgbClr val="1D1D1B"/>
                </a:solidFill>
                <a:latin typeface="Arial"/>
                <a:cs typeface="Arial"/>
              </a:rPr>
              <a:t> </a:t>
            </a:r>
            <a:r>
              <a:rPr sz="1000" dirty="0">
                <a:solidFill>
                  <a:srgbClr val="1D1D1B"/>
                </a:solidFill>
                <a:latin typeface="Arial"/>
                <a:cs typeface="Arial"/>
              </a:rPr>
              <a:t>and</a:t>
            </a:r>
            <a:r>
              <a:rPr sz="1000" spc="-15" dirty="0">
                <a:solidFill>
                  <a:srgbClr val="1D1D1B"/>
                </a:solidFill>
                <a:latin typeface="Arial"/>
                <a:cs typeface="Arial"/>
              </a:rPr>
              <a:t> </a:t>
            </a:r>
            <a:r>
              <a:rPr sz="1000" dirty="0">
                <a:solidFill>
                  <a:srgbClr val="1D1D1B"/>
                </a:solidFill>
                <a:latin typeface="Arial"/>
                <a:cs typeface="Arial"/>
              </a:rPr>
              <a:t>tourism</a:t>
            </a:r>
            <a:r>
              <a:rPr sz="1000" spc="-45" dirty="0">
                <a:solidFill>
                  <a:srgbClr val="1D1D1B"/>
                </a:solidFill>
                <a:latin typeface="Arial"/>
                <a:cs typeface="Arial"/>
              </a:rPr>
              <a:t> </a:t>
            </a:r>
            <a:r>
              <a:rPr sz="1000" dirty="0">
                <a:solidFill>
                  <a:srgbClr val="1D1D1B"/>
                </a:solidFill>
                <a:latin typeface="Arial"/>
                <a:cs typeface="Arial"/>
              </a:rPr>
              <a:t>industry,</a:t>
            </a:r>
            <a:r>
              <a:rPr sz="1000" spc="-30" dirty="0">
                <a:solidFill>
                  <a:srgbClr val="1D1D1B"/>
                </a:solidFill>
                <a:latin typeface="Arial"/>
                <a:cs typeface="Arial"/>
              </a:rPr>
              <a:t> </a:t>
            </a:r>
            <a:r>
              <a:rPr sz="1000" dirty="0">
                <a:solidFill>
                  <a:srgbClr val="1D1D1B"/>
                </a:solidFill>
                <a:latin typeface="Arial"/>
                <a:cs typeface="Arial"/>
              </a:rPr>
              <a:t>allowing</a:t>
            </a:r>
            <a:r>
              <a:rPr sz="1000" spc="-25" dirty="0">
                <a:solidFill>
                  <a:srgbClr val="1D1D1B"/>
                </a:solidFill>
                <a:latin typeface="Arial"/>
                <a:cs typeface="Arial"/>
              </a:rPr>
              <a:t> </a:t>
            </a:r>
            <a:r>
              <a:rPr sz="1000" spc="-20" dirty="0">
                <a:solidFill>
                  <a:srgbClr val="1D1D1B"/>
                </a:solidFill>
                <a:latin typeface="Arial"/>
                <a:cs typeface="Arial"/>
              </a:rPr>
              <a:t>them </a:t>
            </a:r>
            <a:r>
              <a:rPr sz="1000" dirty="0">
                <a:solidFill>
                  <a:srgbClr val="1D1D1B"/>
                </a:solidFill>
                <a:latin typeface="Arial"/>
                <a:cs typeface="Arial"/>
              </a:rPr>
              <a:t>to</a:t>
            </a:r>
            <a:r>
              <a:rPr sz="1000" spc="-30" dirty="0">
                <a:solidFill>
                  <a:srgbClr val="1D1D1B"/>
                </a:solidFill>
                <a:latin typeface="Arial"/>
                <a:cs typeface="Arial"/>
              </a:rPr>
              <a:t> </a:t>
            </a:r>
            <a:r>
              <a:rPr sz="1000" dirty="0">
                <a:solidFill>
                  <a:srgbClr val="1D1D1B"/>
                </a:solidFill>
                <a:latin typeface="Arial"/>
                <a:cs typeface="Arial"/>
              </a:rPr>
              <a:t>make</a:t>
            </a:r>
            <a:r>
              <a:rPr sz="1000" spc="-15" dirty="0">
                <a:solidFill>
                  <a:srgbClr val="1D1D1B"/>
                </a:solidFill>
                <a:latin typeface="Arial"/>
                <a:cs typeface="Arial"/>
              </a:rPr>
              <a:t> </a:t>
            </a:r>
            <a:r>
              <a:rPr sz="1000" dirty="0">
                <a:solidFill>
                  <a:srgbClr val="1D1D1B"/>
                </a:solidFill>
                <a:latin typeface="Arial"/>
                <a:cs typeface="Arial"/>
              </a:rPr>
              <a:t>an</a:t>
            </a:r>
            <a:r>
              <a:rPr sz="1000" spc="-25" dirty="0">
                <a:solidFill>
                  <a:srgbClr val="1D1D1B"/>
                </a:solidFill>
                <a:latin typeface="Arial"/>
                <a:cs typeface="Arial"/>
              </a:rPr>
              <a:t> </a:t>
            </a:r>
            <a:r>
              <a:rPr sz="1000" dirty="0">
                <a:solidFill>
                  <a:srgbClr val="1D1D1B"/>
                </a:solidFill>
                <a:latin typeface="Arial"/>
                <a:cs typeface="Arial"/>
              </a:rPr>
              <a:t>informed</a:t>
            </a:r>
            <a:r>
              <a:rPr sz="1000" spc="-15" dirty="0">
                <a:solidFill>
                  <a:srgbClr val="1D1D1B"/>
                </a:solidFill>
                <a:latin typeface="Arial"/>
                <a:cs typeface="Arial"/>
              </a:rPr>
              <a:t> </a:t>
            </a:r>
            <a:r>
              <a:rPr sz="1000" dirty="0">
                <a:solidFill>
                  <a:srgbClr val="1D1D1B"/>
                </a:solidFill>
                <a:latin typeface="Arial"/>
                <a:cs typeface="Arial"/>
              </a:rPr>
              <a:t>decision</a:t>
            </a:r>
            <a:r>
              <a:rPr sz="1000" spc="-20" dirty="0">
                <a:solidFill>
                  <a:srgbClr val="1D1D1B"/>
                </a:solidFill>
                <a:latin typeface="Arial"/>
                <a:cs typeface="Arial"/>
              </a:rPr>
              <a:t> </a:t>
            </a:r>
            <a:r>
              <a:rPr sz="1000" dirty="0">
                <a:solidFill>
                  <a:srgbClr val="1D1D1B"/>
                </a:solidFill>
                <a:latin typeface="Arial"/>
                <a:cs typeface="Arial"/>
              </a:rPr>
              <a:t>about their</a:t>
            </a:r>
            <a:r>
              <a:rPr sz="1000" spc="-25" dirty="0">
                <a:solidFill>
                  <a:srgbClr val="1D1D1B"/>
                </a:solidFill>
                <a:latin typeface="Arial"/>
                <a:cs typeface="Arial"/>
              </a:rPr>
              <a:t> </a:t>
            </a:r>
            <a:r>
              <a:rPr sz="1000" dirty="0">
                <a:solidFill>
                  <a:srgbClr val="1D1D1B"/>
                </a:solidFill>
                <a:latin typeface="Arial"/>
                <a:cs typeface="Arial"/>
              </a:rPr>
              <a:t>future</a:t>
            </a:r>
            <a:r>
              <a:rPr sz="1000" spc="-15" dirty="0">
                <a:solidFill>
                  <a:srgbClr val="1D1D1B"/>
                </a:solidFill>
                <a:latin typeface="Arial"/>
                <a:cs typeface="Arial"/>
              </a:rPr>
              <a:t> </a:t>
            </a:r>
            <a:r>
              <a:rPr sz="1000" dirty="0">
                <a:solidFill>
                  <a:srgbClr val="1D1D1B"/>
                </a:solidFill>
                <a:latin typeface="Arial"/>
                <a:cs typeface="Arial"/>
              </a:rPr>
              <a:t>learning</a:t>
            </a:r>
            <a:r>
              <a:rPr sz="1000" spc="-25" dirty="0">
                <a:solidFill>
                  <a:srgbClr val="1D1D1B"/>
                </a:solidFill>
                <a:latin typeface="Arial"/>
                <a:cs typeface="Arial"/>
              </a:rPr>
              <a:t> </a:t>
            </a:r>
            <a:r>
              <a:rPr sz="1000" dirty="0">
                <a:solidFill>
                  <a:srgbClr val="1D1D1B"/>
                </a:solidFill>
                <a:latin typeface="Arial"/>
                <a:cs typeface="Arial"/>
              </a:rPr>
              <a:t>and</a:t>
            </a:r>
            <a:r>
              <a:rPr sz="1000" spc="-5" dirty="0">
                <a:solidFill>
                  <a:srgbClr val="1D1D1B"/>
                </a:solidFill>
                <a:latin typeface="Arial"/>
                <a:cs typeface="Arial"/>
              </a:rPr>
              <a:t> </a:t>
            </a:r>
            <a:r>
              <a:rPr sz="1000" spc="-10" dirty="0">
                <a:solidFill>
                  <a:srgbClr val="1D1D1B"/>
                </a:solidFill>
                <a:latin typeface="Arial"/>
                <a:cs typeface="Arial"/>
              </a:rPr>
              <a:t>career.</a:t>
            </a:r>
            <a:endParaRPr sz="1000">
              <a:latin typeface="Arial"/>
              <a:cs typeface="Arial"/>
            </a:endParaRPr>
          </a:p>
          <a:p>
            <a:pPr marL="12700" marR="5080">
              <a:lnSpc>
                <a:spcPct val="107000"/>
              </a:lnSpc>
              <a:spcBef>
                <a:spcPts val="805"/>
              </a:spcBef>
            </a:pPr>
            <a:r>
              <a:rPr sz="1000" spc="-10" dirty="0">
                <a:solidFill>
                  <a:srgbClr val="1D1D1B"/>
                </a:solidFill>
                <a:latin typeface="Arial"/>
                <a:cs typeface="Arial"/>
              </a:rPr>
              <a:t>Whilst</a:t>
            </a:r>
            <a:r>
              <a:rPr sz="1000" spc="-30" dirty="0">
                <a:solidFill>
                  <a:srgbClr val="1D1D1B"/>
                </a:solidFill>
                <a:latin typeface="Arial"/>
                <a:cs typeface="Arial"/>
              </a:rPr>
              <a:t> </a:t>
            </a:r>
            <a:r>
              <a:rPr sz="1000" dirty="0">
                <a:solidFill>
                  <a:srgbClr val="1D1D1B"/>
                </a:solidFill>
                <a:latin typeface="Arial"/>
                <a:cs typeface="Arial"/>
              </a:rPr>
              <a:t>this</a:t>
            </a:r>
            <a:r>
              <a:rPr sz="1000" spc="-20" dirty="0">
                <a:solidFill>
                  <a:srgbClr val="1D1D1B"/>
                </a:solidFill>
                <a:latin typeface="Arial"/>
                <a:cs typeface="Arial"/>
              </a:rPr>
              <a:t> </a:t>
            </a:r>
            <a:r>
              <a:rPr sz="1000" spc="-10" dirty="0">
                <a:solidFill>
                  <a:srgbClr val="1D1D1B"/>
                </a:solidFill>
                <a:latin typeface="Arial"/>
                <a:cs typeface="Arial"/>
              </a:rPr>
              <a:t>qualification </a:t>
            </a:r>
            <a:r>
              <a:rPr sz="1000" dirty="0">
                <a:solidFill>
                  <a:srgbClr val="1D1D1B"/>
                </a:solidFill>
                <a:latin typeface="Arial"/>
                <a:cs typeface="Arial"/>
              </a:rPr>
              <a:t>includes practical</a:t>
            </a:r>
            <a:r>
              <a:rPr sz="1000" spc="35" dirty="0">
                <a:solidFill>
                  <a:srgbClr val="1D1D1B"/>
                </a:solidFill>
                <a:latin typeface="Arial"/>
                <a:cs typeface="Arial"/>
              </a:rPr>
              <a:t> </a:t>
            </a:r>
            <a:r>
              <a:rPr sz="1000" spc="-10" dirty="0">
                <a:solidFill>
                  <a:srgbClr val="1D1D1B"/>
                </a:solidFill>
                <a:latin typeface="Arial"/>
                <a:cs typeface="Arial"/>
              </a:rPr>
              <a:t>elements,</a:t>
            </a:r>
            <a:r>
              <a:rPr sz="1000" dirty="0">
                <a:solidFill>
                  <a:srgbClr val="1D1D1B"/>
                </a:solidFill>
                <a:latin typeface="Arial"/>
                <a:cs typeface="Arial"/>
              </a:rPr>
              <a:t> it</a:t>
            </a:r>
            <a:r>
              <a:rPr sz="1000" spc="-15" dirty="0">
                <a:solidFill>
                  <a:srgbClr val="1D1D1B"/>
                </a:solidFill>
                <a:latin typeface="Arial"/>
                <a:cs typeface="Arial"/>
              </a:rPr>
              <a:t> </a:t>
            </a:r>
            <a:r>
              <a:rPr sz="1000" dirty="0">
                <a:solidFill>
                  <a:srgbClr val="1D1D1B"/>
                </a:solidFill>
                <a:latin typeface="Arial"/>
                <a:cs typeface="Arial"/>
              </a:rPr>
              <a:t>still</a:t>
            </a:r>
            <a:r>
              <a:rPr sz="1000" spc="-35" dirty="0">
                <a:solidFill>
                  <a:srgbClr val="1D1D1B"/>
                </a:solidFill>
                <a:latin typeface="Arial"/>
                <a:cs typeface="Arial"/>
              </a:rPr>
              <a:t> </a:t>
            </a:r>
            <a:r>
              <a:rPr sz="1000" spc="-10" dirty="0">
                <a:solidFill>
                  <a:srgbClr val="1D1D1B"/>
                </a:solidFill>
                <a:latin typeface="Arial"/>
                <a:cs typeface="Arial"/>
              </a:rPr>
              <a:t>develops </a:t>
            </a:r>
            <a:r>
              <a:rPr sz="1000" dirty="0">
                <a:solidFill>
                  <a:srgbClr val="1D1D1B"/>
                </a:solidFill>
                <a:latin typeface="Arial"/>
                <a:cs typeface="Arial"/>
              </a:rPr>
              <a:t>transferable</a:t>
            </a:r>
            <a:r>
              <a:rPr sz="1000" spc="20" dirty="0">
                <a:solidFill>
                  <a:srgbClr val="1D1D1B"/>
                </a:solidFill>
                <a:latin typeface="Arial"/>
                <a:cs typeface="Arial"/>
              </a:rPr>
              <a:t> </a:t>
            </a:r>
            <a:r>
              <a:rPr sz="1000" dirty="0">
                <a:solidFill>
                  <a:srgbClr val="1D1D1B"/>
                </a:solidFill>
                <a:latin typeface="Arial"/>
                <a:cs typeface="Arial"/>
              </a:rPr>
              <a:t>written</a:t>
            </a:r>
            <a:r>
              <a:rPr sz="1000" spc="5" dirty="0">
                <a:solidFill>
                  <a:srgbClr val="1D1D1B"/>
                </a:solidFill>
                <a:latin typeface="Arial"/>
                <a:cs typeface="Arial"/>
              </a:rPr>
              <a:t> </a:t>
            </a:r>
            <a:r>
              <a:rPr sz="1000" spc="-10" dirty="0">
                <a:solidFill>
                  <a:srgbClr val="1D1D1B"/>
                </a:solidFill>
                <a:latin typeface="Arial"/>
                <a:cs typeface="Arial"/>
              </a:rPr>
              <a:t>skills</a:t>
            </a:r>
            <a:r>
              <a:rPr sz="1000" spc="-30" dirty="0">
                <a:solidFill>
                  <a:srgbClr val="1D1D1B"/>
                </a:solidFill>
                <a:latin typeface="Arial"/>
                <a:cs typeface="Arial"/>
              </a:rPr>
              <a:t> </a:t>
            </a:r>
            <a:r>
              <a:rPr sz="1000" dirty="0">
                <a:solidFill>
                  <a:srgbClr val="1D1D1B"/>
                </a:solidFill>
                <a:latin typeface="Arial"/>
                <a:cs typeface="Arial"/>
              </a:rPr>
              <a:t>through</a:t>
            </a:r>
            <a:r>
              <a:rPr sz="1000" spc="-5" dirty="0">
                <a:solidFill>
                  <a:srgbClr val="1D1D1B"/>
                </a:solidFill>
                <a:latin typeface="Arial"/>
                <a:cs typeface="Arial"/>
              </a:rPr>
              <a:t> </a:t>
            </a:r>
            <a:r>
              <a:rPr sz="1000" dirty="0">
                <a:solidFill>
                  <a:srgbClr val="1D1D1B"/>
                </a:solidFill>
                <a:latin typeface="Arial"/>
                <a:cs typeface="Arial"/>
              </a:rPr>
              <a:t>multiple</a:t>
            </a:r>
            <a:r>
              <a:rPr sz="1000" spc="-10" dirty="0">
                <a:solidFill>
                  <a:srgbClr val="1D1D1B"/>
                </a:solidFill>
                <a:latin typeface="Arial"/>
                <a:cs typeface="Arial"/>
              </a:rPr>
              <a:t> </a:t>
            </a:r>
            <a:r>
              <a:rPr sz="1000" dirty="0">
                <a:solidFill>
                  <a:srgbClr val="1D1D1B"/>
                </a:solidFill>
                <a:latin typeface="Arial"/>
                <a:cs typeface="Arial"/>
              </a:rPr>
              <a:t>written reports</a:t>
            </a:r>
            <a:r>
              <a:rPr sz="1000" spc="10" dirty="0">
                <a:solidFill>
                  <a:srgbClr val="1D1D1B"/>
                </a:solidFill>
                <a:latin typeface="Arial"/>
                <a:cs typeface="Arial"/>
              </a:rPr>
              <a:t> </a:t>
            </a:r>
            <a:r>
              <a:rPr sz="1000" dirty="0">
                <a:solidFill>
                  <a:srgbClr val="1D1D1B"/>
                </a:solidFill>
                <a:latin typeface="Arial"/>
                <a:cs typeface="Arial"/>
              </a:rPr>
              <a:t>of</a:t>
            </a:r>
            <a:r>
              <a:rPr sz="1000" spc="-5" dirty="0">
                <a:solidFill>
                  <a:srgbClr val="1D1D1B"/>
                </a:solidFill>
                <a:latin typeface="Arial"/>
                <a:cs typeface="Arial"/>
              </a:rPr>
              <a:t> </a:t>
            </a:r>
            <a:r>
              <a:rPr sz="1000" dirty="0">
                <a:solidFill>
                  <a:srgbClr val="1D1D1B"/>
                </a:solidFill>
                <a:latin typeface="Arial"/>
                <a:cs typeface="Arial"/>
              </a:rPr>
              <a:t>over</a:t>
            </a:r>
            <a:r>
              <a:rPr sz="1000" spc="5" dirty="0">
                <a:solidFill>
                  <a:srgbClr val="1D1D1B"/>
                </a:solidFill>
                <a:latin typeface="Arial"/>
                <a:cs typeface="Arial"/>
              </a:rPr>
              <a:t> </a:t>
            </a:r>
            <a:r>
              <a:rPr sz="1000" spc="-25" dirty="0">
                <a:solidFill>
                  <a:srgbClr val="1D1D1B"/>
                </a:solidFill>
                <a:latin typeface="Arial"/>
                <a:cs typeface="Arial"/>
              </a:rPr>
              <a:t>20 </a:t>
            </a:r>
            <a:r>
              <a:rPr sz="1000" spc="-10" dirty="0">
                <a:solidFill>
                  <a:srgbClr val="1D1D1B"/>
                </a:solidFill>
                <a:latin typeface="Arial"/>
                <a:cs typeface="Arial"/>
              </a:rPr>
              <a:t>pages,</a:t>
            </a:r>
            <a:r>
              <a:rPr sz="1000" spc="5" dirty="0">
                <a:solidFill>
                  <a:srgbClr val="1D1D1B"/>
                </a:solidFill>
                <a:latin typeface="Arial"/>
                <a:cs typeface="Arial"/>
              </a:rPr>
              <a:t> </a:t>
            </a:r>
            <a:r>
              <a:rPr sz="1000" dirty="0">
                <a:solidFill>
                  <a:srgbClr val="1D1D1B"/>
                </a:solidFill>
                <a:latin typeface="Arial"/>
                <a:cs typeface="Arial"/>
              </a:rPr>
              <a:t>produced</a:t>
            </a:r>
            <a:r>
              <a:rPr sz="1000" spc="25" dirty="0">
                <a:solidFill>
                  <a:srgbClr val="1D1D1B"/>
                </a:solidFill>
                <a:latin typeface="Arial"/>
                <a:cs typeface="Arial"/>
              </a:rPr>
              <a:t> </a:t>
            </a:r>
            <a:r>
              <a:rPr sz="1000" dirty="0">
                <a:solidFill>
                  <a:srgbClr val="1D1D1B"/>
                </a:solidFill>
                <a:latin typeface="Arial"/>
                <a:cs typeface="Arial"/>
              </a:rPr>
              <a:t>using</a:t>
            </a:r>
            <a:r>
              <a:rPr sz="1000" spc="-25" dirty="0">
                <a:solidFill>
                  <a:srgbClr val="1D1D1B"/>
                </a:solidFill>
                <a:latin typeface="Arial"/>
                <a:cs typeface="Arial"/>
              </a:rPr>
              <a:t> </a:t>
            </a:r>
            <a:r>
              <a:rPr sz="1000" dirty="0">
                <a:solidFill>
                  <a:srgbClr val="1D1D1B"/>
                </a:solidFill>
                <a:latin typeface="Arial"/>
                <a:cs typeface="Arial"/>
              </a:rPr>
              <a:t>word</a:t>
            </a:r>
            <a:r>
              <a:rPr sz="1000" spc="-10" dirty="0">
                <a:solidFill>
                  <a:srgbClr val="1D1D1B"/>
                </a:solidFill>
                <a:latin typeface="Arial"/>
                <a:cs typeface="Arial"/>
              </a:rPr>
              <a:t> </a:t>
            </a:r>
            <a:r>
              <a:rPr sz="1000" dirty="0">
                <a:solidFill>
                  <a:srgbClr val="1D1D1B"/>
                </a:solidFill>
                <a:latin typeface="Arial"/>
                <a:cs typeface="Arial"/>
              </a:rPr>
              <a:t>processing</a:t>
            </a:r>
            <a:r>
              <a:rPr sz="1000" spc="-5" dirty="0">
                <a:solidFill>
                  <a:srgbClr val="1D1D1B"/>
                </a:solidFill>
                <a:latin typeface="Arial"/>
                <a:cs typeface="Arial"/>
              </a:rPr>
              <a:t> </a:t>
            </a:r>
            <a:r>
              <a:rPr sz="1000" spc="-10" dirty="0">
                <a:solidFill>
                  <a:srgbClr val="1D1D1B"/>
                </a:solidFill>
                <a:latin typeface="Arial"/>
                <a:cs typeface="Arial"/>
              </a:rPr>
              <a:t>software.</a:t>
            </a:r>
            <a:r>
              <a:rPr sz="1000" dirty="0">
                <a:solidFill>
                  <a:srgbClr val="1D1D1B"/>
                </a:solidFill>
                <a:latin typeface="Arial"/>
                <a:cs typeface="Arial"/>
              </a:rPr>
              <a:t> </a:t>
            </a:r>
            <a:r>
              <a:rPr sz="1000" spc="-10" dirty="0">
                <a:solidFill>
                  <a:srgbClr val="1D1D1B"/>
                </a:solidFill>
                <a:latin typeface="Arial"/>
                <a:cs typeface="Arial"/>
              </a:rPr>
              <a:t>These</a:t>
            </a:r>
            <a:r>
              <a:rPr sz="1000" spc="-15" dirty="0">
                <a:solidFill>
                  <a:srgbClr val="1D1D1B"/>
                </a:solidFill>
                <a:latin typeface="Arial"/>
                <a:cs typeface="Arial"/>
              </a:rPr>
              <a:t> </a:t>
            </a:r>
            <a:r>
              <a:rPr sz="1000" dirty="0">
                <a:solidFill>
                  <a:srgbClr val="1D1D1B"/>
                </a:solidFill>
                <a:latin typeface="Arial"/>
                <a:cs typeface="Arial"/>
              </a:rPr>
              <a:t>are</a:t>
            </a:r>
            <a:r>
              <a:rPr sz="1000" spc="5" dirty="0">
                <a:solidFill>
                  <a:srgbClr val="1D1D1B"/>
                </a:solidFill>
                <a:latin typeface="Arial"/>
                <a:cs typeface="Arial"/>
              </a:rPr>
              <a:t> </a:t>
            </a:r>
            <a:r>
              <a:rPr sz="1000" spc="-10" dirty="0">
                <a:solidFill>
                  <a:srgbClr val="1D1D1B"/>
                </a:solidFill>
                <a:latin typeface="Arial"/>
                <a:cs typeface="Arial"/>
              </a:rPr>
              <a:t>alongside </a:t>
            </a:r>
            <a:r>
              <a:rPr sz="1000" dirty="0">
                <a:solidFill>
                  <a:srgbClr val="1D1D1B"/>
                </a:solidFill>
                <a:latin typeface="Arial"/>
                <a:cs typeface="Arial"/>
              </a:rPr>
              <a:t>a</a:t>
            </a:r>
            <a:r>
              <a:rPr sz="1000" spc="-25" dirty="0">
                <a:solidFill>
                  <a:srgbClr val="1D1D1B"/>
                </a:solidFill>
                <a:latin typeface="Arial"/>
                <a:cs typeface="Arial"/>
              </a:rPr>
              <a:t> </a:t>
            </a:r>
            <a:r>
              <a:rPr sz="1000" dirty="0">
                <a:solidFill>
                  <a:srgbClr val="1D1D1B"/>
                </a:solidFill>
                <a:latin typeface="Arial"/>
                <a:cs typeface="Arial"/>
              </a:rPr>
              <a:t>2</a:t>
            </a:r>
            <a:r>
              <a:rPr sz="1000" spc="-40" dirty="0">
                <a:solidFill>
                  <a:srgbClr val="1D1D1B"/>
                </a:solidFill>
                <a:latin typeface="Arial"/>
                <a:cs typeface="Arial"/>
              </a:rPr>
              <a:t> </a:t>
            </a:r>
            <a:r>
              <a:rPr sz="1000" dirty="0">
                <a:solidFill>
                  <a:srgbClr val="1D1D1B"/>
                </a:solidFill>
                <a:latin typeface="Arial"/>
                <a:cs typeface="Arial"/>
              </a:rPr>
              <a:t>hour</a:t>
            </a:r>
            <a:r>
              <a:rPr sz="1000" spc="-30" dirty="0">
                <a:solidFill>
                  <a:srgbClr val="1D1D1B"/>
                </a:solidFill>
                <a:latin typeface="Arial"/>
                <a:cs typeface="Arial"/>
              </a:rPr>
              <a:t> </a:t>
            </a:r>
            <a:r>
              <a:rPr sz="1000" dirty="0">
                <a:solidFill>
                  <a:srgbClr val="1D1D1B"/>
                </a:solidFill>
                <a:latin typeface="Arial"/>
                <a:cs typeface="Arial"/>
              </a:rPr>
              <a:t>exam</a:t>
            </a:r>
            <a:r>
              <a:rPr sz="1000" spc="-10" dirty="0">
                <a:solidFill>
                  <a:srgbClr val="1D1D1B"/>
                </a:solidFill>
                <a:latin typeface="Arial"/>
                <a:cs typeface="Arial"/>
              </a:rPr>
              <a:t> </a:t>
            </a:r>
            <a:r>
              <a:rPr sz="1000" dirty="0">
                <a:solidFill>
                  <a:srgbClr val="1D1D1B"/>
                </a:solidFill>
                <a:latin typeface="Arial"/>
                <a:cs typeface="Arial"/>
              </a:rPr>
              <a:t>sat</a:t>
            </a:r>
            <a:r>
              <a:rPr sz="1000" spc="-30" dirty="0">
                <a:solidFill>
                  <a:srgbClr val="1D1D1B"/>
                </a:solidFill>
                <a:latin typeface="Arial"/>
                <a:cs typeface="Arial"/>
              </a:rPr>
              <a:t> </a:t>
            </a:r>
            <a:r>
              <a:rPr sz="1000" dirty="0">
                <a:solidFill>
                  <a:srgbClr val="1D1D1B"/>
                </a:solidFill>
                <a:latin typeface="Arial"/>
                <a:cs typeface="Arial"/>
              </a:rPr>
              <a:t>at</a:t>
            </a:r>
            <a:r>
              <a:rPr sz="1000" spc="-20" dirty="0">
                <a:solidFill>
                  <a:srgbClr val="1D1D1B"/>
                </a:solidFill>
                <a:latin typeface="Arial"/>
                <a:cs typeface="Arial"/>
              </a:rPr>
              <a:t> </a:t>
            </a:r>
            <a:r>
              <a:rPr sz="1000" dirty="0">
                <a:solidFill>
                  <a:srgbClr val="1D1D1B"/>
                </a:solidFill>
                <a:latin typeface="Arial"/>
                <a:cs typeface="Arial"/>
              </a:rPr>
              <a:t>the</a:t>
            </a:r>
            <a:r>
              <a:rPr sz="1000" spc="-30" dirty="0">
                <a:solidFill>
                  <a:srgbClr val="1D1D1B"/>
                </a:solidFill>
                <a:latin typeface="Arial"/>
                <a:cs typeface="Arial"/>
              </a:rPr>
              <a:t> </a:t>
            </a:r>
            <a:r>
              <a:rPr sz="1000" dirty="0">
                <a:solidFill>
                  <a:srgbClr val="1D1D1B"/>
                </a:solidFill>
                <a:latin typeface="Arial"/>
                <a:cs typeface="Arial"/>
              </a:rPr>
              <a:t>end</a:t>
            </a:r>
            <a:r>
              <a:rPr sz="1000" spc="-15" dirty="0">
                <a:solidFill>
                  <a:srgbClr val="1D1D1B"/>
                </a:solidFill>
                <a:latin typeface="Arial"/>
                <a:cs typeface="Arial"/>
              </a:rPr>
              <a:t> </a:t>
            </a:r>
            <a:r>
              <a:rPr sz="1000" dirty="0">
                <a:solidFill>
                  <a:srgbClr val="1D1D1B"/>
                </a:solidFill>
                <a:latin typeface="Arial"/>
                <a:cs typeface="Arial"/>
              </a:rPr>
              <a:t>of</a:t>
            </a:r>
            <a:r>
              <a:rPr sz="1000" spc="-25" dirty="0">
                <a:solidFill>
                  <a:srgbClr val="1D1D1B"/>
                </a:solidFill>
                <a:latin typeface="Arial"/>
                <a:cs typeface="Arial"/>
              </a:rPr>
              <a:t> </a:t>
            </a:r>
            <a:r>
              <a:rPr sz="1000" dirty="0">
                <a:solidFill>
                  <a:srgbClr val="1D1D1B"/>
                </a:solidFill>
                <a:latin typeface="Arial"/>
                <a:cs typeface="Arial"/>
              </a:rPr>
              <a:t>Year</a:t>
            </a:r>
            <a:r>
              <a:rPr sz="1000" spc="-15" dirty="0">
                <a:solidFill>
                  <a:srgbClr val="1D1D1B"/>
                </a:solidFill>
                <a:latin typeface="Arial"/>
                <a:cs typeface="Arial"/>
              </a:rPr>
              <a:t> </a:t>
            </a:r>
            <a:r>
              <a:rPr sz="1000" spc="-25" dirty="0">
                <a:solidFill>
                  <a:srgbClr val="1D1D1B"/>
                </a:solidFill>
                <a:latin typeface="Arial"/>
                <a:cs typeface="Arial"/>
              </a:rPr>
              <a:t>11.</a:t>
            </a:r>
            <a:endParaRPr sz="1000">
              <a:latin typeface="Arial"/>
              <a:cs typeface="Arial"/>
            </a:endParaRPr>
          </a:p>
          <a:p>
            <a:pPr marL="12700">
              <a:lnSpc>
                <a:spcPct val="100000"/>
              </a:lnSpc>
              <a:spcBef>
                <a:spcPts val="910"/>
              </a:spcBef>
            </a:pPr>
            <a:r>
              <a:rPr sz="1400" spc="-10" dirty="0">
                <a:solidFill>
                  <a:srgbClr val="1D1D1B"/>
                </a:solidFill>
                <a:latin typeface="Arial"/>
                <a:cs typeface="Arial"/>
              </a:rPr>
              <a:t>Qualifications</a:t>
            </a:r>
            <a:r>
              <a:rPr sz="1400" spc="5" dirty="0">
                <a:solidFill>
                  <a:srgbClr val="1D1D1B"/>
                </a:solidFill>
                <a:latin typeface="Arial"/>
                <a:cs typeface="Arial"/>
              </a:rPr>
              <a:t> </a:t>
            </a:r>
            <a:r>
              <a:rPr sz="1400" spc="-10" dirty="0">
                <a:solidFill>
                  <a:srgbClr val="1D1D1B"/>
                </a:solidFill>
                <a:latin typeface="Arial"/>
                <a:cs typeface="Arial"/>
              </a:rPr>
              <a:t>available</a:t>
            </a:r>
            <a:endParaRPr sz="1400">
              <a:latin typeface="Arial"/>
              <a:cs typeface="Arial"/>
            </a:endParaRPr>
          </a:p>
          <a:p>
            <a:pPr marL="12700">
              <a:lnSpc>
                <a:spcPct val="100000"/>
              </a:lnSpc>
              <a:spcBef>
                <a:spcPts val="470"/>
              </a:spcBef>
            </a:pPr>
            <a:r>
              <a:rPr sz="1000" dirty="0">
                <a:solidFill>
                  <a:srgbClr val="1D1D1B"/>
                </a:solidFill>
                <a:latin typeface="Arial"/>
                <a:cs typeface="Arial"/>
              </a:rPr>
              <a:t>Level</a:t>
            </a:r>
            <a:r>
              <a:rPr sz="1000" spc="-5" dirty="0">
                <a:solidFill>
                  <a:srgbClr val="1D1D1B"/>
                </a:solidFill>
                <a:latin typeface="Arial"/>
                <a:cs typeface="Arial"/>
              </a:rPr>
              <a:t> </a:t>
            </a:r>
            <a:r>
              <a:rPr sz="1000" dirty="0">
                <a:solidFill>
                  <a:srgbClr val="1D1D1B"/>
                </a:solidFill>
                <a:latin typeface="Arial"/>
                <a:cs typeface="Arial"/>
              </a:rPr>
              <a:t>1</a:t>
            </a:r>
            <a:r>
              <a:rPr sz="1000" spc="-15" dirty="0">
                <a:solidFill>
                  <a:srgbClr val="1D1D1B"/>
                </a:solidFill>
                <a:latin typeface="Arial"/>
                <a:cs typeface="Arial"/>
              </a:rPr>
              <a:t> </a:t>
            </a:r>
            <a:r>
              <a:rPr sz="1000" spc="-30" dirty="0">
                <a:solidFill>
                  <a:srgbClr val="1D1D1B"/>
                </a:solidFill>
                <a:latin typeface="Arial"/>
                <a:cs typeface="Arial"/>
              </a:rPr>
              <a:t>Pass,</a:t>
            </a:r>
            <a:r>
              <a:rPr sz="1000" spc="-25" dirty="0">
                <a:solidFill>
                  <a:srgbClr val="1D1D1B"/>
                </a:solidFill>
                <a:latin typeface="Arial"/>
                <a:cs typeface="Arial"/>
              </a:rPr>
              <a:t> </a:t>
            </a:r>
            <a:r>
              <a:rPr sz="1000" dirty="0">
                <a:solidFill>
                  <a:srgbClr val="1D1D1B"/>
                </a:solidFill>
                <a:latin typeface="Arial"/>
                <a:cs typeface="Arial"/>
              </a:rPr>
              <a:t>Merit</a:t>
            </a:r>
            <a:r>
              <a:rPr sz="1000" spc="5" dirty="0">
                <a:solidFill>
                  <a:srgbClr val="1D1D1B"/>
                </a:solidFill>
                <a:latin typeface="Arial"/>
                <a:cs typeface="Arial"/>
              </a:rPr>
              <a:t> </a:t>
            </a:r>
            <a:r>
              <a:rPr sz="1000" dirty="0">
                <a:solidFill>
                  <a:srgbClr val="1D1D1B"/>
                </a:solidFill>
                <a:latin typeface="Arial"/>
                <a:cs typeface="Arial"/>
              </a:rPr>
              <a:t>&amp;</a:t>
            </a:r>
            <a:r>
              <a:rPr sz="1000" spc="-15" dirty="0">
                <a:solidFill>
                  <a:srgbClr val="1D1D1B"/>
                </a:solidFill>
                <a:latin typeface="Arial"/>
                <a:cs typeface="Arial"/>
              </a:rPr>
              <a:t> </a:t>
            </a:r>
            <a:r>
              <a:rPr sz="1000" spc="-10" dirty="0">
                <a:solidFill>
                  <a:srgbClr val="1D1D1B"/>
                </a:solidFill>
                <a:latin typeface="Arial"/>
                <a:cs typeface="Arial"/>
              </a:rPr>
              <a:t>Distinction.</a:t>
            </a:r>
            <a:endParaRPr sz="1000">
              <a:latin typeface="Arial"/>
              <a:cs typeface="Arial"/>
            </a:endParaRPr>
          </a:p>
          <a:p>
            <a:pPr marL="12700">
              <a:lnSpc>
                <a:spcPct val="100000"/>
              </a:lnSpc>
              <a:spcBef>
                <a:spcPts val="420"/>
              </a:spcBef>
            </a:pPr>
            <a:r>
              <a:rPr sz="1000" dirty="0">
                <a:solidFill>
                  <a:srgbClr val="1D1D1B"/>
                </a:solidFill>
                <a:latin typeface="Arial"/>
                <a:cs typeface="Arial"/>
              </a:rPr>
              <a:t>Level</a:t>
            </a:r>
            <a:r>
              <a:rPr sz="1000" spc="-15" dirty="0">
                <a:solidFill>
                  <a:srgbClr val="1D1D1B"/>
                </a:solidFill>
                <a:latin typeface="Arial"/>
                <a:cs typeface="Arial"/>
              </a:rPr>
              <a:t> </a:t>
            </a:r>
            <a:r>
              <a:rPr sz="1000" dirty="0">
                <a:solidFill>
                  <a:srgbClr val="1D1D1B"/>
                </a:solidFill>
                <a:latin typeface="Arial"/>
                <a:cs typeface="Arial"/>
              </a:rPr>
              <a:t>2</a:t>
            </a:r>
            <a:r>
              <a:rPr sz="1000" spc="-25" dirty="0">
                <a:solidFill>
                  <a:srgbClr val="1D1D1B"/>
                </a:solidFill>
                <a:latin typeface="Arial"/>
                <a:cs typeface="Arial"/>
              </a:rPr>
              <a:t> </a:t>
            </a:r>
            <a:r>
              <a:rPr sz="1000" spc="-30" dirty="0">
                <a:solidFill>
                  <a:srgbClr val="1D1D1B"/>
                </a:solidFill>
                <a:latin typeface="Arial"/>
                <a:cs typeface="Arial"/>
              </a:rPr>
              <a:t>Pass, </a:t>
            </a:r>
            <a:r>
              <a:rPr sz="1000" dirty="0">
                <a:solidFill>
                  <a:srgbClr val="1D1D1B"/>
                </a:solidFill>
                <a:latin typeface="Arial"/>
                <a:cs typeface="Arial"/>
              </a:rPr>
              <a:t>Merit,</a:t>
            </a:r>
            <a:r>
              <a:rPr sz="1000" spc="-5" dirty="0">
                <a:solidFill>
                  <a:srgbClr val="1D1D1B"/>
                </a:solidFill>
                <a:latin typeface="Arial"/>
                <a:cs typeface="Arial"/>
              </a:rPr>
              <a:t> </a:t>
            </a:r>
            <a:r>
              <a:rPr sz="1000" dirty="0">
                <a:solidFill>
                  <a:srgbClr val="1D1D1B"/>
                </a:solidFill>
                <a:latin typeface="Arial"/>
                <a:cs typeface="Arial"/>
              </a:rPr>
              <a:t>Distinction</a:t>
            </a:r>
            <a:r>
              <a:rPr sz="1000" spc="-35" dirty="0">
                <a:solidFill>
                  <a:srgbClr val="1D1D1B"/>
                </a:solidFill>
                <a:latin typeface="Arial"/>
                <a:cs typeface="Arial"/>
              </a:rPr>
              <a:t> </a:t>
            </a:r>
            <a:r>
              <a:rPr sz="1000" dirty="0">
                <a:solidFill>
                  <a:srgbClr val="1D1D1B"/>
                </a:solidFill>
                <a:latin typeface="Arial"/>
                <a:cs typeface="Arial"/>
              </a:rPr>
              <a:t>&amp;</a:t>
            </a:r>
            <a:r>
              <a:rPr sz="1000" spc="-25" dirty="0">
                <a:solidFill>
                  <a:srgbClr val="1D1D1B"/>
                </a:solidFill>
                <a:latin typeface="Arial"/>
                <a:cs typeface="Arial"/>
              </a:rPr>
              <a:t> </a:t>
            </a:r>
            <a:r>
              <a:rPr sz="1000" spc="-10" dirty="0">
                <a:solidFill>
                  <a:srgbClr val="1D1D1B"/>
                </a:solidFill>
                <a:latin typeface="Arial"/>
                <a:cs typeface="Arial"/>
              </a:rPr>
              <a:t>Distinction*</a:t>
            </a:r>
            <a:endParaRPr sz="1000">
              <a:latin typeface="Arial"/>
              <a:cs typeface="Arial"/>
            </a:endParaRPr>
          </a:p>
          <a:p>
            <a:pPr>
              <a:lnSpc>
                <a:spcPct val="100000"/>
              </a:lnSpc>
              <a:spcBef>
                <a:spcPts val="885"/>
              </a:spcBef>
            </a:pPr>
            <a:endParaRPr sz="1000">
              <a:latin typeface="Arial"/>
              <a:cs typeface="Arial"/>
            </a:endParaRPr>
          </a:p>
          <a:p>
            <a:pPr marL="12700">
              <a:lnSpc>
                <a:spcPct val="100000"/>
              </a:lnSpc>
              <a:spcBef>
                <a:spcPts val="5"/>
              </a:spcBef>
            </a:pPr>
            <a:r>
              <a:rPr sz="1400" spc="-10" dirty="0">
                <a:solidFill>
                  <a:srgbClr val="1D1D1B"/>
                </a:solidFill>
                <a:latin typeface="Arial"/>
                <a:cs typeface="Arial"/>
              </a:rPr>
              <a:t>Assessment</a:t>
            </a:r>
            <a:endParaRPr sz="1400">
              <a:latin typeface="Arial"/>
              <a:cs typeface="Arial"/>
            </a:endParaRPr>
          </a:p>
          <a:p>
            <a:pPr marL="12700">
              <a:lnSpc>
                <a:spcPct val="100000"/>
              </a:lnSpc>
              <a:spcBef>
                <a:spcPts val="470"/>
              </a:spcBef>
            </a:pPr>
            <a:r>
              <a:rPr sz="1000" dirty="0">
                <a:solidFill>
                  <a:srgbClr val="1D1D1B"/>
                </a:solidFill>
                <a:latin typeface="Arial"/>
                <a:cs typeface="Arial"/>
              </a:rPr>
              <a:t>You</a:t>
            </a:r>
            <a:r>
              <a:rPr sz="1000" spc="-20" dirty="0">
                <a:solidFill>
                  <a:srgbClr val="1D1D1B"/>
                </a:solidFill>
                <a:latin typeface="Arial"/>
                <a:cs typeface="Arial"/>
              </a:rPr>
              <a:t> </a:t>
            </a:r>
            <a:r>
              <a:rPr sz="1000" dirty="0">
                <a:solidFill>
                  <a:srgbClr val="1D1D1B"/>
                </a:solidFill>
                <a:latin typeface="Arial"/>
                <a:cs typeface="Arial"/>
              </a:rPr>
              <a:t>will</a:t>
            </a:r>
            <a:r>
              <a:rPr sz="1000" spc="-20" dirty="0">
                <a:solidFill>
                  <a:srgbClr val="1D1D1B"/>
                </a:solidFill>
                <a:latin typeface="Arial"/>
                <a:cs typeface="Arial"/>
              </a:rPr>
              <a:t> </a:t>
            </a:r>
            <a:r>
              <a:rPr sz="1000" dirty="0">
                <a:solidFill>
                  <a:srgbClr val="1D1D1B"/>
                </a:solidFill>
                <a:latin typeface="Arial"/>
                <a:cs typeface="Arial"/>
              </a:rPr>
              <a:t>complete</a:t>
            </a:r>
            <a:r>
              <a:rPr sz="1000" spc="15" dirty="0">
                <a:solidFill>
                  <a:srgbClr val="1D1D1B"/>
                </a:solidFill>
                <a:latin typeface="Arial"/>
                <a:cs typeface="Arial"/>
              </a:rPr>
              <a:t> </a:t>
            </a:r>
            <a:r>
              <a:rPr sz="1000" dirty="0">
                <a:solidFill>
                  <a:srgbClr val="1D1D1B"/>
                </a:solidFill>
                <a:latin typeface="Arial"/>
                <a:cs typeface="Arial"/>
              </a:rPr>
              <a:t>3</a:t>
            </a:r>
            <a:r>
              <a:rPr sz="1000" spc="-15" dirty="0">
                <a:solidFill>
                  <a:srgbClr val="1D1D1B"/>
                </a:solidFill>
                <a:latin typeface="Arial"/>
                <a:cs typeface="Arial"/>
              </a:rPr>
              <a:t> </a:t>
            </a:r>
            <a:r>
              <a:rPr sz="1000" spc="-10" dirty="0">
                <a:solidFill>
                  <a:srgbClr val="1D1D1B"/>
                </a:solidFill>
                <a:latin typeface="Arial"/>
                <a:cs typeface="Arial"/>
              </a:rPr>
              <a:t>units:</a:t>
            </a:r>
            <a:endParaRPr sz="1000">
              <a:latin typeface="Arial"/>
              <a:cs typeface="Arial"/>
            </a:endParaRPr>
          </a:p>
          <a:p>
            <a:pPr marL="192405" indent="-179705">
              <a:lnSpc>
                <a:spcPct val="100000"/>
              </a:lnSpc>
              <a:spcBef>
                <a:spcPts val="420"/>
              </a:spcBef>
              <a:buClr>
                <a:srgbClr val="E9473E"/>
              </a:buClr>
              <a:buFont typeface="Cambria"/>
              <a:buChar char="•"/>
              <a:tabLst>
                <a:tab pos="192405" algn="l"/>
              </a:tabLst>
            </a:pPr>
            <a:r>
              <a:rPr sz="1000" b="1" spc="-10" dirty="0">
                <a:solidFill>
                  <a:srgbClr val="1D1D1B"/>
                </a:solidFill>
                <a:latin typeface="Arial"/>
                <a:cs typeface="Arial"/>
              </a:rPr>
              <a:t>Component</a:t>
            </a:r>
            <a:r>
              <a:rPr sz="1000" b="1" spc="-5" dirty="0">
                <a:solidFill>
                  <a:srgbClr val="1D1D1B"/>
                </a:solidFill>
                <a:latin typeface="Arial"/>
                <a:cs typeface="Arial"/>
              </a:rPr>
              <a:t> </a:t>
            </a:r>
            <a:r>
              <a:rPr sz="1000" b="1" dirty="0">
                <a:solidFill>
                  <a:srgbClr val="1D1D1B"/>
                </a:solidFill>
                <a:latin typeface="Arial"/>
                <a:cs typeface="Arial"/>
              </a:rPr>
              <a:t>1</a:t>
            </a:r>
            <a:r>
              <a:rPr sz="1000" b="1" spc="-40" dirty="0">
                <a:solidFill>
                  <a:srgbClr val="1D1D1B"/>
                </a:solidFill>
                <a:latin typeface="Arial"/>
                <a:cs typeface="Arial"/>
              </a:rPr>
              <a:t> </a:t>
            </a:r>
            <a:r>
              <a:rPr sz="1000" b="1" dirty="0">
                <a:solidFill>
                  <a:srgbClr val="1D1D1B"/>
                </a:solidFill>
                <a:latin typeface="Arial"/>
                <a:cs typeface="Arial"/>
              </a:rPr>
              <a:t>Internal</a:t>
            </a:r>
            <a:r>
              <a:rPr sz="1000" b="1" spc="-5" dirty="0">
                <a:solidFill>
                  <a:srgbClr val="1D1D1B"/>
                </a:solidFill>
                <a:latin typeface="Arial"/>
                <a:cs typeface="Arial"/>
              </a:rPr>
              <a:t> </a:t>
            </a:r>
            <a:r>
              <a:rPr sz="1000" b="1" spc="-25" dirty="0">
                <a:solidFill>
                  <a:srgbClr val="1D1D1B"/>
                </a:solidFill>
                <a:latin typeface="Arial"/>
                <a:cs typeface="Arial"/>
              </a:rPr>
              <a:t>Assessment</a:t>
            </a:r>
            <a:r>
              <a:rPr sz="1000" b="1" spc="-15" dirty="0">
                <a:solidFill>
                  <a:srgbClr val="1D1D1B"/>
                </a:solidFill>
                <a:latin typeface="Arial"/>
                <a:cs typeface="Arial"/>
              </a:rPr>
              <a:t> </a:t>
            </a:r>
            <a:r>
              <a:rPr sz="1000" b="1" dirty="0">
                <a:solidFill>
                  <a:srgbClr val="1D1D1B"/>
                </a:solidFill>
                <a:latin typeface="Arial"/>
                <a:cs typeface="Arial"/>
              </a:rPr>
              <a:t>(externally</a:t>
            </a:r>
            <a:r>
              <a:rPr sz="1000" b="1" spc="-20" dirty="0">
                <a:solidFill>
                  <a:srgbClr val="1D1D1B"/>
                </a:solidFill>
                <a:latin typeface="Arial"/>
                <a:cs typeface="Arial"/>
              </a:rPr>
              <a:t> </a:t>
            </a:r>
            <a:r>
              <a:rPr sz="1000" b="1" spc="-10" dirty="0">
                <a:solidFill>
                  <a:srgbClr val="1D1D1B"/>
                </a:solidFill>
                <a:latin typeface="Arial"/>
                <a:cs typeface="Arial"/>
              </a:rPr>
              <a:t>checked)</a:t>
            </a:r>
            <a:endParaRPr sz="1000">
              <a:latin typeface="Arial"/>
              <a:cs typeface="Arial"/>
            </a:endParaRPr>
          </a:p>
          <a:p>
            <a:pPr marL="371475" lvl="1" indent="-180975">
              <a:lnSpc>
                <a:spcPct val="100000"/>
              </a:lnSpc>
              <a:spcBef>
                <a:spcPts val="420"/>
              </a:spcBef>
              <a:buChar char="–"/>
              <a:tabLst>
                <a:tab pos="371475" algn="l"/>
              </a:tabLst>
            </a:pPr>
            <a:r>
              <a:rPr sz="1000" dirty="0">
                <a:solidFill>
                  <a:srgbClr val="1D1D1B"/>
                </a:solidFill>
                <a:latin typeface="Arial"/>
                <a:cs typeface="Arial"/>
              </a:rPr>
              <a:t>Travel</a:t>
            </a:r>
            <a:r>
              <a:rPr sz="1000" spc="-25" dirty="0">
                <a:solidFill>
                  <a:srgbClr val="1D1D1B"/>
                </a:solidFill>
                <a:latin typeface="Arial"/>
                <a:cs typeface="Arial"/>
              </a:rPr>
              <a:t> </a:t>
            </a:r>
            <a:r>
              <a:rPr sz="1000" dirty="0">
                <a:solidFill>
                  <a:srgbClr val="1D1D1B"/>
                </a:solidFill>
                <a:latin typeface="Arial"/>
                <a:cs typeface="Arial"/>
              </a:rPr>
              <a:t>and</a:t>
            </a:r>
            <a:r>
              <a:rPr sz="1000" spc="-30" dirty="0">
                <a:solidFill>
                  <a:srgbClr val="1D1D1B"/>
                </a:solidFill>
                <a:latin typeface="Arial"/>
                <a:cs typeface="Arial"/>
              </a:rPr>
              <a:t> </a:t>
            </a:r>
            <a:r>
              <a:rPr sz="1000" dirty="0">
                <a:solidFill>
                  <a:srgbClr val="1D1D1B"/>
                </a:solidFill>
                <a:latin typeface="Arial"/>
                <a:cs typeface="Arial"/>
              </a:rPr>
              <a:t>Tourism</a:t>
            </a:r>
            <a:r>
              <a:rPr sz="1000" spc="-40" dirty="0">
                <a:solidFill>
                  <a:srgbClr val="1D1D1B"/>
                </a:solidFill>
                <a:latin typeface="Arial"/>
                <a:cs typeface="Arial"/>
              </a:rPr>
              <a:t> </a:t>
            </a:r>
            <a:r>
              <a:rPr sz="1000" spc="-10" dirty="0">
                <a:solidFill>
                  <a:srgbClr val="1D1D1B"/>
                </a:solidFill>
                <a:latin typeface="Arial"/>
                <a:cs typeface="Arial"/>
              </a:rPr>
              <a:t>Organisations</a:t>
            </a:r>
            <a:r>
              <a:rPr sz="1000" spc="-20" dirty="0">
                <a:solidFill>
                  <a:srgbClr val="1D1D1B"/>
                </a:solidFill>
                <a:latin typeface="Arial"/>
                <a:cs typeface="Arial"/>
              </a:rPr>
              <a:t> </a:t>
            </a:r>
            <a:r>
              <a:rPr sz="1000" dirty="0">
                <a:solidFill>
                  <a:srgbClr val="1D1D1B"/>
                </a:solidFill>
                <a:latin typeface="Arial"/>
                <a:cs typeface="Arial"/>
              </a:rPr>
              <a:t>and</a:t>
            </a:r>
            <a:r>
              <a:rPr sz="1000" spc="-30" dirty="0">
                <a:solidFill>
                  <a:srgbClr val="1D1D1B"/>
                </a:solidFill>
                <a:latin typeface="Arial"/>
                <a:cs typeface="Arial"/>
              </a:rPr>
              <a:t> </a:t>
            </a:r>
            <a:r>
              <a:rPr sz="1000" spc="-10" dirty="0">
                <a:solidFill>
                  <a:srgbClr val="1D1D1B"/>
                </a:solidFill>
                <a:latin typeface="Arial"/>
                <a:cs typeface="Arial"/>
              </a:rPr>
              <a:t>Destinations</a:t>
            </a:r>
            <a:endParaRPr sz="1000">
              <a:latin typeface="Arial"/>
              <a:cs typeface="Arial"/>
            </a:endParaRPr>
          </a:p>
          <a:p>
            <a:pPr marL="371475" lvl="1" indent="-180975">
              <a:lnSpc>
                <a:spcPct val="100000"/>
              </a:lnSpc>
              <a:spcBef>
                <a:spcPts val="420"/>
              </a:spcBef>
              <a:buChar char="–"/>
              <a:tabLst>
                <a:tab pos="371475" algn="l"/>
              </a:tabLst>
            </a:pPr>
            <a:r>
              <a:rPr sz="1000" spc="-10" dirty="0">
                <a:solidFill>
                  <a:srgbClr val="1D1D1B"/>
                </a:solidFill>
                <a:latin typeface="Arial"/>
                <a:cs typeface="Arial"/>
              </a:rPr>
              <a:t>This</a:t>
            </a:r>
            <a:r>
              <a:rPr sz="1000" spc="-35" dirty="0">
                <a:solidFill>
                  <a:srgbClr val="1D1D1B"/>
                </a:solidFill>
                <a:latin typeface="Arial"/>
                <a:cs typeface="Arial"/>
              </a:rPr>
              <a:t> </a:t>
            </a:r>
            <a:r>
              <a:rPr sz="1000" dirty="0">
                <a:solidFill>
                  <a:srgbClr val="1D1D1B"/>
                </a:solidFill>
                <a:latin typeface="Arial"/>
                <a:cs typeface="Arial"/>
              </a:rPr>
              <a:t>is</a:t>
            </a:r>
            <a:r>
              <a:rPr sz="1000" spc="-30" dirty="0">
                <a:solidFill>
                  <a:srgbClr val="1D1D1B"/>
                </a:solidFill>
                <a:latin typeface="Arial"/>
                <a:cs typeface="Arial"/>
              </a:rPr>
              <a:t> </a:t>
            </a:r>
            <a:r>
              <a:rPr sz="1000" dirty="0">
                <a:solidFill>
                  <a:srgbClr val="1D1D1B"/>
                </a:solidFill>
                <a:latin typeface="Arial"/>
                <a:cs typeface="Arial"/>
              </a:rPr>
              <a:t>worth</a:t>
            </a:r>
            <a:r>
              <a:rPr sz="1000" spc="-30" dirty="0">
                <a:solidFill>
                  <a:srgbClr val="1D1D1B"/>
                </a:solidFill>
                <a:latin typeface="Arial"/>
                <a:cs typeface="Arial"/>
              </a:rPr>
              <a:t> </a:t>
            </a:r>
            <a:r>
              <a:rPr sz="1000" dirty="0">
                <a:solidFill>
                  <a:srgbClr val="1D1D1B"/>
                </a:solidFill>
                <a:latin typeface="Arial"/>
                <a:cs typeface="Arial"/>
              </a:rPr>
              <a:t>30%</a:t>
            </a:r>
            <a:r>
              <a:rPr sz="1000" spc="-25" dirty="0">
                <a:solidFill>
                  <a:srgbClr val="1D1D1B"/>
                </a:solidFill>
                <a:latin typeface="Arial"/>
                <a:cs typeface="Arial"/>
              </a:rPr>
              <a:t> </a:t>
            </a:r>
            <a:r>
              <a:rPr sz="1000" dirty="0">
                <a:solidFill>
                  <a:srgbClr val="1D1D1B"/>
                </a:solidFill>
                <a:latin typeface="Arial"/>
                <a:cs typeface="Arial"/>
              </a:rPr>
              <a:t>of</a:t>
            </a:r>
            <a:r>
              <a:rPr sz="1000" spc="-30" dirty="0">
                <a:solidFill>
                  <a:srgbClr val="1D1D1B"/>
                </a:solidFill>
                <a:latin typeface="Arial"/>
                <a:cs typeface="Arial"/>
              </a:rPr>
              <a:t> </a:t>
            </a:r>
            <a:r>
              <a:rPr sz="1000" dirty="0">
                <a:solidFill>
                  <a:srgbClr val="1D1D1B"/>
                </a:solidFill>
                <a:latin typeface="Arial"/>
                <a:cs typeface="Arial"/>
              </a:rPr>
              <a:t>your</a:t>
            </a:r>
            <a:r>
              <a:rPr sz="1000" spc="-35" dirty="0">
                <a:solidFill>
                  <a:srgbClr val="1D1D1B"/>
                </a:solidFill>
                <a:latin typeface="Arial"/>
                <a:cs typeface="Arial"/>
              </a:rPr>
              <a:t> </a:t>
            </a:r>
            <a:r>
              <a:rPr sz="1000" dirty="0">
                <a:solidFill>
                  <a:srgbClr val="1D1D1B"/>
                </a:solidFill>
                <a:latin typeface="Arial"/>
                <a:cs typeface="Arial"/>
              </a:rPr>
              <a:t>final</a:t>
            </a:r>
            <a:r>
              <a:rPr sz="1000" spc="-20" dirty="0">
                <a:solidFill>
                  <a:srgbClr val="1D1D1B"/>
                </a:solidFill>
                <a:latin typeface="Arial"/>
                <a:cs typeface="Arial"/>
              </a:rPr>
              <a:t> </a:t>
            </a:r>
            <a:r>
              <a:rPr sz="1000" spc="-10" dirty="0">
                <a:solidFill>
                  <a:srgbClr val="1D1D1B"/>
                </a:solidFill>
                <a:latin typeface="Arial"/>
                <a:cs typeface="Arial"/>
              </a:rPr>
              <a:t>grade.</a:t>
            </a:r>
            <a:endParaRPr sz="1000">
              <a:latin typeface="Arial"/>
              <a:cs typeface="Arial"/>
            </a:endParaRPr>
          </a:p>
          <a:p>
            <a:pPr marL="371475" marR="389255" lvl="1" indent="-180975">
              <a:lnSpc>
                <a:spcPct val="110000"/>
              </a:lnSpc>
              <a:spcBef>
                <a:spcPts val="300"/>
              </a:spcBef>
              <a:buChar char="–"/>
              <a:tabLst>
                <a:tab pos="373380" algn="l"/>
              </a:tabLst>
            </a:pPr>
            <a:r>
              <a:rPr sz="1000" dirty="0">
                <a:solidFill>
                  <a:srgbClr val="1D1D1B"/>
                </a:solidFill>
                <a:latin typeface="Arial"/>
                <a:cs typeface="Arial"/>
              </a:rPr>
              <a:t>It</a:t>
            </a:r>
            <a:r>
              <a:rPr sz="1000" spc="-20" dirty="0">
                <a:solidFill>
                  <a:srgbClr val="1D1D1B"/>
                </a:solidFill>
                <a:latin typeface="Arial"/>
                <a:cs typeface="Arial"/>
              </a:rPr>
              <a:t> </a:t>
            </a:r>
            <a:r>
              <a:rPr sz="1000" dirty="0">
                <a:solidFill>
                  <a:srgbClr val="1D1D1B"/>
                </a:solidFill>
                <a:latin typeface="Arial"/>
                <a:cs typeface="Arial"/>
              </a:rPr>
              <a:t>will</a:t>
            </a:r>
            <a:r>
              <a:rPr sz="1000" spc="-25" dirty="0">
                <a:solidFill>
                  <a:srgbClr val="1D1D1B"/>
                </a:solidFill>
                <a:latin typeface="Arial"/>
                <a:cs typeface="Arial"/>
              </a:rPr>
              <a:t> </a:t>
            </a:r>
            <a:r>
              <a:rPr sz="1000" dirty="0">
                <a:solidFill>
                  <a:srgbClr val="1D1D1B"/>
                </a:solidFill>
                <a:latin typeface="Arial"/>
                <a:cs typeface="Arial"/>
              </a:rPr>
              <a:t>take</a:t>
            </a:r>
            <a:r>
              <a:rPr sz="1000" spc="-15" dirty="0">
                <a:solidFill>
                  <a:srgbClr val="1D1D1B"/>
                </a:solidFill>
                <a:latin typeface="Arial"/>
                <a:cs typeface="Arial"/>
              </a:rPr>
              <a:t> </a:t>
            </a:r>
            <a:r>
              <a:rPr sz="1000" dirty="0">
                <a:solidFill>
                  <a:srgbClr val="1D1D1B"/>
                </a:solidFill>
                <a:latin typeface="Arial"/>
                <a:cs typeface="Arial"/>
              </a:rPr>
              <a:t>you</a:t>
            </a:r>
            <a:r>
              <a:rPr sz="1000" spc="-20" dirty="0">
                <a:solidFill>
                  <a:srgbClr val="1D1D1B"/>
                </a:solidFill>
                <a:latin typeface="Arial"/>
                <a:cs typeface="Arial"/>
              </a:rPr>
              <a:t> </a:t>
            </a:r>
            <a:r>
              <a:rPr sz="1000" dirty="0">
                <a:solidFill>
                  <a:srgbClr val="1D1D1B"/>
                </a:solidFill>
                <a:latin typeface="Arial"/>
                <a:cs typeface="Arial"/>
              </a:rPr>
              <a:t>11</a:t>
            </a:r>
            <a:r>
              <a:rPr sz="1000" spc="-30" dirty="0">
                <a:solidFill>
                  <a:srgbClr val="1D1D1B"/>
                </a:solidFill>
                <a:latin typeface="Arial"/>
                <a:cs typeface="Arial"/>
              </a:rPr>
              <a:t> </a:t>
            </a:r>
            <a:r>
              <a:rPr sz="1000" dirty="0">
                <a:solidFill>
                  <a:srgbClr val="1D1D1B"/>
                </a:solidFill>
                <a:latin typeface="Arial"/>
                <a:cs typeface="Arial"/>
              </a:rPr>
              <a:t>hours</a:t>
            </a:r>
            <a:r>
              <a:rPr sz="1000" spc="-25" dirty="0">
                <a:solidFill>
                  <a:srgbClr val="1D1D1B"/>
                </a:solidFill>
                <a:latin typeface="Arial"/>
                <a:cs typeface="Arial"/>
              </a:rPr>
              <a:t> </a:t>
            </a:r>
            <a:r>
              <a:rPr sz="1000" dirty="0">
                <a:solidFill>
                  <a:srgbClr val="1D1D1B"/>
                </a:solidFill>
                <a:latin typeface="Arial"/>
                <a:cs typeface="Arial"/>
              </a:rPr>
              <a:t>to</a:t>
            </a:r>
            <a:r>
              <a:rPr sz="1000" spc="-25" dirty="0">
                <a:solidFill>
                  <a:srgbClr val="1D1D1B"/>
                </a:solidFill>
                <a:latin typeface="Arial"/>
                <a:cs typeface="Arial"/>
              </a:rPr>
              <a:t> </a:t>
            </a:r>
            <a:r>
              <a:rPr sz="1000" dirty="0">
                <a:solidFill>
                  <a:srgbClr val="1D1D1B"/>
                </a:solidFill>
                <a:latin typeface="Arial"/>
                <a:cs typeface="Arial"/>
              </a:rPr>
              <a:t>complete,</a:t>
            </a:r>
            <a:r>
              <a:rPr sz="1000" spc="15" dirty="0">
                <a:solidFill>
                  <a:srgbClr val="1D1D1B"/>
                </a:solidFill>
                <a:latin typeface="Arial"/>
                <a:cs typeface="Arial"/>
              </a:rPr>
              <a:t> </a:t>
            </a:r>
            <a:r>
              <a:rPr sz="1000" dirty="0">
                <a:solidFill>
                  <a:srgbClr val="1D1D1B"/>
                </a:solidFill>
                <a:latin typeface="Arial"/>
                <a:cs typeface="Arial"/>
              </a:rPr>
              <a:t>working</a:t>
            </a:r>
            <a:r>
              <a:rPr sz="1000" spc="-25" dirty="0">
                <a:solidFill>
                  <a:srgbClr val="1D1D1B"/>
                </a:solidFill>
                <a:latin typeface="Arial"/>
                <a:cs typeface="Arial"/>
              </a:rPr>
              <a:t> </a:t>
            </a:r>
            <a:r>
              <a:rPr sz="1000" dirty="0">
                <a:solidFill>
                  <a:srgbClr val="1D1D1B"/>
                </a:solidFill>
                <a:latin typeface="Arial"/>
                <a:cs typeface="Arial"/>
              </a:rPr>
              <a:t>in</a:t>
            </a:r>
            <a:r>
              <a:rPr sz="1000" spc="-20" dirty="0">
                <a:solidFill>
                  <a:srgbClr val="1D1D1B"/>
                </a:solidFill>
                <a:latin typeface="Arial"/>
                <a:cs typeface="Arial"/>
              </a:rPr>
              <a:t> </a:t>
            </a:r>
            <a:r>
              <a:rPr sz="1000" dirty="0">
                <a:solidFill>
                  <a:srgbClr val="1D1D1B"/>
                </a:solidFill>
                <a:latin typeface="Arial"/>
                <a:cs typeface="Arial"/>
              </a:rPr>
              <a:t>silence</a:t>
            </a:r>
            <a:r>
              <a:rPr sz="1000" spc="-15" dirty="0">
                <a:solidFill>
                  <a:srgbClr val="1D1D1B"/>
                </a:solidFill>
                <a:latin typeface="Arial"/>
                <a:cs typeface="Arial"/>
              </a:rPr>
              <a:t> </a:t>
            </a:r>
            <a:r>
              <a:rPr sz="1000" spc="-25" dirty="0">
                <a:solidFill>
                  <a:srgbClr val="1D1D1B"/>
                </a:solidFill>
                <a:latin typeface="Arial"/>
                <a:cs typeface="Arial"/>
              </a:rPr>
              <a:t>in 	</a:t>
            </a:r>
            <a:r>
              <a:rPr sz="1000" dirty="0">
                <a:solidFill>
                  <a:srgbClr val="1D1D1B"/>
                </a:solidFill>
                <a:latin typeface="Arial"/>
                <a:cs typeface="Arial"/>
              </a:rPr>
              <a:t>supervised</a:t>
            </a:r>
            <a:r>
              <a:rPr sz="1000" spc="-50" dirty="0">
                <a:solidFill>
                  <a:srgbClr val="1D1D1B"/>
                </a:solidFill>
                <a:latin typeface="Arial"/>
                <a:cs typeface="Arial"/>
              </a:rPr>
              <a:t> </a:t>
            </a:r>
            <a:r>
              <a:rPr sz="1000" spc="-10" dirty="0">
                <a:solidFill>
                  <a:srgbClr val="1D1D1B"/>
                </a:solidFill>
                <a:latin typeface="Arial"/>
                <a:cs typeface="Arial"/>
              </a:rPr>
              <a:t>conditions.</a:t>
            </a:r>
            <a:endParaRPr sz="1000">
              <a:latin typeface="Arial"/>
              <a:cs typeface="Arial"/>
            </a:endParaRPr>
          </a:p>
          <a:p>
            <a:pPr marL="371475" lvl="1" indent="-180975">
              <a:lnSpc>
                <a:spcPct val="100000"/>
              </a:lnSpc>
              <a:spcBef>
                <a:spcPts val="420"/>
              </a:spcBef>
              <a:buChar char="–"/>
              <a:tabLst>
                <a:tab pos="371475" algn="l"/>
              </a:tabLst>
            </a:pPr>
            <a:r>
              <a:rPr sz="1000" dirty="0">
                <a:solidFill>
                  <a:srgbClr val="1D1D1B"/>
                </a:solidFill>
                <a:latin typeface="Arial"/>
                <a:cs typeface="Arial"/>
              </a:rPr>
              <a:t>You</a:t>
            </a:r>
            <a:r>
              <a:rPr sz="1000" spc="-20" dirty="0">
                <a:solidFill>
                  <a:srgbClr val="1D1D1B"/>
                </a:solidFill>
                <a:latin typeface="Arial"/>
                <a:cs typeface="Arial"/>
              </a:rPr>
              <a:t> </a:t>
            </a:r>
            <a:r>
              <a:rPr sz="1000" dirty="0">
                <a:solidFill>
                  <a:srgbClr val="1D1D1B"/>
                </a:solidFill>
                <a:latin typeface="Arial"/>
                <a:cs typeface="Arial"/>
              </a:rPr>
              <a:t>will</a:t>
            </a:r>
            <a:r>
              <a:rPr sz="1000" spc="-20" dirty="0">
                <a:solidFill>
                  <a:srgbClr val="1D1D1B"/>
                </a:solidFill>
                <a:latin typeface="Arial"/>
                <a:cs typeface="Arial"/>
              </a:rPr>
              <a:t> </a:t>
            </a:r>
            <a:r>
              <a:rPr sz="1000" dirty="0">
                <a:solidFill>
                  <a:srgbClr val="1D1D1B"/>
                </a:solidFill>
                <a:latin typeface="Arial"/>
                <a:cs typeface="Arial"/>
              </a:rPr>
              <a:t>produce</a:t>
            </a:r>
            <a:r>
              <a:rPr sz="1000" spc="10" dirty="0">
                <a:solidFill>
                  <a:srgbClr val="1D1D1B"/>
                </a:solidFill>
                <a:latin typeface="Arial"/>
                <a:cs typeface="Arial"/>
              </a:rPr>
              <a:t> </a:t>
            </a:r>
            <a:r>
              <a:rPr sz="1000" dirty="0">
                <a:solidFill>
                  <a:srgbClr val="1D1D1B"/>
                </a:solidFill>
                <a:latin typeface="Arial"/>
                <a:cs typeface="Arial"/>
              </a:rPr>
              <a:t>a</a:t>
            </a:r>
            <a:r>
              <a:rPr sz="1000" spc="-10" dirty="0">
                <a:solidFill>
                  <a:srgbClr val="1D1D1B"/>
                </a:solidFill>
                <a:latin typeface="Arial"/>
                <a:cs typeface="Arial"/>
              </a:rPr>
              <a:t> </a:t>
            </a:r>
            <a:r>
              <a:rPr sz="1000" dirty="0">
                <a:solidFill>
                  <a:srgbClr val="1D1D1B"/>
                </a:solidFill>
                <a:latin typeface="Arial"/>
                <a:cs typeface="Arial"/>
              </a:rPr>
              <a:t>20</a:t>
            </a:r>
            <a:r>
              <a:rPr sz="1000" spc="-25" dirty="0">
                <a:solidFill>
                  <a:srgbClr val="1D1D1B"/>
                </a:solidFill>
                <a:latin typeface="Arial"/>
                <a:cs typeface="Arial"/>
              </a:rPr>
              <a:t> </a:t>
            </a:r>
            <a:r>
              <a:rPr sz="1000" dirty="0">
                <a:solidFill>
                  <a:srgbClr val="1D1D1B"/>
                </a:solidFill>
                <a:latin typeface="Arial"/>
                <a:cs typeface="Arial"/>
              </a:rPr>
              <a:t>page</a:t>
            </a:r>
            <a:r>
              <a:rPr sz="1000" spc="5" dirty="0">
                <a:solidFill>
                  <a:srgbClr val="1D1D1B"/>
                </a:solidFill>
                <a:latin typeface="Arial"/>
                <a:cs typeface="Arial"/>
              </a:rPr>
              <a:t> </a:t>
            </a:r>
            <a:r>
              <a:rPr sz="1000" dirty="0">
                <a:solidFill>
                  <a:srgbClr val="1D1D1B"/>
                </a:solidFill>
                <a:latin typeface="Arial"/>
                <a:cs typeface="Arial"/>
              </a:rPr>
              <a:t>word-processed</a:t>
            </a:r>
            <a:r>
              <a:rPr sz="1000" spc="35" dirty="0">
                <a:solidFill>
                  <a:srgbClr val="1D1D1B"/>
                </a:solidFill>
                <a:latin typeface="Arial"/>
                <a:cs typeface="Arial"/>
              </a:rPr>
              <a:t> </a:t>
            </a:r>
            <a:r>
              <a:rPr sz="1000" spc="-10" dirty="0">
                <a:solidFill>
                  <a:srgbClr val="1D1D1B"/>
                </a:solidFill>
                <a:latin typeface="Arial"/>
                <a:cs typeface="Arial"/>
              </a:rPr>
              <a:t>report.</a:t>
            </a:r>
            <a:endParaRPr sz="1000">
              <a:latin typeface="Arial"/>
              <a:cs typeface="Arial"/>
            </a:endParaRPr>
          </a:p>
          <a:p>
            <a:pPr marL="371475" lvl="1" indent="-180975">
              <a:lnSpc>
                <a:spcPct val="100000"/>
              </a:lnSpc>
              <a:spcBef>
                <a:spcPts val="420"/>
              </a:spcBef>
              <a:buChar char="–"/>
              <a:tabLst>
                <a:tab pos="371475" algn="l"/>
              </a:tabLst>
            </a:pPr>
            <a:r>
              <a:rPr sz="1000" dirty="0">
                <a:solidFill>
                  <a:srgbClr val="1D1D1B"/>
                </a:solidFill>
                <a:latin typeface="Arial"/>
                <a:cs typeface="Arial"/>
              </a:rPr>
              <a:t>You</a:t>
            </a:r>
            <a:r>
              <a:rPr sz="1000" spc="-25" dirty="0">
                <a:solidFill>
                  <a:srgbClr val="1D1D1B"/>
                </a:solidFill>
                <a:latin typeface="Arial"/>
                <a:cs typeface="Arial"/>
              </a:rPr>
              <a:t> </a:t>
            </a:r>
            <a:r>
              <a:rPr sz="1000" dirty="0">
                <a:solidFill>
                  <a:srgbClr val="1D1D1B"/>
                </a:solidFill>
                <a:latin typeface="Arial"/>
                <a:cs typeface="Arial"/>
              </a:rPr>
              <a:t>will</a:t>
            </a:r>
            <a:r>
              <a:rPr sz="1000" spc="-25" dirty="0">
                <a:solidFill>
                  <a:srgbClr val="1D1D1B"/>
                </a:solidFill>
                <a:latin typeface="Arial"/>
                <a:cs typeface="Arial"/>
              </a:rPr>
              <a:t> </a:t>
            </a:r>
            <a:r>
              <a:rPr sz="1000" dirty="0">
                <a:solidFill>
                  <a:srgbClr val="1D1D1B"/>
                </a:solidFill>
                <a:latin typeface="Arial"/>
                <a:cs typeface="Arial"/>
              </a:rPr>
              <a:t>complete</a:t>
            </a:r>
            <a:r>
              <a:rPr sz="1000" spc="10" dirty="0">
                <a:solidFill>
                  <a:srgbClr val="1D1D1B"/>
                </a:solidFill>
                <a:latin typeface="Arial"/>
                <a:cs typeface="Arial"/>
              </a:rPr>
              <a:t> </a:t>
            </a:r>
            <a:r>
              <a:rPr sz="1000" dirty="0">
                <a:solidFill>
                  <a:srgbClr val="1D1D1B"/>
                </a:solidFill>
                <a:latin typeface="Arial"/>
                <a:cs typeface="Arial"/>
              </a:rPr>
              <a:t>this</a:t>
            </a:r>
            <a:r>
              <a:rPr sz="1000" spc="-30" dirty="0">
                <a:solidFill>
                  <a:srgbClr val="1D1D1B"/>
                </a:solidFill>
                <a:latin typeface="Arial"/>
                <a:cs typeface="Arial"/>
              </a:rPr>
              <a:t> </a:t>
            </a:r>
            <a:r>
              <a:rPr sz="1000" dirty="0">
                <a:solidFill>
                  <a:srgbClr val="1D1D1B"/>
                </a:solidFill>
                <a:latin typeface="Arial"/>
                <a:cs typeface="Arial"/>
              </a:rPr>
              <a:t>at</a:t>
            </a:r>
            <a:r>
              <a:rPr sz="1000" spc="-10" dirty="0">
                <a:solidFill>
                  <a:srgbClr val="1D1D1B"/>
                </a:solidFill>
                <a:latin typeface="Arial"/>
                <a:cs typeface="Arial"/>
              </a:rPr>
              <a:t> </a:t>
            </a:r>
            <a:r>
              <a:rPr sz="1000" dirty="0">
                <a:solidFill>
                  <a:srgbClr val="1D1D1B"/>
                </a:solidFill>
                <a:latin typeface="Arial"/>
                <a:cs typeface="Arial"/>
              </a:rPr>
              <a:t>the</a:t>
            </a:r>
            <a:r>
              <a:rPr sz="1000" spc="-25" dirty="0">
                <a:solidFill>
                  <a:srgbClr val="1D1D1B"/>
                </a:solidFill>
                <a:latin typeface="Arial"/>
                <a:cs typeface="Arial"/>
              </a:rPr>
              <a:t> </a:t>
            </a:r>
            <a:r>
              <a:rPr sz="1000" dirty="0">
                <a:solidFill>
                  <a:srgbClr val="1D1D1B"/>
                </a:solidFill>
                <a:latin typeface="Arial"/>
                <a:cs typeface="Arial"/>
              </a:rPr>
              <a:t>end</a:t>
            </a:r>
            <a:r>
              <a:rPr sz="1000" spc="-5" dirty="0">
                <a:solidFill>
                  <a:srgbClr val="1D1D1B"/>
                </a:solidFill>
                <a:latin typeface="Arial"/>
                <a:cs typeface="Arial"/>
              </a:rPr>
              <a:t> </a:t>
            </a:r>
            <a:r>
              <a:rPr sz="1000" dirty="0">
                <a:solidFill>
                  <a:srgbClr val="1D1D1B"/>
                </a:solidFill>
                <a:latin typeface="Arial"/>
                <a:cs typeface="Arial"/>
              </a:rPr>
              <a:t>of</a:t>
            </a:r>
            <a:r>
              <a:rPr sz="1000" spc="-35" dirty="0">
                <a:solidFill>
                  <a:srgbClr val="1D1D1B"/>
                </a:solidFill>
                <a:latin typeface="Arial"/>
                <a:cs typeface="Arial"/>
              </a:rPr>
              <a:t> </a:t>
            </a:r>
            <a:r>
              <a:rPr sz="1000" dirty="0">
                <a:solidFill>
                  <a:srgbClr val="1D1D1B"/>
                </a:solidFill>
                <a:latin typeface="Arial"/>
                <a:cs typeface="Arial"/>
              </a:rPr>
              <a:t>Year </a:t>
            </a:r>
            <a:r>
              <a:rPr sz="1000" spc="-25" dirty="0">
                <a:solidFill>
                  <a:srgbClr val="1D1D1B"/>
                </a:solidFill>
                <a:latin typeface="Arial"/>
                <a:cs typeface="Arial"/>
              </a:rPr>
              <a:t>10.</a:t>
            </a:r>
            <a:endParaRPr sz="1000">
              <a:latin typeface="Arial"/>
              <a:cs typeface="Arial"/>
            </a:endParaRPr>
          </a:p>
          <a:p>
            <a:pPr marL="192405" indent="-179705">
              <a:lnSpc>
                <a:spcPct val="100000"/>
              </a:lnSpc>
              <a:spcBef>
                <a:spcPts val="420"/>
              </a:spcBef>
              <a:buClr>
                <a:srgbClr val="E9473E"/>
              </a:buClr>
              <a:buFont typeface="Cambria"/>
              <a:buChar char="•"/>
              <a:tabLst>
                <a:tab pos="192405" algn="l"/>
              </a:tabLst>
            </a:pPr>
            <a:r>
              <a:rPr sz="1000" b="1" spc="-10" dirty="0">
                <a:solidFill>
                  <a:srgbClr val="1D1D1B"/>
                </a:solidFill>
                <a:latin typeface="Arial"/>
                <a:cs typeface="Arial"/>
              </a:rPr>
              <a:t>Component</a:t>
            </a:r>
            <a:r>
              <a:rPr sz="1000" b="1" spc="-5" dirty="0">
                <a:solidFill>
                  <a:srgbClr val="1D1D1B"/>
                </a:solidFill>
                <a:latin typeface="Arial"/>
                <a:cs typeface="Arial"/>
              </a:rPr>
              <a:t> </a:t>
            </a:r>
            <a:r>
              <a:rPr sz="1000" b="1" dirty="0">
                <a:solidFill>
                  <a:srgbClr val="1D1D1B"/>
                </a:solidFill>
                <a:latin typeface="Arial"/>
                <a:cs typeface="Arial"/>
              </a:rPr>
              <a:t>2</a:t>
            </a:r>
            <a:r>
              <a:rPr sz="1000" b="1" spc="-40" dirty="0">
                <a:solidFill>
                  <a:srgbClr val="1D1D1B"/>
                </a:solidFill>
                <a:latin typeface="Arial"/>
                <a:cs typeface="Arial"/>
              </a:rPr>
              <a:t> </a:t>
            </a:r>
            <a:r>
              <a:rPr sz="1000" b="1" dirty="0">
                <a:solidFill>
                  <a:srgbClr val="1D1D1B"/>
                </a:solidFill>
                <a:latin typeface="Arial"/>
                <a:cs typeface="Arial"/>
              </a:rPr>
              <a:t>Internal</a:t>
            </a:r>
            <a:r>
              <a:rPr sz="1000" b="1" spc="-5" dirty="0">
                <a:solidFill>
                  <a:srgbClr val="1D1D1B"/>
                </a:solidFill>
                <a:latin typeface="Arial"/>
                <a:cs typeface="Arial"/>
              </a:rPr>
              <a:t> </a:t>
            </a:r>
            <a:r>
              <a:rPr sz="1000" b="1" spc="-25" dirty="0">
                <a:solidFill>
                  <a:srgbClr val="1D1D1B"/>
                </a:solidFill>
                <a:latin typeface="Arial"/>
                <a:cs typeface="Arial"/>
              </a:rPr>
              <a:t>Assessment</a:t>
            </a:r>
            <a:r>
              <a:rPr sz="1000" b="1" spc="-15" dirty="0">
                <a:solidFill>
                  <a:srgbClr val="1D1D1B"/>
                </a:solidFill>
                <a:latin typeface="Arial"/>
                <a:cs typeface="Arial"/>
              </a:rPr>
              <a:t> </a:t>
            </a:r>
            <a:r>
              <a:rPr sz="1000" b="1" dirty="0">
                <a:solidFill>
                  <a:srgbClr val="1D1D1B"/>
                </a:solidFill>
                <a:latin typeface="Arial"/>
                <a:cs typeface="Arial"/>
              </a:rPr>
              <a:t>(externally</a:t>
            </a:r>
            <a:r>
              <a:rPr sz="1000" b="1" spc="-20" dirty="0">
                <a:solidFill>
                  <a:srgbClr val="1D1D1B"/>
                </a:solidFill>
                <a:latin typeface="Arial"/>
                <a:cs typeface="Arial"/>
              </a:rPr>
              <a:t> </a:t>
            </a:r>
            <a:r>
              <a:rPr sz="1000" b="1" spc="-10" dirty="0">
                <a:solidFill>
                  <a:srgbClr val="1D1D1B"/>
                </a:solidFill>
                <a:latin typeface="Arial"/>
                <a:cs typeface="Arial"/>
              </a:rPr>
              <a:t>checked)</a:t>
            </a:r>
            <a:endParaRPr sz="1000">
              <a:latin typeface="Arial"/>
              <a:cs typeface="Arial"/>
            </a:endParaRPr>
          </a:p>
          <a:p>
            <a:pPr marL="371475" lvl="1" indent="-180975">
              <a:lnSpc>
                <a:spcPct val="100000"/>
              </a:lnSpc>
              <a:spcBef>
                <a:spcPts val="420"/>
              </a:spcBef>
              <a:buChar char="–"/>
              <a:tabLst>
                <a:tab pos="371475" algn="l"/>
              </a:tabLst>
            </a:pPr>
            <a:r>
              <a:rPr sz="1000" spc="-10" dirty="0">
                <a:solidFill>
                  <a:srgbClr val="1D1D1B"/>
                </a:solidFill>
                <a:latin typeface="Arial"/>
                <a:cs typeface="Arial"/>
              </a:rPr>
              <a:t>Influences</a:t>
            </a:r>
            <a:r>
              <a:rPr sz="1000" spc="-25" dirty="0">
                <a:solidFill>
                  <a:srgbClr val="1D1D1B"/>
                </a:solidFill>
                <a:latin typeface="Arial"/>
                <a:cs typeface="Arial"/>
              </a:rPr>
              <a:t> </a:t>
            </a:r>
            <a:r>
              <a:rPr sz="1000" dirty="0">
                <a:solidFill>
                  <a:srgbClr val="1D1D1B"/>
                </a:solidFill>
                <a:latin typeface="Arial"/>
                <a:cs typeface="Arial"/>
              </a:rPr>
              <a:t>on</a:t>
            </a:r>
            <a:r>
              <a:rPr sz="1000" spc="-45" dirty="0">
                <a:solidFill>
                  <a:srgbClr val="1D1D1B"/>
                </a:solidFill>
                <a:latin typeface="Arial"/>
                <a:cs typeface="Arial"/>
              </a:rPr>
              <a:t> </a:t>
            </a:r>
            <a:r>
              <a:rPr sz="1000" dirty="0">
                <a:solidFill>
                  <a:srgbClr val="1D1D1B"/>
                </a:solidFill>
                <a:latin typeface="Arial"/>
                <a:cs typeface="Arial"/>
              </a:rPr>
              <a:t>Global</a:t>
            </a:r>
            <a:r>
              <a:rPr sz="1000" spc="-25" dirty="0">
                <a:solidFill>
                  <a:srgbClr val="1D1D1B"/>
                </a:solidFill>
                <a:latin typeface="Arial"/>
                <a:cs typeface="Arial"/>
              </a:rPr>
              <a:t> </a:t>
            </a:r>
            <a:r>
              <a:rPr sz="1000" dirty="0">
                <a:solidFill>
                  <a:srgbClr val="1D1D1B"/>
                </a:solidFill>
                <a:latin typeface="Arial"/>
                <a:cs typeface="Arial"/>
              </a:rPr>
              <a:t>Travel</a:t>
            </a:r>
            <a:r>
              <a:rPr sz="1000" spc="-20" dirty="0">
                <a:solidFill>
                  <a:srgbClr val="1D1D1B"/>
                </a:solidFill>
                <a:latin typeface="Arial"/>
                <a:cs typeface="Arial"/>
              </a:rPr>
              <a:t> </a:t>
            </a:r>
            <a:r>
              <a:rPr sz="1000" dirty="0">
                <a:solidFill>
                  <a:srgbClr val="1D1D1B"/>
                </a:solidFill>
                <a:latin typeface="Arial"/>
                <a:cs typeface="Arial"/>
              </a:rPr>
              <a:t>and</a:t>
            </a:r>
            <a:r>
              <a:rPr sz="1000" spc="-30" dirty="0">
                <a:solidFill>
                  <a:srgbClr val="1D1D1B"/>
                </a:solidFill>
                <a:latin typeface="Arial"/>
                <a:cs typeface="Arial"/>
              </a:rPr>
              <a:t> </a:t>
            </a:r>
            <a:r>
              <a:rPr sz="1000" spc="-10" dirty="0">
                <a:solidFill>
                  <a:srgbClr val="1D1D1B"/>
                </a:solidFill>
                <a:latin typeface="Arial"/>
                <a:cs typeface="Arial"/>
              </a:rPr>
              <a:t>Tourism.</a:t>
            </a:r>
            <a:endParaRPr sz="1000">
              <a:latin typeface="Arial"/>
              <a:cs typeface="Arial"/>
            </a:endParaRPr>
          </a:p>
          <a:p>
            <a:pPr marL="371475" lvl="1" indent="-180975">
              <a:lnSpc>
                <a:spcPct val="100000"/>
              </a:lnSpc>
              <a:spcBef>
                <a:spcPts val="420"/>
              </a:spcBef>
              <a:buChar char="–"/>
              <a:tabLst>
                <a:tab pos="371475" algn="l"/>
              </a:tabLst>
            </a:pPr>
            <a:r>
              <a:rPr sz="1000" spc="-10" dirty="0">
                <a:solidFill>
                  <a:srgbClr val="1D1D1B"/>
                </a:solidFill>
                <a:latin typeface="Arial"/>
                <a:cs typeface="Arial"/>
              </a:rPr>
              <a:t>This</a:t>
            </a:r>
            <a:r>
              <a:rPr sz="1000" spc="-35" dirty="0">
                <a:solidFill>
                  <a:srgbClr val="1D1D1B"/>
                </a:solidFill>
                <a:latin typeface="Arial"/>
                <a:cs typeface="Arial"/>
              </a:rPr>
              <a:t> </a:t>
            </a:r>
            <a:r>
              <a:rPr sz="1000" dirty="0">
                <a:solidFill>
                  <a:srgbClr val="1D1D1B"/>
                </a:solidFill>
                <a:latin typeface="Arial"/>
                <a:cs typeface="Arial"/>
              </a:rPr>
              <a:t>is</a:t>
            </a:r>
            <a:r>
              <a:rPr sz="1000" spc="-30" dirty="0">
                <a:solidFill>
                  <a:srgbClr val="1D1D1B"/>
                </a:solidFill>
                <a:latin typeface="Arial"/>
                <a:cs typeface="Arial"/>
              </a:rPr>
              <a:t> </a:t>
            </a:r>
            <a:r>
              <a:rPr sz="1000" dirty="0">
                <a:solidFill>
                  <a:srgbClr val="1D1D1B"/>
                </a:solidFill>
                <a:latin typeface="Arial"/>
                <a:cs typeface="Arial"/>
              </a:rPr>
              <a:t>worth</a:t>
            </a:r>
            <a:r>
              <a:rPr sz="1000" spc="-30" dirty="0">
                <a:solidFill>
                  <a:srgbClr val="1D1D1B"/>
                </a:solidFill>
                <a:latin typeface="Arial"/>
                <a:cs typeface="Arial"/>
              </a:rPr>
              <a:t> </a:t>
            </a:r>
            <a:r>
              <a:rPr sz="1000" dirty="0">
                <a:solidFill>
                  <a:srgbClr val="1D1D1B"/>
                </a:solidFill>
                <a:latin typeface="Arial"/>
                <a:cs typeface="Arial"/>
              </a:rPr>
              <a:t>30%</a:t>
            </a:r>
            <a:r>
              <a:rPr sz="1000" spc="-25" dirty="0">
                <a:solidFill>
                  <a:srgbClr val="1D1D1B"/>
                </a:solidFill>
                <a:latin typeface="Arial"/>
                <a:cs typeface="Arial"/>
              </a:rPr>
              <a:t> </a:t>
            </a:r>
            <a:r>
              <a:rPr sz="1000" dirty="0">
                <a:solidFill>
                  <a:srgbClr val="1D1D1B"/>
                </a:solidFill>
                <a:latin typeface="Arial"/>
                <a:cs typeface="Arial"/>
              </a:rPr>
              <a:t>of</a:t>
            </a:r>
            <a:r>
              <a:rPr sz="1000" spc="-30" dirty="0">
                <a:solidFill>
                  <a:srgbClr val="1D1D1B"/>
                </a:solidFill>
                <a:latin typeface="Arial"/>
                <a:cs typeface="Arial"/>
              </a:rPr>
              <a:t> </a:t>
            </a:r>
            <a:r>
              <a:rPr sz="1000" dirty="0">
                <a:solidFill>
                  <a:srgbClr val="1D1D1B"/>
                </a:solidFill>
                <a:latin typeface="Arial"/>
                <a:cs typeface="Arial"/>
              </a:rPr>
              <a:t>your</a:t>
            </a:r>
            <a:r>
              <a:rPr sz="1000" spc="-35" dirty="0">
                <a:solidFill>
                  <a:srgbClr val="1D1D1B"/>
                </a:solidFill>
                <a:latin typeface="Arial"/>
                <a:cs typeface="Arial"/>
              </a:rPr>
              <a:t> </a:t>
            </a:r>
            <a:r>
              <a:rPr sz="1000" dirty="0">
                <a:solidFill>
                  <a:srgbClr val="1D1D1B"/>
                </a:solidFill>
                <a:latin typeface="Arial"/>
                <a:cs typeface="Arial"/>
              </a:rPr>
              <a:t>final</a:t>
            </a:r>
            <a:r>
              <a:rPr sz="1000" spc="-20" dirty="0">
                <a:solidFill>
                  <a:srgbClr val="1D1D1B"/>
                </a:solidFill>
                <a:latin typeface="Arial"/>
                <a:cs typeface="Arial"/>
              </a:rPr>
              <a:t> </a:t>
            </a:r>
            <a:r>
              <a:rPr sz="1000" spc="-10" dirty="0">
                <a:solidFill>
                  <a:srgbClr val="1D1D1B"/>
                </a:solidFill>
                <a:latin typeface="Arial"/>
                <a:cs typeface="Arial"/>
              </a:rPr>
              <a:t>grade.</a:t>
            </a:r>
            <a:endParaRPr sz="1000">
              <a:latin typeface="Arial"/>
              <a:cs typeface="Arial"/>
            </a:endParaRPr>
          </a:p>
          <a:p>
            <a:pPr marL="371475" lvl="1" indent="-180975">
              <a:lnSpc>
                <a:spcPct val="100000"/>
              </a:lnSpc>
              <a:spcBef>
                <a:spcPts val="420"/>
              </a:spcBef>
              <a:buChar char="–"/>
              <a:tabLst>
                <a:tab pos="371475" algn="l"/>
              </a:tabLst>
            </a:pPr>
            <a:r>
              <a:rPr sz="1000" dirty="0">
                <a:solidFill>
                  <a:srgbClr val="1D1D1B"/>
                </a:solidFill>
                <a:latin typeface="Arial"/>
                <a:cs typeface="Arial"/>
              </a:rPr>
              <a:t>It</a:t>
            </a:r>
            <a:r>
              <a:rPr sz="1000" spc="-35" dirty="0">
                <a:solidFill>
                  <a:srgbClr val="1D1D1B"/>
                </a:solidFill>
                <a:latin typeface="Arial"/>
                <a:cs typeface="Arial"/>
              </a:rPr>
              <a:t> </a:t>
            </a:r>
            <a:r>
              <a:rPr sz="1000" dirty="0">
                <a:solidFill>
                  <a:srgbClr val="1D1D1B"/>
                </a:solidFill>
                <a:latin typeface="Arial"/>
                <a:cs typeface="Arial"/>
              </a:rPr>
              <a:t>will</a:t>
            </a:r>
            <a:r>
              <a:rPr sz="1000" spc="-30" dirty="0">
                <a:solidFill>
                  <a:srgbClr val="1D1D1B"/>
                </a:solidFill>
                <a:latin typeface="Arial"/>
                <a:cs typeface="Arial"/>
              </a:rPr>
              <a:t> </a:t>
            </a:r>
            <a:r>
              <a:rPr sz="1000" dirty="0">
                <a:solidFill>
                  <a:srgbClr val="1D1D1B"/>
                </a:solidFill>
                <a:latin typeface="Arial"/>
                <a:cs typeface="Arial"/>
              </a:rPr>
              <a:t>take</a:t>
            </a:r>
            <a:r>
              <a:rPr sz="1000" spc="-15" dirty="0">
                <a:solidFill>
                  <a:srgbClr val="1D1D1B"/>
                </a:solidFill>
                <a:latin typeface="Arial"/>
                <a:cs typeface="Arial"/>
              </a:rPr>
              <a:t> </a:t>
            </a:r>
            <a:r>
              <a:rPr sz="1000" dirty="0">
                <a:solidFill>
                  <a:srgbClr val="1D1D1B"/>
                </a:solidFill>
                <a:latin typeface="Arial"/>
                <a:cs typeface="Arial"/>
              </a:rPr>
              <a:t>you</a:t>
            </a:r>
            <a:r>
              <a:rPr sz="1000" spc="-25" dirty="0">
                <a:solidFill>
                  <a:srgbClr val="1D1D1B"/>
                </a:solidFill>
                <a:latin typeface="Arial"/>
                <a:cs typeface="Arial"/>
              </a:rPr>
              <a:t> </a:t>
            </a:r>
            <a:r>
              <a:rPr sz="1000" dirty="0">
                <a:solidFill>
                  <a:srgbClr val="1D1D1B"/>
                </a:solidFill>
                <a:latin typeface="Arial"/>
                <a:cs typeface="Arial"/>
              </a:rPr>
              <a:t>11</a:t>
            </a:r>
            <a:r>
              <a:rPr sz="1000" spc="-35" dirty="0">
                <a:solidFill>
                  <a:srgbClr val="1D1D1B"/>
                </a:solidFill>
                <a:latin typeface="Arial"/>
                <a:cs typeface="Arial"/>
              </a:rPr>
              <a:t> </a:t>
            </a:r>
            <a:r>
              <a:rPr sz="1000" dirty="0">
                <a:solidFill>
                  <a:srgbClr val="1D1D1B"/>
                </a:solidFill>
                <a:latin typeface="Arial"/>
                <a:cs typeface="Arial"/>
              </a:rPr>
              <a:t>hours</a:t>
            </a:r>
            <a:r>
              <a:rPr sz="1000" spc="-30" dirty="0">
                <a:solidFill>
                  <a:srgbClr val="1D1D1B"/>
                </a:solidFill>
                <a:latin typeface="Arial"/>
                <a:cs typeface="Arial"/>
              </a:rPr>
              <a:t> </a:t>
            </a:r>
            <a:r>
              <a:rPr sz="1000" dirty="0">
                <a:solidFill>
                  <a:srgbClr val="1D1D1B"/>
                </a:solidFill>
                <a:latin typeface="Arial"/>
                <a:cs typeface="Arial"/>
              </a:rPr>
              <a:t>to</a:t>
            </a:r>
            <a:r>
              <a:rPr sz="1000" spc="-25" dirty="0">
                <a:solidFill>
                  <a:srgbClr val="1D1D1B"/>
                </a:solidFill>
                <a:latin typeface="Arial"/>
                <a:cs typeface="Arial"/>
              </a:rPr>
              <a:t> </a:t>
            </a:r>
            <a:r>
              <a:rPr sz="1000" dirty="0">
                <a:solidFill>
                  <a:srgbClr val="1D1D1B"/>
                </a:solidFill>
                <a:latin typeface="Arial"/>
                <a:cs typeface="Arial"/>
              </a:rPr>
              <a:t>complete,</a:t>
            </a:r>
            <a:r>
              <a:rPr sz="1000" spc="15" dirty="0">
                <a:solidFill>
                  <a:srgbClr val="1D1D1B"/>
                </a:solidFill>
                <a:latin typeface="Arial"/>
                <a:cs typeface="Arial"/>
              </a:rPr>
              <a:t> </a:t>
            </a:r>
            <a:r>
              <a:rPr sz="1000" dirty="0">
                <a:solidFill>
                  <a:srgbClr val="1D1D1B"/>
                </a:solidFill>
                <a:latin typeface="Arial"/>
                <a:cs typeface="Arial"/>
              </a:rPr>
              <a:t>working</a:t>
            </a:r>
            <a:r>
              <a:rPr sz="1000" spc="-35" dirty="0">
                <a:solidFill>
                  <a:srgbClr val="1D1D1B"/>
                </a:solidFill>
                <a:latin typeface="Arial"/>
                <a:cs typeface="Arial"/>
              </a:rPr>
              <a:t> </a:t>
            </a:r>
            <a:r>
              <a:rPr sz="1000" dirty="0">
                <a:solidFill>
                  <a:srgbClr val="1D1D1B"/>
                </a:solidFill>
                <a:latin typeface="Arial"/>
                <a:cs typeface="Arial"/>
              </a:rPr>
              <a:t>in</a:t>
            </a:r>
            <a:r>
              <a:rPr sz="1000" spc="-25" dirty="0">
                <a:solidFill>
                  <a:srgbClr val="1D1D1B"/>
                </a:solidFill>
                <a:latin typeface="Arial"/>
                <a:cs typeface="Arial"/>
              </a:rPr>
              <a:t> </a:t>
            </a:r>
            <a:r>
              <a:rPr sz="1000" dirty="0">
                <a:solidFill>
                  <a:srgbClr val="1D1D1B"/>
                </a:solidFill>
                <a:latin typeface="Arial"/>
                <a:cs typeface="Arial"/>
              </a:rPr>
              <a:t>silence</a:t>
            </a:r>
            <a:r>
              <a:rPr sz="1000" spc="-15" dirty="0">
                <a:solidFill>
                  <a:srgbClr val="1D1D1B"/>
                </a:solidFill>
                <a:latin typeface="Arial"/>
                <a:cs typeface="Arial"/>
              </a:rPr>
              <a:t> </a:t>
            </a:r>
            <a:r>
              <a:rPr sz="1000" spc="-25" dirty="0">
                <a:solidFill>
                  <a:srgbClr val="1D1D1B"/>
                </a:solidFill>
                <a:latin typeface="Arial"/>
                <a:cs typeface="Arial"/>
              </a:rPr>
              <a:t>in</a:t>
            </a:r>
            <a:endParaRPr sz="1000">
              <a:latin typeface="Arial"/>
              <a:cs typeface="Arial"/>
            </a:endParaRPr>
          </a:p>
          <a:p>
            <a:pPr marL="373380">
              <a:lnSpc>
                <a:spcPct val="100000"/>
              </a:lnSpc>
              <a:spcBef>
                <a:spcPts val="125"/>
              </a:spcBef>
            </a:pPr>
            <a:r>
              <a:rPr sz="1000" dirty="0">
                <a:solidFill>
                  <a:srgbClr val="1D1D1B"/>
                </a:solidFill>
                <a:latin typeface="Arial"/>
                <a:cs typeface="Arial"/>
              </a:rPr>
              <a:t>supervised</a:t>
            </a:r>
            <a:r>
              <a:rPr sz="1000" spc="-50" dirty="0">
                <a:solidFill>
                  <a:srgbClr val="1D1D1B"/>
                </a:solidFill>
                <a:latin typeface="Arial"/>
                <a:cs typeface="Arial"/>
              </a:rPr>
              <a:t> </a:t>
            </a:r>
            <a:r>
              <a:rPr sz="1000" spc="-10" dirty="0">
                <a:solidFill>
                  <a:srgbClr val="1D1D1B"/>
                </a:solidFill>
                <a:latin typeface="Arial"/>
                <a:cs typeface="Arial"/>
              </a:rPr>
              <a:t>conditions.</a:t>
            </a:r>
            <a:endParaRPr sz="1000">
              <a:latin typeface="Arial"/>
              <a:cs typeface="Arial"/>
            </a:endParaRPr>
          </a:p>
          <a:p>
            <a:pPr marL="371475" lvl="1" indent="-180975">
              <a:lnSpc>
                <a:spcPct val="100000"/>
              </a:lnSpc>
              <a:spcBef>
                <a:spcPts val="420"/>
              </a:spcBef>
              <a:buChar char="–"/>
              <a:tabLst>
                <a:tab pos="371475" algn="l"/>
              </a:tabLst>
            </a:pPr>
            <a:r>
              <a:rPr sz="1000" dirty="0">
                <a:solidFill>
                  <a:srgbClr val="1D1D1B"/>
                </a:solidFill>
                <a:latin typeface="Arial"/>
                <a:cs typeface="Arial"/>
              </a:rPr>
              <a:t>You</a:t>
            </a:r>
            <a:r>
              <a:rPr sz="1000" spc="-20" dirty="0">
                <a:solidFill>
                  <a:srgbClr val="1D1D1B"/>
                </a:solidFill>
                <a:latin typeface="Arial"/>
                <a:cs typeface="Arial"/>
              </a:rPr>
              <a:t> </a:t>
            </a:r>
            <a:r>
              <a:rPr sz="1000" dirty="0">
                <a:solidFill>
                  <a:srgbClr val="1D1D1B"/>
                </a:solidFill>
                <a:latin typeface="Arial"/>
                <a:cs typeface="Arial"/>
              </a:rPr>
              <a:t>will</a:t>
            </a:r>
            <a:r>
              <a:rPr sz="1000" spc="-20" dirty="0">
                <a:solidFill>
                  <a:srgbClr val="1D1D1B"/>
                </a:solidFill>
                <a:latin typeface="Arial"/>
                <a:cs typeface="Arial"/>
              </a:rPr>
              <a:t> </a:t>
            </a:r>
            <a:r>
              <a:rPr sz="1000" dirty="0">
                <a:solidFill>
                  <a:srgbClr val="1D1D1B"/>
                </a:solidFill>
                <a:latin typeface="Arial"/>
                <a:cs typeface="Arial"/>
              </a:rPr>
              <a:t>produce</a:t>
            </a:r>
            <a:r>
              <a:rPr sz="1000" spc="10" dirty="0">
                <a:solidFill>
                  <a:srgbClr val="1D1D1B"/>
                </a:solidFill>
                <a:latin typeface="Arial"/>
                <a:cs typeface="Arial"/>
              </a:rPr>
              <a:t> </a:t>
            </a:r>
            <a:r>
              <a:rPr sz="1000" dirty="0">
                <a:solidFill>
                  <a:srgbClr val="1D1D1B"/>
                </a:solidFill>
                <a:latin typeface="Arial"/>
                <a:cs typeface="Arial"/>
              </a:rPr>
              <a:t>a</a:t>
            </a:r>
            <a:r>
              <a:rPr sz="1000" spc="-10" dirty="0">
                <a:solidFill>
                  <a:srgbClr val="1D1D1B"/>
                </a:solidFill>
                <a:latin typeface="Arial"/>
                <a:cs typeface="Arial"/>
              </a:rPr>
              <a:t> </a:t>
            </a:r>
            <a:r>
              <a:rPr sz="1000" dirty="0">
                <a:solidFill>
                  <a:srgbClr val="1D1D1B"/>
                </a:solidFill>
                <a:latin typeface="Arial"/>
                <a:cs typeface="Arial"/>
              </a:rPr>
              <a:t>20</a:t>
            </a:r>
            <a:r>
              <a:rPr sz="1000" spc="-25" dirty="0">
                <a:solidFill>
                  <a:srgbClr val="1D1D1B"/>
                </a:solidFill>
                <a:latin typeface="Arial"/>
                <a:cs typeface="Arial"/>
              </a:rPr>
              <a:t> </a:t>
            </a:r>
            <a:r>
              <a:rPr sz="1000" dirty="0">
                <a:solidFill>
                  <a:srgbClr val="1D1D1B"/>
                </a:solidFill>
                <a:latin typeface="Arial"/>
                <a:cs typeface="Arial"/>
              </a:rPr>
              <a:t>page</a:t>
            </a:r>
            <a:r>
              <a:rPr sz="1000" spc="5" dirty="0">
                <a:solidFill>
                  <a:srgbClr val="1D1D1B"/>
                </a:solidFill>
                <a:latin typeface="Arial"/>
                <a:cs typeface="Arial"/>
              </a:rPr>
              <a:t> </a:t>
            </a:r>
            <a:r>
              <a:rPr sz="1000" dirty="0">
                <a:solidFill>
                  <a:srgbClr val="1D1D1B"/>
                </a:solidFill>
                <a:latin typeface="Arial"/>
                <a:cs typeface="Arial"/>
              </a:rPr>
              <a:t>word-processed</a:t>
            </a:r>
            <a:r>
              <a:rPr sz="1000" spc="35" dirty="0">
                <a:solidFill>
                  <a:srgbClr val="1D1D1B"/>
                </a:solidFill>
                <a:latin typeface="Arial"/>
                <a:cs typeface="Arial"/>
              </a:rPr>
              <a:t> </a:t>
            </a:r>
            <a:r>
              <a:rPr sz="1000" spc="-10" dirty="0">
                <a:solidFill>
                  <a:srgbClr val="1D1D1B"/>
                </a:solidFill>
                <a:latin typeface="Arial"/>
                <a:cs typeface="Arial"/>
              </a:rPr>
              <a:t>report.</a:t>
            </a:r>
            <a:endParaRPr sz="1000">
              <a:latin typeface="Arial"/>
              <a:cs typeface="Arial"/>
            </a:endParaRPr>
          </a:p>
          <a:p>
            <a:pPr marL="371475" lvl="1" indent="-180975">
              <a:lnSpc>
                <a:spcPct val="100000"/>
              </a:lnSpc>
              <a:spcBef>
                <a:spcPts val="420"/>
              </a:spcBef>
              <a:buChar char="–"/>
              <a:tabLst>
                <a:tab pos="371475" algn="l"/>
              </a:tabLst>
            </a:pPr>
            <a:r>
              <a:rPr sz="1000" dirty="0">
                <a:solidFill>
                  <a:srgbClr val="1D1D1B"/>
                </a:solidFill>
                <a:latin typeface="Arial"/>
                <a:cs typeface="Arial"/>
              </a:rPr>
              <a:t>You</a:t>
            </a:r>
            <a:r>
              <a:rPr sz="1000" spc="-30" dirty="0">
                <a:solidFill>
                  <a:srgbClr val="1D1D1B"/>
                </a:solidFill>
                <a:latin typeface="Arial"/>
                <a:cs typeface="Arial"/>
              </a:rPr>
              <a:t> </a:t>
            </a:r>
            <a:r>
              <a:rPr sz="1000" dirty="0">
                <a:solidFill>
                  <a:srgbClr val="1D1D1B"/>
                </a:solidFill>
                <a:latin typeface="Arial"/>
                <a:cs typeface="Arial"/>
              </a:rPr>
              <a:t>will</a:t>
            </a:r>
            <a:r>
              <a:rPr sz="1000" spc="-35" dirty="0">
                <a:solidFill>
                  <a:srgbClr val="1D1D1B"/>
                </a:solidFill>
                <a:latin typeface="Arial"/>
                <a:cs typeface="Arial"/>
              </a:rPr>
              <a:t> </a:t>
            </a:r>
            <a:r>
              <a:rPr sz="1000" dirty="0">
                <a:solidFill>
                  <a:srgbClr val="1D1D1B"/>
                </a:solidFill>
                <a:latin typeface="Arial"/>
                <a:cs typeface="Arial"/>
              </a:rPr>
              <a:t>complete this</a:t>
            </a:r>
            <a:r>
              <a:rPr sz="1000" spc="-30" dirty="0">
                <a:solidFill>
                  <a:srgbClr val="1D1D1B"/>
                </a:solidFill>
                <a:latin typeface="Arial"/>
                <a:cs typeface="Arial"/>
              </a:rPr>
              <a:t> </a:t>
            </a:r>
            <a:r>
              <a:rPr sz="1000" dirty="0">
                <a:solidFill>
                  <a:srgbClr val="1D1D1B"/>
                </a:solidFill>
                <a:latin typeface="Arial"/>
                <a:cs typeface="Arial"/>
              </a:rPr>
              <a:t>in</a:t>
            </a:r>
            <a:r>
              <a:rPr sz="1000" spc="-40" dirty="0">
                <a:solidFill>
                  <a:srgbClr val="1D1D1B"/>
                </a:solidFill>
                <a:latin typeface="Arial"/>
                <a:cs typeface="Arial"/>
              </a:rPr>
              <a:t> </a:t>
            </a:r>
            <a:r>
              <a:rPr sz="1000" dirty="0">
                <a:solidFill>
                  <a:srgbClr val="1D1D1B"/>
                </a:solidFill>
                <a:latin typeface="Arial"/>
                <a:cs typeface="Arial"/>
              </a:rPr>
              <a:t>November</a:t>
            </a:r>
            <a:r>
              <a:rPr sz="1000" spc="-10" dirty="0">
                <a:solidFill>
                  <a:srgbClr val="1D1D1B"/>
                </a:solidFill>
                <a:latin typeface="Arial"/>
                <a:cs typeface="Arial"/>
              </a:rPr>
              <a:t> </a:t>
            </a:r>
            <a:r>
              <a:rPr sz="1000" dirty="0">
                <a:solidFill>
                  <a:srgbClr val="1D1D1B"/>
                </a:solidFill>
                <a:latin typeface="Arial"/>
                <a:cs typeface="Arial"/>
              </a:rPr>
              <a:t>of</a:t>
            </a:r>
            <a:r>
              <a:rPr sz="1000" spc="-40" dirty="0">
                <a:solidFill>
                  <a:srgbClr val="1D1D1B"/>
                </a:solidFill>
                <a:latin typeface="Arial"/>
                <a:cs typeface="Arial"/>
              </a:rPr>
              <a:t> </a:t>
            </a:r>
            <a:r>
              <a:rPr sz="1000" dirty="0">
                <a:solidFill>
                  <a:srgbClr val="1D1D1B"/>
                </a:solidFill>
                <a:latin typeface="Arial"/>
                <a:cs typeface="Arial"/>
              </a:rPr>
              <a:t>Year</a:t>
            </a:r>
            <a:r>
              <a:rPr sz="1000" spc="-5" dirty="0">
                <a:solidFill>
                  <a:srgbClr val="1D1D1B"/>
                </a:solidFill>
                <a:latin typeface="Arial"/>
                <a:cs typeface="Arial"/>
              </a:rPr>
              <a:t> </a:t>
            </a:r>
            <a:r>
              <a:rPr sz="1000" spc="-25" dirty="0">
                <a:solidFill>
                  <a:srgbClr val="1D1D1B"/>
                </a:solidFill>
                <a:latin typeface="Arial"/>
                <a:cs typeface="Arial"/>
              </a:rPr>
              <a:t>11.</a:t>
            </a:r>
            <a:endParaRPr sz="1000">
              <a:latin typeface="Arial"/>
              <a:cs typeface="Arial"/>
            </a:endParaRPr>
          </a:p>
          <a:p>
            <a:pPr marL="192405" indent="-179705">
              <a:lnSpc>
                <a:spcPct val="100000"/>
              </a:lnSpc>
              <a:spcBef>
                <a:spcPts val="420"/>
              </a:spcBef>
              <a:buClr>
                <a:srgbClr val="E9473E"/>
              </a:buClr>
              <a:buFont typeface="Cambria"/>
              <a:buChar char="•"/>
              <a:tabLst>
                <a:tab pos="192405" algn="l"/>
              </a:tabLst>
            </a:pPr>
            <a:r>
              <a:rPr sz="1000" b="1" spc="-10" dirty="0">
                <a:solidFill>
                  <a:srgbClr val="1D1D1B"/>
                </a:solidFill>
                <a:latin typeface="Arial"/>
                <a:cs typeface="Arial"/>
              </a:rPr>
              <a:t>Component</a:t>
            </a:r>
            <a:r>
              <a:rPr sz="1000" b="1" spc="-20" dirty="0">
                <a:solidFill>
                  <a:srgbClr val="1D1D1B"/>
                </a:solidFill>
                <a:latin typeface="Arial"/>
                <a:cs typeface="Arial"/>
              </a:rPr>
              <a:t> </a:t>
            </a:r>
            <a:r>
              <a:rPr sz="1000" b="1" dirty="0">
                <a:solidFill>
                  <a:srgbClr val="1D1D1B"/>
                </a:solidFill>
                <a:latin typeface="Arial"/>
                <a:cs typeface="Arial"/>
              </a:rPr>
              <a:t>3</a:t>
            </a:r>
            <a:r>
              <a:rPr sz="1000" b="1" spc="-40" dirty="0">
                <a:solidFill>
                  <a:srgbClr val="1D1D1B"/>
                </a:solidFill>
                <a:latin typeface="Arial"/>
                <a:cs typeface="Arial"/>
              </a:rPr>
              <a:t> </a:t>
            </a:r>
            <a:r>
              <a:rPr sz="1000" b="1" spc="-55" dirty="0">
                <a:solidFill>
                  <a:srgbClr val="1D1D1B"/>
                </a:solidFill>
                <a:latin typeface="Arial"/>
                <a:cs typeface="Arial"/>
              </a:rPr>
              <a:t>–</a:t>
            </a:r>
            <a:r>
              <a:rPr sz="1000" b="1" spc="-30" dirty="0">
                <a:solidFill>
                  <a:srgbClr val="1D1D1B"/>
                </a:solidFill>
                <a:latin typeface="Arial"/>
                <a:cs typeface="Arial"/>
              </a:rPr>
              <a:t> </a:t>
            </a:r>
            <a:r>
              <a:rPr sz="1000" b="1" spc="-20" dirty="0">
                <a:solidFill>
                  <a:srgbClr val="1D1D1B"/>
                </a:solidFill>
                <a:latin typeface="Arial"/>
                <a:cs typeface="Arial"/>
              </a:rPr>
              <a:t>Exam</a:t>
            </a:r>
            <a:r>
              <a:rPr sz="1000" b="1" spc="-45" dirty="0">
                <a:solidFill>
                  <a:srgbClr val="1D1D1B"/>
                </a:solidFill>
                <a:latin typeface="Arial"/>
                <a:cs typeface="Arial"/>
              </a:rPr>
              <a:t> </a:t>
            </a:r>
            <a:r>
              <a:rPr sz="1000" b="1" spc="-10" dirty="0">
                <a:solidFill>
                  <a:srgbClr val="1D1D1B"/>
                </a:solidFill>
                <a:latin typeface="Arial"/>
                <a:cs typeface="Arial"/>
              </a:rPr>
              <a:t>paper:</a:t>
            </a:r>
            <a:endParaRPr sz="1000">
              <a:latin typeface="Arial"/>
              <a:cs typeface="Arial"/>
            </a:endParaRPr>
          </a:p>
          <a:p>
            <a:pPr marL="371475" lvl="1" indent="-180975">
              <a:lnSpc>
                <a:spcPct val="100000"/>
              </a:lnSpc>
              <a:spcBef>
                <a:spcPts val="420"/>
              </a:spcBef>
              <a:buChar char="–"/>
              <a:tabLst>
                <a:tab pos="371475" algn="l"/>
              </a:tabLst>
            </a:pPr>
            <a:r>
              <a:rPr sz="1000" spc="-10" dirty="0">
                <a:solidFill>
                  <a:srgbClr val="1D1D1B"/>
                </a:solidFill>
                <a:latin typeface="Arial"/>
                <a:cs typeface="Arial"/>
              </a:rPr>
              <a:t>Influences</a:t>
            </a:r>
            <a:r>
              <a:rPr sz="1000" spc="-25" dirty="0">
                <a:solidFill>
                  <a:srgbClr val="1D1D1B"/>
                </a:solidFill>
                <a:latin typeface="Arial"/>
                <a:cs typeface="Arial"/>
              </a:rPr>
              <a:t> </a:t>
            </a:r>
            <a:r>
              <a:rPr sz="1000" dirty="0">
                <a:solidFill>
                  <a:srgbClr val="1D1D1B"/>
                </a:solidFill>
                <a:latin typeface="Arial"/>
                <a:cs typeface="Arial"/>
              </a:rPr>
              <a:t>on</a:t>
            </a:r>
            <a:r>
              <a:rPr sz="1000" spc="-45" dirty="0">
                <a:solidFill>
                  <a:srgbClr val="1D1D1B"/>
                </a:solidFill>
                <a:latin typeface="Arial"/>
                <a:cs typeface="Arial"/>
              </a:rPr>
              <a:t> </a:t>
            </a:r>
            <a:r>
              <a:rPr sz="1000" dirty="0">
                <a:solidFill>
                  <a:srgbClr val="1D1D1B"/>
                </a:solidFill>
                <a:latin typeface="Arial"/>
                <a:cs typeface="Arial"/>
              </a:rPr>
              <a:t>Global</a:t>
            </a:r>
            <a:r>
              <a:rPr sz="1000" spc="-25" dirty="0">
                <a:solidFill>
                  <a:srgbClr val="1D1D1B"/>
                </a:solidFill>
                <a:latin typeface="Arial"/>
                <a:cs typeface="Arial"/>
              </a:rPr>
              <a:t> </a:t>
            </a:r>
            <a:r>
              <a:rPr sz="1000" dirty="0">
                <a:solidFill>
                  <a:srgbClr val="1D1D1B"/>
                </a:solidFill>
                <a:latin typeface="Arial"/>
                <a:cs typeface="Arial"/>
              </a:rPr>
              <a:t>Travel</a:t>
            </a:r>
            <a:r>
              <a:rPr sz="1000" spc="-20" dirty="0">
                <a:solidFill>
                  <a:srgbClr val="1D1D1B"/>
                </a:solidFill>
                <a:latin typeface="Arial"/>
                <a:cs typeface="Arial"/>
              </a:rPr>
              <a:t> </a:t>
            </a:r>
            <a:r>
              <a:rPr sz="1000" dirty="0">
                <a:solidFill>
                  <a:srgbClr val="1D1D1B"/>
                </a:solidFill>
                <a:latin typeface="Arial"/>
                <a:cs typeface="Arial"/>
              </a:rPr>
              <a:t>and</a:t>
            </a:r>
            <a:r>
              <a:rPr sz="1000" spc="-30" dirty="0">
                <a:solidFill>
                  <a:srgbClr val="1D1D1B"/>
                </a:solidFill>
                <a:latin typeface="Arial"/>
                <a:cs typeface="Arial"/>
              </a:rPr>
              <a:t> </a:t>
            </a:r>
            <a:r>
              <a:rPr sz="1000" spc="-10" dirty="0">
                <a:solidFill>
                  <a:srgbClr val="1D1D1B"/>
                </a:solidFill>
                <a:latin typeface="Arial"/>
                <a:cs typeface="Arial"/>
              </a:rPr>
              <a:t>Tourism</a:t>
            </a:r>
            <a:endParaRPr sz="1000">
              <a:latin typeface="Arial"/>
              <a:cs typeface="Arial"/>
            </a:endParaRPr>
          </a:p>
          <a:p>
            <a:pPr marL="371475" lvl="1" indent="-180975">
              <a:lnSpc>
                <a:spcPct val="100000"/>
              </a:lnSpc>
              <a:spcBef>
                <a:spcPts val="420"/>
              </a:spcBef>
              <a:buChar char="–"/>
              <a:tabLst>
                <a:tab pos="371475" algn="l"/>
              </a:tabLst>
            </a:pPr>
            <a:r>
              <a:rPr sz="1000" dirty="0">
                <a:solidFill>
                  <a:srgbClr val="1D1D1B"/>
                </a:solidFill>
                <a:latin typeface="Arial"/>
                <a:cs typeface="Arial"/>
              </a:rPr>
              <a:t>The</a:t>
            </a:r>
            <a:r>
              <a:rPr sz="1000" spc="-25" dirty="0">
                <a:solidFill>
                  <a:srgbClr val="1D1D1B"/>
                </a:solidFill>
                <a:latin typeface="Arial"/>
                <a:cs typeface="Arial"/>
              </a:rPr>
              <a:t> </a:t>
            </a:r>
            <a:r>
              <a:rPr sz="1000" dirty="0">
                <a:solidFill>
                  <a:srgbClr val="1D1D1B"/>
                </a:solidFill>
                <a:latin typeface="Arial"/>
                <a:cs typeface="Arial"/>
              </a:rPr>
              <a:t>paper</a:t>
            </a:r>
            <a:r>
              <a:rPr sz="1000" spc="5" dirty="0">
                <a:solidFill>
                  <a:srgbClr val="1D1D1B"/>
                </a:solidFill>
                <a:latin typeface="Arial"/>
                <a:cs typeface="Arial"/>
              </a:rPr>
              <a:t> </a:t>
            </a:r>
            <a:r>
              <a:rPr sz="1000" dirty="0">
                <a:solidFill>
                  <a:srgbClr val="1D1D1B"/>
                </a:solidFill>
                <a:latin typeface="Arial"/>
                <a:cs typeface="Arial"/>
              </a:rPr>
              <a:t>is</a:t>
            </a:r>
            <a:r>
              <a:rPr sz="1000" spc="-30" dirty="0">
                <a:solidFill>
                  <a:srgbClr val="1D1D1B"/>
                </a:solidFill>
                <a:latin typeface="Arial"/>
                <a:cs typeface="Arial"/>
              </a:rPr>
              <a:t> </a:t>
            </a:r>
            <a:r>
              <a:rPr sz="1000" dirty="0">
                <a:solidFill>
                  <a:srgbClr val="1D1D1B"/>
                </a:solidFill>
                <a:latin typeface="Arial"/>
                <a:cs typeface="Arial"/>
              </a:rPr>
              <a:t>2</a:t>
            </a:r>
            <a:r>
              <a:rPr sz="1000" spc="-25" dirty="0">
                <a:solidFill>
                  <a:srgbClr val="1D1D1B"/>
                </a:solidFill>
                <a:latin typeface="Arial"/>
                <a:cs typeface="Arial"/>
              </a:rPr>
              <a:t> </a:t>
            </a:r>
            <a:r>
              <a:rPr sz="1000" dirty="0">
                <a:solidFill>
                  <a:srgbClr val="1D1D1B"/>
                </a:solidFill>
                <a:latin typeface="Arial"/>
                <a:cs typeface="Arial"/>
              </a:rPr>
              <a:t>hours</a:t>
            </a:r>
            <a:r>
              <a:rPr sz="1000" spc="-30" dirty="0">
                <a:solidFill>
                  <a:srgbClr val="1D1D1B"/>
                </a:solidFill>
                <a:latin typeface="Arial"/>
                <a:cs typeface="Arial"/>
              </a:rPr>
              <a:t> </a:t>
            </a:r>
            <a:r>
              <a:rPr sz="1000" spc="-20" dirty="0">
                <a:solidFill>
                  <a:srgbClr val="1D1D1B"/>
                </a:solidFill>
                <a:latin typeface="Arial"/>
                <a:cs typeface="Arial"/>
              </a:rPr>
              <a:t>long</a:t>
            </a:r>
            <a:endParaRPr sz="1000">
              <a:latin typeface="Arial"/>
              <a:cs typeface="Arial"/>
            </a:endParaRPr>
          </a:p>
          <a:p>
            <a:pPr marL="373380">
              <a:lnSpc>
                <a:spcPct val="100000"/>
              </a:lnSpc>
              <a:spcBef>
                <a:spcPts val="120"/>
              </a:spcBef>
            </a:pPr>
            <a:r>
              <a:rPr sz="1000" dirty="0">
                <a:solidFill>
                  <a:srgbClr val="1D1D1B"/>
                </a:solidFill>
                <a:latin typeface="Arial"/>
                <a:cs typeface="Arial"/>
              </a:rPr>
              <a:t>It</a:t>
            </a:r>
            <a:r>
              <a:rPr sz="1000" spc="-25" dirty="0">
                <a:solidFill>
                  <a:srgbClr val="1D1D1B"/>
                </a:solidFill>
                <a:latin typeface="Arial"/>
                <a:cs typeface="Arial"/>
              </a:rPr>
              <a:t> </a:t>
            </a:r>
            <a:r>
              <a:rPr sz="1000" dirty="0">
                <a:solidFill>
                  <a:srgbClr val="1D1D1B"/>
                </a:solidFill>
                <a:latin typeface="Arial"/>
                <a:cs typeface="Arial"/>
              </a:rPr>
              <a:t>is</a:t>
            </a:r>
            <a:r>
              <a:rPr sz="1000" spc="-25" dirty="0">
                <a:solidFill>
                  <a:srgbClr val="1D1D1B"/>
                </a:solidFill>
                <a:latin typeface="Arial"/>
                <a:cs typeface="Arial"/>
              </a:rPr>
              <a:t> </a:t>
            </a:r>
            <a:r>
              <a:rPr sz="1000" dirty="0">
                <a:solidFill>
                  <a:srgbClr val="1D1D1B"/>
                </a:solidFill>
                <a:latin typeface="Arial"/>
                <a:cs typeface="Arial"/>
              </a:rPr>
              <a:t>out</a:t>
            </a:r>
            <a:r>
              <a:rPr sz="1000" spc="-40" dirty="0">
                <a:solidFill>
                  <a:srgbClr val="1D1D1B"/>
                </a:solidFill>
                <a:latin typeface="Arial"/>
                <a:cs typeface="Arial"/>
              </a:rPr>
              <a:t> </a:t>
            </a:r>
            <a:r>
              <a:rPr sz="1000" dirty="0">
                <a:solidFill>
                  <a:srgbClr val="1D1D1B"/>
                </a:solidFill>
                <a:latin typeface="Arial"/>
                <a:cs typeface="Arial"/>
              </a:rPr>
              <a:t>of</a:t>
            </a:r>
            <a:r>
              <a:rPr sz="1000" spc="-20" dirty="0">
                <a:solidFill>
                  <a:srgbClr val="1D1D1B"/>
                </a:solidFill>
                <a:latin typeface="Arial"/>
                <a:cs typeface="Arial"/>
              </a:rPr>
              <a:t> </a:t>
            </a:r>
            <a:r>
              <a:rPr sz="1000" dirty="0">
                <a:solidFill>
                  <a:srgbClr val="1D1D1B"/>
                </a:solidFill>
                <a:latin typeface="Arial"/>
                <a:cs typeface="Arial"/>
              </a:rPr>
              <a:t>60</a:t>
            </a:r>
            <a:r>
              <a:rPr sz="1000" spc="-30" dirty="0">
                <a:solidFill>
                  <a:srgbClr val="1D1D1B"/>
                </a:solidFill>
                <a:latin typeface="Arial"/>
                <a:cs typeface="Arial"/>
              </a:rPr>
              <a:t> </a:t>
            </a:r>
            <a:r>
              <a:rPr sz="1000" dirty="0">
                <a:solidFill>
                  <a:srgbClr val="1D1D1B"/>
                </a:solidFill>
                <a:latin typeface="Arial"/>
                <a:cs typeface="Arial"/>
              </a:rPr>
              <a:t>marks</a:t>
            </a:r>
            <a:r>
              <a:rPr sz="1000" spc="-15" dirty="0">
                <a:solidFill>
                  <a:srgbClr val="1D1D1B"/>
                </a:solidFill>
                <a:latin typeface="Arial"/>
                <a:cs typeface="Arial"/>
              </a:rPr>
              <a:t> </a:t>
            </a:r>
            <a:r>
              <a:rPr sz="1000" dirty="0">
                <a:solidFill>
                  <a:srgbClr val="1D1D1B"/>
                </a:solidFill>
                <a:latin typeface="Arial"/>
                <a:cs typeface="Arial"/>
              </a:rPr>
              <a:t>and</a:t>
            </a:r>
            <a:r>
              <a:rPr sz="1000" spc="-20" dirty="0">
                <a:solidFill>
                  <a:srgbClr val="1D1D1B"/>
                </a:solidFill>
                <a:latin typeface="Arial"/>
                <a:cs typeface="Arial"/>
              </a:rPr>
              <a:t> </a:t>
            </a:r>
            <a:r>
              <a:rPr sz="1000" dirty="0">
                <a:solidFill>
                  <a:srgbClr val="1D1D1B"/>
                </a:solidFill>
                <a:latin typeface="Arial"/>
                <a:cs typeface="Arial"/>
              </a:rPr>
              <a:t>is</a:t>
            </a:r>
            <a:r>
              <a:rPr sz="1000" spc="-25" dirty="0">
                <a:solidFill>
                  <a:srgbClr val="1D1D1B"/>
                </a:solidFill>
                <a:latin typeface="Arial"/>
                <a:cs typeface="Arial"/>
              </a:rPr>
              <a:t> </a:t>
            </a:r>
            <a:r>
              <a:rPr sz="1000" dirty="0">
                <a:solidFill>
                  <a:srgbClr val="1D1D1B"/>
                </a:solidFill>
                <a:latin typeface="Arial"/>
                <a:cs typeface="Arial"/>
              </a:rPr>
              <a:t>worth</a:t>
            </a:r>
            <a:r>
              <a:rPr sz="1000" spc="-20" dirty="0">
                <a:solidFill>
                  <a:srgbClr val="1D1D1B"/>
                </a:solidFill>
                <a:latin typeface="Arial"/>
                <a:cs typeface="Arial"/>
              </a:rPr>
              <a:t> </a:t>
            </a:r>
            <a:r>
              <a:rPr sz="1000" spc="-10" dirty="0">
                <a:solidFill>
                  <a:srgbClr val="1D1D1B"/>
                </a:solidFill>
                <a:latin typeface="Arial"/>
                <a:cs typeface="Arial"/>
              </a:rPr>
              <a:t>40%</a:t>
            </a:r>
            <a:r>
              <a:rPr sz="1000" spc="-30" dirty="0">
                <a:solidFill>
                  <a:srgbClr val="1D1D1B"/>
                </a:solidFill>
                <a:latin typeface="Arial"/>
                <a:cs typeface="Arial"/>
              </a:rPr>
              <a:t> </a:t>
            </a:r>
            <a:r>
              <a:rPr sz="1000" dirty="0">
                <a:solidFill>
                  <a:srgbClr val="1D1D1B"/>
                </a:solidFill>
                <a:latin typeface="Arial"/>
                <a:cs typeface="Arial"/>
              </a:rPr>
              <a:t>of</a:t>
            </a:r>
            <a:r>
              <a:rPr sz="1000" spc="-20" dirty="0">
                <a:solidFill>
                  <a:srgbClr val="1D1D1B"/>
                </a:solidFill>
                <a:latin typeface="Arial"/>
                <a:cs typeface="Arial"/>
              </a:rPr>
              <a:t> </a:t>
            </a:r>
            <a:r>
              <a:rPr sz="1000" dirty="0">
                <a:solidFill>
                  <a:srgbClr val="1D1D1B"/>
                </a:solidFill>
                <a:latin typeface="Arial"/>
                <a:cs typeface="Arial"/>
              </a:rPr>
              <a:t>the</a:t>
            </a:r>
            <a:r>
              <a:rPr sz="1000" spc="-30" dirty="0">
                <a:solidFill>
                  <a:srgbClr val="1D1D1B"/>
                </a:solidFill>
                <a:latin typeface="Arial"/>
                <a:cs typeface="Arial"/>
              </a:rPr>
              <a:t> </a:t>
            </a:r>
            <a:r>
              <a:rPr sz="1000" dirty="0">
                <a:solidFill>
                  <a:srgbClr val="1D1D1B"/>
                </a:solidFill>
                <a:latin typeface="Arial"/>
                <a:cs typeface="Arial"/>
              </a:rPr>
              <a:t>final</a:t>
            </a:r>
            <a:r>
              <a:rPr sz="1000" spc="-15" dirty="0">
                <a:solidFill>
                  <a:srgbClr val="1D1D1B"/>
                </a:solidFill>
                <a:latin typeface="Arial"/>
                <a:cs typeface="Arial"/>
              </a:rPr>
              <a:t> </a:t>
            </a:r>
            <a:r>
              <a:rPr sz="1000" spc="-10" dirty="0">
                <a:solidFill>
                  <a:srgbClr val="1D1D1B"/>
                </a:solidFill>
                <a:latin typeface="Arial"/>
                <a:cs typeface="Arial"/>
              </a:rPr>
              <a:t>grade.</a:t>
            </a:r>
            <a:endParaRPr sz="1000">
              <a:latin typeface="Arial"/>
              <a:cs typeface="Arial"/>
            </a:endParaRPr>
          </a:p>
          <a:p>
            <a:pPr marL="371475" lvl="1" indent="-180975">
              <a:lnSpc>
                <a:spcPct val="100000"/>
              </a:lnSpc>
              <a:spcBef>
                <a:spcPts val="420"/>
              </a:spcBef>
              <a:buChar char="–"/>
              <a:tabLst>
                <a:tab pos="371475" algn="l"/>
              </a:tabLst>
            </a:pPr>
            <a:r>
              <a:rPr sz="1000" spc="-10" dirty="0">
                <a:solidFill>
                  <a:srgbClr val="1D1D1B"/>
                </a:solidFill>
                <a:latin typeface="Arial"/>
                <a:cs typeface="Arial"/>
              </a:rPr>
              <a:t>This</a:t>
            </a:r>
            <a:r>
              <a:rPr sz="1000" spc="-30" dirty="0">
                <a:solidFill>
                  <a:srgbClr val="1D1D1B"/>
                </a:solidFill>
                <a:latin typeface="Arial"/>
                <a:cs typeface="Arial"/>
              </a:rPr>
              <a:t> </a:t>
            </a:r>
            <a:r>
              <a:rPr sz="1000" dirty="0">
                <a:solidFill>
                  <a:srgbClr val="1D1D1B"/>
                </a:solidFill>
                <a:latin typeface="Arial"/>
                <a:cs typeface="Arial"/>
              </a:rPr>
              <a:t>will</a:t>
            </a:r>
            <a:r>
              <a:rPr sz="1000" spc="-15" dirty="0">
                <a:solidFill>
                  <a:srgbClr val="1D1D1B"/>
                </a:solidFill>
                <a:latin typeface="Arial"/>
                <a:cs typeface="Arial"/>
              </a:rPr>
              <a:t> </a:t>
            </a:r>
            <a:r>
              <a:rPr sz="1000" dirty="0">
                <a:solidFill>
                  <a:srgbClr val="1D1D1B"/>
                </a:solidFill>
                <a:latin typeface="Arial"/>
                <a:cs typeface="Arial"/>
              </a:rPr>
              <a:t>be</a:t>
            </a:r>
            <a:r>
              <a:rPr sz="1000" spc="-20" dirty="0">
                <a:solidFill>
                  <a:srgbClr val="1D1D1B"/>
                </a:solidFill>
                <a:latin typeface="Arial"/>
                <a:cs typeface="Arial"/>
              </a:rPr>
              <a:t> </a:t>
            </a:r>
            <a:r>
              <a:rPr sz="1000" dirty="0">
                <a:solidFill>
                  <a:srgbClr val="1D1D1B"/>
                </a:solidFill>
                <a:latin typeface="Arial"/>
                <a:cs typeface="Arial"/>
              </a:rPr>
              <a:t>taken</a:t>
            </a:r>
            <a:r>
              <a:rPr sz="1000" spc="-10" dirty="0">
                <a:solidFill>
                  <a:srgbClr val="1D1D1B"/>
                </a:solidFill>
                <a:latin typeface="Arial"/>
                <a:cs typeface="Arial"/>
              </a:rPr>
              <a:t> </a:t>
            </a:r>
            <a:r>
              <a:rPr sz="1000" dirty="0">
                <a:solidFill>
                  <a:srgbClr val="1D1D1B"/>
                </a:solidFill>
                <a:latin typeface="Arial"/>
                <a:cs typeface="Arial"/>
              </a:rPr>
              <a:t>at</a:t>
            </a:r>
            <a:r>
              <a:rPr sz="1000" spc="-15" dirty="0">
                <a:solidFill>
                  <a:srgbClr val="1D1D1B"/>
                </a:solidFill>
                <a:latin typeface="Arial"/>
                <a:cs typeface="Arial"/>
              </a:rPr>
              <a:t> </a:t>
            </a:r>
            <a:r>
              <a:rPr sz="1000" dirty="0">
                <a:solidFill>
                  <a:srgbClr val="1D1D1B"/>
                </a:solidFill>
                <a:latin typeface="Arial"/>
                <a:cs typeface="Arial"/>
              </a:rPr>
              <a:t>the</a:t>
            </a:r>
            <a:r>
              <a:rPr sz="1000" spc="-25" dirty="0">
                <a:solidFill>
                  <a:srgbClr val="1D1D1B"/>
                </a:solidFill>
                <a:latin typeface="Arial"/>
                <a:cs typeface="Arial"/>
              </a:rPr>
              <a:t> </a:t>
            </a:r>
            <a:r>
              <a:rPr sz="1000" dirty="0">
                <a:solidFill>
                  <a:srgbClr val="1D1D1B"/>
                </a:solidFill>
                <a:latin typeface="Arial"/>
                <a:cs typeface="Arial"/>
              </a:rPr>
              <a:t>end</a:t>
            </a:r>
            <a:r>
              <a:rPr sz="1000" spc="-10" dirty="0">
                <a:solidFill>
                  <a:srgbClr val="1D1D1B"/>
                </a:solidFill>
                <a:latin typeface="Arial"/>
                <a:cs typeface="Arial"/>
              </a:rPr>
              <a:t> </a:t>
            </a:r>
            <a:r>
              <a:rPr sz="1000" dirty="0">
                <a:solidFill>
                  <a:srgbClr val="1D1D1B"/>
                </a:solidFill>
                <a:latin typeface="Arial"/>
                <a:cs typeface="Arial"/>
              </a:rPr>
              <a:t>of</a:t>
            </a:r>
            <a:r>
              <a:rPr sz="1000" spc="-20" dirty="0">
                <a:solidFill>
                  <a:srgbClr val="1D1D1B"/>
                </a:solidFill>
                <a:latin typeface="Arial"/>
                <a:cs typeface="Arial"/>
              </a:rPr>
              <a:t> </a:t>
            </a:r>
            <a:r>
              <a:rPr sz="1000" dirty="0">
                <a:solidFill>
                  <a:srgbClr val="1D1D1B"/>
                </a:solidFill>
                <a:latin typeface="Arial"/>
                <a:cs typeface="Arial"/>
              </a:rPr>
              <a:t>Year</a:t>
            </a:r>
            <a:r>
              <a:rPr sz="1000" spc="-10" dirty="0">
                <a:solidFill>
                  <a:srgbClr val="1D1D1B"/>
                </a:solidFill>
                <a:latin typeface="Arial"/>
                <a:cs typeface="Arial"/>
              </a:rPr>
              <a:t> </a:t>
            </a:r>
            <a:r>
              <a:rPr sz="1000" spc="-25" dirty="0">
                <a:solidFill>
                  <a:srgbClr val="1D1D1B"/>
                </a:solidFill>
                <a:latin typeface="Arial"/>
                <a:cs typeface="Arial"/>
              </a:rPr>
              <a:t>11</a:t>
            </a:r>
            <a:endParaRPr sz="1000">
              <a:latin typeface="Arial"/>
              <a:cs typeface="Arial"/>
            </a:endParaRPr>
          </a:p>
        </p:txBody>
      </p:sp>
      <p:sp>
        <p:nvSpPr>
          <p:cNvPr id="5" name="object 5"/>
          <p:cNvSpPr txBox="1">
            <a:spLocks noGrp="1"/>
          </p:cNvSpPr>
          <p:nvPr>
            <p:ph type="title"/>
          </p:nvPr>
        </p:nvSpPr>
        <p:spPr>
          <a:xfrm>
            <a:off x="705104" y="2145918"/>
            <a:ext cx="2820035" cy="482600"/>
          </a:xfrm>
          <a:prstGeom prst="rect">
            <a:avLst/>
          </a:prstGeom>
        </p:spPr>
        <p:txBody>
          <a:bodyPr vert="horz" wrap="square" lIns="0" tIns="12700" rIns="0" bIns="0" rtlCol="0">
            <a:spAutoFit/>
          </a:bodyPr>
          <a:lstStyle/>
          <a:p>
            <a:pPr marL="12700">
              <a:lnSpc>
                <a:spcPct val="100000"/>
              </a:lnSpc>
              <a:spcBef>
                <a:spcPts val="100"/>
              </a:spcBef>
            </a:pPr>
            <a:r>
              <a:rPr spc="-75" dirty="0"/>
              <a:t>Travel</a:t>
            </a:r>
            <a:r>
              <a:rPr spc="-35" dirty="0"/>
              <a:t> </a:t>
            </a:r>
            <a:r>
              <a:rPr dirty="0"/>
              <a:t>&amp;</a:t>
            </a:r>
            <a:r>
              <a:rPr spc="-45" dirty="0"/>
              <a:t> </a:t>
            </a:r>
            <a:r>
              <a:rPr spc="-40" dirty="0"/>
              <a:t>Tourism</a:t>
            </a:r>
          </a:p>
        </p:txBody>
      </p:sp>
      <p:grpSp>
        <p:nvGrpSpPr>
          <p:cNvPr id="6" name="object 6"/>
          <p:cNvGrpSpPr/>
          <p:nvPr/>
        </p:nvGrpSpPr>
        <p:grpSpPr>
          <a:xfrm>
            <a:off x="5486400" y="3869435"/>
            <a:ext cx="1676400" cy="2148840"/>
            <a:chOff x="5486400" y="3869435"/>
            <a:chExt cx="1676400" cy="2148840"/>
          </a:xfrm>
        </p:grpSpPr>
        <p:pic>
          <p:nvPicPr>
            <p:cNvPr id="7" name="object 7"/>
            <p:cNvPicPr/>
            <p:nvPr/>
          </p:nvPicPr>
          <p:blipFill>
            <a:blip r:embed="rId2" cstate="print"/>
            <a:stretch>
              <a:fillRect/>
            </a:stretch>
          </p:blipFill>
          <p:spPr>
            <a:xfrm>
              <a:off x="5486400" y="3869435"/>
              <a:ext cx="1676400" cy="2148840"/>
            </a:xfrm>
            <a:prstGeom prst="rect">
              <a:avLst/>
            </a:prstGeom>
          </p:spPr>
        </p:pic>
        <p:pic>
          <p:nvPicPr>
            <p:cNvPr id="8" name="object 8"/>
            <p:cNvPicPr/>
            <p:nvPr/>
          </p:nvPicPr>
          <p:blipFill>
            <a:blip r:embed="rId3" cstate="print"/>
            <a:stretch>
              <a:fillRect/>
            </a:stretch>
          </p:blipFill>
          <p:spPr>
            <a:xfrm>
              <a:off x="5760720" y="4634483"/>
              <a:ext cx="1147572" cy="1147572"/>
            </a:xfrm>
            <a:prstGeom prst="rect">
              <a:avLst/>
            </a:prstGeom>
          </p:spPr>
        </p:pic>
      </p:grpSp>
      <p:sp>
        <p:nvSpPr>
          <p:cNvPr id="11" name="object 11"/>
          <p:cNvSpPr txBox="1">
            <a:spLocks noGrp="1"/>
          </p:cNvSpPr>
          <p:nvPr>
            <p:ph type="sldNum" sz="quarter" idx="7"/>
          </p:nvPr>
        </p:nvSpPr>
        <p:spPr>
          <a:prstGeom prst="rect">
            <a:avLst/>
          </a:prstGeom>
        </p:spPr>
        <p:txBody>
          <a:bodyPr vert="horz" wrap="square" lIns="0" tIns="8255" rIns="0" bIns="0" rtlCol="0">
            <a:spAutoFit/>
          </a:bodyPr>
          <a:lstStyle/>
          <a:p>
            <a:pPr marL="38100">
              <a:lnSpc>
                <a:spcPct val="100000"/>
              </a:lnSpc>
              <a:spcBef>
                <a:spcPts val="65"/>
              </a:spcBef>
            </a:pPr>
            <a:fld id="{81D60167-4931-47E6-BA6A-407CBD079E47}" type="slidenum">
              <a:rPr spc="-25" dirty="0"/>
              <a:t>35</a:t>
            </a:fld>
            <a:endParaRPr spc="-25"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17804" y="651255"/>
            <a:ext cx="1953260" cy="153035"/>
          </a:xfrm>
          <a:prstGeom prst="rect">
            <a:avLst/>
          </a:prstGeom>
        </p:spPr>
        <p:txBody>
          <a:bodyPr vert="horz" wrap="square" lIns="0" tIns="0" rIns="0" bIns="0" rtlCol="0">
            <a:spAutoFit/>
          </a:bodyPr>
          <a:lstStyle/>
          <a:p>
            <a:pPr>
              <a:lnSpc>
                <a:spcPts val="1180"/>
              </a:lnSpc>
            </a:pPr>
            <a:r>
              <a:rPr sz="1000" spc="-10" dirty="0">
                <a:solidFill>
                  <a:srgbClr val="1D1D1B"/>
                </a:solidFill>
                <a:latin typeface="Arial"/>
                <a:cs typeface="Arial"/>
              </a:rPr>
              <a:t>marchesschool.co.uk/</a:t>
            </a:r>
            <a:r>
              <a:rPr sz="1000" b="1" spc="-10" dirty="0">
                <a:solidFill>
                  <a:srgbClr val="1D1D1B"/>
                </a:solidFill>
                <a:latin typeface="Arial"/>
                <a:cs typeface="Arial"/>
              </a:rPr>
              <a:t>options2023</a:t>
            </a:r>
            <a:endParaRPr sz="1000">
              <a:latin typeface="Arial"/>
              <a:cs typeface="Arial"/>
            </a:endParaRPr>
          </a:p>
        </p:txBody>
      </p:sp>
      <p:sp>
        <p:nvSpPr>
          <p:cNvPr id="3" name="object 3"/>
          <p:cNvSpPr txBox="1"/>
          <p:nvPr/>
        </p:nvSpPr>
        <p:spPr>
          <a:xfrm>
            <a:off x="717804" y="10117073"/>
            <a:ext cx="1581785" cy="153035"/>
          </a:xfrm>
          <a:prstGeom prst="rect">
            <a:avLst/>
          </a:prstGeom>
        </p:spPr>
        <p:txBody>
          <a:bodyPr vert="horz" wrap="square" lIns="0" tIns="0" rIns="0" bIns="0" rtlCol="0">
            <a:spAutoFit/>
          </a:bodyPr>
          <a:lstStyle/>
          <a:p>
            <a:pPr>
              <a:lnSpc>
                <a:spcPts val="1180"/>
              </a:lnSpc>
            </a:pPr>
            <a:r>
              <a:rPr sz="1000" i="1" spc="-10" dirty="0">
                <a:solidFill>
                  <a:srgbClr val="1D1D1B"/>
                </a:solidFill>
                <a:latin typeface="Arial"/>
                <a:cs typeface="Arial"/>
              </a:rPr>
              <a:t>Published</a:t>
            </a:r>
            <a:r>
              <a:rPr sz="1000" i="1" spc="-20" dirty="0">
                <a:solidFill>
                  <a:srgbClr val="1D1D1B"/>
                </a:solidFill>
                <a:latin typeface="Arial"/>
                <a:cs typeface="Arial"/>
              </a:rPr>
              <a:t> </a:t>
            </a:r>
            <a:r>
              <a:rPr sz="1000" i="1" dirty="0">
                <a:solidFill>
                  <a:srgbClr val="1D1D1B"/>
                </a:solidFill>
                <a:latin typeface="Arial"/>
                <a:cs typeface="Arial"/>
              </a:rPr>
              <a:t>Month</a:t>
            </a:r>
            <a:r>
              <a:rPr sz="1000" i="1" spc="-15" dirty="0">
                <a:solidFill>
                  <a:srgbClr val="1D1D1B"/>
                </a:solidFill>
                <a:latin typeface="Arial"/>
                <a:cs typeface="Arial"/>
              </a:rPr>
              <a:t> </a:t>
            </a:r>
            <a:r>
              <a:rPr sz="1000" i="1" spc="-20" dirty="0">
                <a:solidFill>
                  <a:srgbClr val="1D1D1B"/>
                </a:solidFill>
                <a:latin typeface="Arial"/>
                <a:cs typeface="Arial"/>
              </a:rPr>
              <a:t>YYYY 10pt</a:t>
            </a:r>
            <a:endParaRPr sz="1000">
              <a:latin typeface="Arial"/>
              <a:cs typeface="Arial"/>
            </a:endParaRPr>
          </a:p>
        </p:txBody>
      </p:sp>
      <p:sp>
        <p:nvSpPr>
          <p:cNvPr id="4" name="object 4"/>
          <p:cNvSpPr txBox="1"/>
          <p:nvPr/>
        </p:nvSpPr>
        <p:spPr>
          <a:xfrm>
            <a:off x="698136" y="2878607"/>
            <a:ext cx="3661393" cy="3564758"/>
          </a:xfrm>
          <a:prstGeom prst="rect">
            <a:avLst/>
          </a:prstGeom>
        </p:spPr>
        <p:txBody>
          <a:bodyPr vert="horz" wrap="square" lIns="0" tIns="12700" rIns="0" bIns="0" rtlCol="0" anchor="t">
            <a:spAutoFit/>
          </a:bodyPr>
          <a:lstStyle/>
          <a:p>
            <a:pPr marL="76200" marR="68580">
              <a:lnSpc>
                <a:spcPct val="110100"/>
              </a:lnSpc>
              <a:spcBef>
                <a:spcPts val="100"/>
              </a:spcBef>
            </a:pPr>
            <a:r>
              <a:rPr sz="1000" dirty="0">
                <a:solidFill>
                  <a:srgbClr val="1D1D1B"/>
                </a:solidFill>
                <a:latin typeface="Arial"/>
                <a:cs typeface="Arial"/>
              </a:rPr>
              <a:t>Once</a:t>
            </a:r>
            <a:r>
              <a:rPr sz="1000" spc="-5" dirty="0">
                <a:solidFill>
                  <a:srgbClr val="1D1D1B"/>
                </a:solidFill>
                <a:latin typeface="Arial"/>
                <a:cs typeface="Arial"/>
              </a:rPr>
              <a:t> </a:t>
            </a:r>
            <a:r>
              <a:rPr sz="1000" dirty="0">
                <a:solidFill>
                  <a:srgbClr val="1D1D1B"/>
                </a:solidFill>
                <a:latin typeface="Arial"/>
                <a:cs typeface="Arial"/>
              </a:rPr>
              <a:t>you</a:t>
            </a:r>
            <a:r>
              <a:rPr sz="1000" spc="-30" dirty="0">
                <a:solidFill>
                  <a:srgbClr val="1D1D1B"/>
                </a:solidFill>
                <a:latin typeface="Arial"/>
                <a:cs typeface="Arial"/>
              </a:rPr>
              <a:t> </a:t>
            </a:r>
            <a:r>
              <a:rPr sz="1000" dirty="0">
                <a:solidFill>
                  <a:srgbClr val="1D1D1B"/>
                </a:solidFill>
                <a:latin typeface="Arial"/>
                <a:cs typeface="Arial"/>
              </a:rPr>
              <a:t>have</a:t>
            </a:r>
            <a:r>
              <a:rPr sz="1000" spc="-10" dirty="0">
                <a:solidFill>
                  <a:srgbClr val="1D1D1B"/>
                </a:solidFill>
                <a:latin typeface="Arial"/>
                <a:cs typeface="Arial"/>
              </a:rPr>
              <a:t> </a:t>
            </a:r>
            <a:r>
              <a:rPr sz="1000" dirty="0">
                <a:solidFill>
                  <a:srgbClr val="1D1D1B"/>
                </a:solidFill>
                <a:latin typeface="Arial"/>
                <a:cs typeface="Arial"/>
              </a:rPr>
              <a:t>narrowed</a:t>
            </a:r>
            <a:r>
              <a:rPr sz="1000" spc="5" dirty="0">
                <a:solidFill>
                  <a:srgbClr val="1D1D1B"/>
                </a:solidFill>
                <a:latin typeface="Arial"/>
                <a:cs typeface="Arial"/>
              </a:rPr>
              <a:t> </a:t>
            </a:r>
            <a:r>
              <a:rPr sz="1000" dirty="0">
                <a:solidFill>
                  <a:srgbClr val="1D1D1B"/>
                </a:solidFill>
                <a:latin typeface="Arial"/>
                <a:cs typeface="Arial"/>
              </a:rPr>
              <a:t>down</a:t>
            </a:r>
            <a:r>
              <a:rPr sz="1000" spc="-5" dirty="0">
                <a:solidFill>
                  <a:srgbClr val="1D1D1B"/>
                </a:solidFill>
                <a:latin typeface="Arial"/>
                <a:cs typeface="Arial"/>
              </a:rPr>
              <a:t> </a:t>
            </a:r>
            <a:r>
              <a:rPr sz="1000" dirty="0">
                <a:solidFill>
                  <a:srgbClr val="1D1D1B"/>
                </a:solidFill>
                <a:latin typeface="Arial"/>
                <a:cs typeface="Arial"/>
              </a:rPr>
              <a:t>your</a:t>
            </a:r>
            <a:r>
              <a:rPr sz="1000" spc="-30" dirty="0">
                <a:solidFill>
                  <a:srgbClr val="1D1D1B"/>
                </a:solidFill>
                <a:latin typeface="Arial"/>
                <a:cs typeface="Arial"/>
              </a:rPr>
              <a:t> </a:t>
            </a:r>
            <a:r>
              <a:rPr sz="1000" dirty="0">
                <a:solidFill>
                  <a:srgbClr val="1D1D1B"/>
                </a:solidFill>
                <a:latin typeface="Arial"/>
                <a:cs typeface="Arial"/>
              </a:rPr>
              <a:t>options</a:t>
            </a:r>
            <a:r>
              <a:rPr sz="1000" spc="-15" dirty="0">
                <a:solidFill>
                  <a:srgbClr val="1D1D1B"/>
                </a:solidFill>
                <a:latin typeface="Arial"/>
                <a:cs typeface="Arial"/>
              </a:rPr>
              <a:t> </a:t>
            </a:r>
            <a:r>
              <a:rPr sz="1000" dirty="0">
                <a:solidFill>
                  <a:srgbClr val="1D1D1B"/>
                </a:solidFill>
                <a:latin typeface="Arial"/>
                <a:cs typeface="Arial"/>
              </a:rPr>
              <a:t>to</a:t>
            </a:r>
            <a:r>
              <a:rPr sz="1000" spc="-20" dirty="0">
                <a:solidFill>
                  <a:srgbClr val="1D1D1B"/>
                </a:solidFill>
                <a:latin typeface="Arial"/>
                <a:cs typeface="Arial"/>
              </a:rPr>
              <a:t> </a:t>
            </a:r>
            <a:r>
              <a:rPr sz="1000" dirty="0">
                <a:solidFill>
                  <a:srgbClr val="1D1D1B"/>
                </a:solidFill>
                <a:latin typeface="Arial"/>
                <a:cs typeface="Arial"/>
              </a:rPr>
              <a:t>a</a:t>
            </a:r>
            <a:r>
              <a:rPr sz="1000" spc="-25" dirty="0">
                <a:solidFill>
                  <a:srgbClr val="1D1D1B"/>
                </a:solidFill>
                <a:latin typeface="Arial"/>
                <a:cs typeface="Arial"/>
              </a:rPr>
              <a:t> </a:t>
            </a:r>
            <a:r>
              <a:rPr sz="1000" dirty="0">
                <a:solidFill>
                  <a:srgbClr val="1D1D1B"/>
                </a:solidFill>
                <a:latin typeface="Arial"/>
                <a:cs typeface="Arial"/>
              </a:rPr>
              <a:t>list</a:t>
            </a:r>
            <a:r>
              <a:rPr sz="1000" spc="-35" dirty="0">
                <a:solidFill>
                  <a:srgbClr val="1D1D1B"/>
                </a:solidFill>
                <a:latin typeface="Arial"/>
                <a:cs typeface="Arial"/>
              </a:rPr>
              <a:t> </a:t>
            </a:r>
            <a:r>
              <a:rPr sz="1000" spc="-25" dirty="0">
                <a:solidFill>
                  <a:srgbClr val="1D1D1B"/>
                </a:solidFill>
                <a:latin typeface="Arial"/>
                <a:cs typeface="Arial"/>
              </a:rPr>
              <a:t>of </a:t>
            </a:r>
            <a:r>
              <a:rPr sz="1000" spc="-10" dirty="0">
                <a:solidFill>
                  <a:srgbClr val="1D1D1B"/>
                </a:solidFill>
                <a:latin typeface="Arial"/>
                <a:cs typeface="Arial"/>
              </a:rPr>
              <a:t>possibilities,</a:t>
            </a:r>
            <a:r>
              <a:rPr sz="1000" spc="-15" dirty="0">
                <a:solidFill>
                  <a:srgbClr val="1D1D1B"/>
                </a:solidFill>
                <a:latin typeface="Arial"/>
                <a:cs typeface="Arial"/>
              </a:rPr>
              <a:t> </a:t>
            </a:r>
            <a:r>
              <a:rPr sz="1000" dirty="0">
                <a:solidFill>
                  <a:srgbClr val="1D1D1B"/>
                </a:solidFill>
                <a:latin typeface="Arial"/>
                <a:cs typeface="Arial"/>
              </a:rPr>
              <a:t>the</a:t>
            </a:r>
            <a:r>
              <a:rPr sz="1000" spc="-20" dirty="0">
                <a:solidFill>
                  <a:srgbClr val="1D1D1B"/>
                </a:solidFill>
                <a:latin typeface="Arial"/>
                <a:cs typeface="Arial"/>
              </a:rPr>
              <a:t> </a:t>
            </a:r>
            <a:r>
              <a:rPr sz="1000" dirty="0">
                <a:solidFill>
                  <a:srgbClr val="1D1D1B"/>
                </a:solidFill>
                <a:latin typeface="Arial"/>
                <a:cs typeface="Arial"/>
              </a:rPr>
              <a:t>next</a:t>
            </a:r>
            <a:r>
              <a:rPr sz="1000" spc="-15" dirty="0">
                <a:solidFill>
                  <a:srgbClr val="1D1D1B"/>
                </a:solidFill>
                <a:latin typeface="Arial"/>
                <a:cs typeface="Arial"/>
              </a:rPr>
              <a:t> </a:t>
            </a:r>
            <a:r>
              <a:rPr sz="1000" dirty="0">
                <a:solidFill>
                  <a:srgbClr val="1D1D1B"/>
                </a:solidFill>
                <a:latin typeface="Arial"/>
                <a:cs typeface="Arial"/>
              </a:rPr>
              <a:t>step</a:t>
            </a:r>
            <a:r>
              <a:rPr sz="1000" spc="5" dirty="0">
                <a:solidFill>
                  <a:srgbClr val="1D1D1B"/>
                </a:solidFill>
                <a:latin typeface="Arial"/>
                <a:cs typeface="Arial"/>
              </a:rPr>
              <a:t> </a:t>
            </a:r>
            <a:r>
              <a:rPr sz="1000" dirty="0">
                <a:solidFill>
                  <a:srgbClr val="1D1D1B"/>
                </a:solidFill>
                <a:latin typeface="Arial"/>
                <a:cs typeface="Arial"/>
              </a:rPr>
              <a:t>is</a:t>
            </a:r>
            <a:r>
              <a:rPr sz="1000" spc="-15" dirty="0">
                <a:solidFill>
                  <a:srgbClr val="1D1D1B"/>
                </a:solidFill>
                <a:latin typeface="Arial"/>
                <a:cs typeface="Arial"/>
              </a:rPr>
              <a:t> </a:t>
            </a:r>
            <a:r>
              <a:rPr sz="1000" dirty="0">
                <a:solidFill>
                  <a:srgbClr val="1D1D1B"/>
                </a:solidFill>
                <a:latin typeface="Arial"/>
                <a:cs typeface="Arial"/>
              </a:rPr>
              <a:t>to</a:t>
            </a:r>
            <a:r>
              <a:rPr sz="1000" spc="-15" dirty="0">
                <a:solidFill>
                  <a:srgbClr val="1D1D1B"/>
                </a:solidFill>
                <a:latin typeface="Arial"/>
                <a:cs typeface="Arial"/>
              </a:rPr>
              <a:t> </a:t>
            </a:r>
            <a:r>
              <a:rPr sz="1000" dirty="0">
                <a:solidFill>
                  <a:srgbClr val="1D1D1B"/>
                </a:solidFill>
                <a:latin typeface="Arial"/>
                <a:cs typeface="Arial"/>
              </a:rPr>
              <a:t>complete the</a:t>
            </a:r>
            <a:r>
              <a:rPr sz="1000" spc="-10" dirty="0">
                <a:solidFill>
                  <a:srgbClr val="1D1D1B"/>
                </a:solidFill>
                <a:latin typeface="Arial"/>
                <a:cs typeface="Arial"/>
              </a:rPr>
              <a:t> </a:t>
            </a:r>
            <a:r>
              <a:rPr sz="1000" dirty="0">
                <a:solidFill>
                  <a:srgbClr val="1D1D1B"/>
                </a:solidFill>
                <a:latin typeface="Arial"/>
                <a:cs typeface="Arial"/>
              </a:rPr>
              <a:t>initial</a:t>
            </a:r>
            <a:r>
              <a:rPr sz="1000" spc="-15" dirty="0">
                <a:solidFill>
                  <a:srgbClr val="1D1D1B"/>
                </a:solidFill>
                <a:latin typeface="Arial"/>
                <a:cs typeface="Arial"/>
              </a:rPr>
              <a:t> </a:t>
            </a:r>
            <a:r>
              <a:rPr sz="1000" spc="-10" dirty="0">
                <a:solidFill>
                  <a:srgbClr val="1D1D1B"/>
                </a:solidFill>
                <a:latin typeface="Arial"/>
                <a:cs typeface="Arial"/>
              </a:rPr>
              <a:t>preferences </a:t>
            </a:r>
            <a:r>
              <a:rPr sz="1000" dirty="0">
                <a:solidFill>
                  <a:srgbClr val="1D1D1B"/>
                </a:solidFill>
                <a:latin typeface="Arial"/>
                <a:cs typeface="Arial"/>
              </a:rPr>
              <a:t>survey</a:t>
            </a:r>
            <a:r>
              <a:rPr sz="1000" spc="-35" dirty="0">
                <a:solidFill>
                  <a:srgbClr val="1D1D1B"/>
                </a:solidFill>
                <a:latin typeface="Arial"/>
                <a:cs typeface="Arial"/>
              </a:rPr>
              <a:t> </a:t>
            </a:r>
            <a:r>
              <a:rPr sz="1000" dirty="0">
                <a:solidFill>
                  <a:srgbClr val="1D1D1B"/>
                </a:solidFill>
                <a:latin typeface="Arial"/>
                <a:cs typeface="Arial"/>
              </a:rPr>
              <a:t>between</a:t>
            </a:r>
            <a:r>
              <a:rPr sz="1000" spc="-5" dirty="0">
                <a:solidFill>
                  <a:srgbClr val="1D1D1B"/>
                </a:solidFill>
                <a:latin typeface="Arial"/>
                <a:cs typeface="Arial"/>
              </a:rPr>
              <a:t> </a:t>
            </a:r>
            <a:r>
              <a:rPr lang="en-GB" sz="1000" dirty="0">
                <a:solidFill>
                  <a:srgbClr val="1D1D1B"/>
                </a:solidFill>
                <a:latin typeface="Arial"/>
                <a:cs typeface="Arial"/>
              </a:rPr>
              <a:t>6th  </a:t>
            </a:r>
            <a:r>
              <a:rPr sz="1000" dirty="0">
                <a:solidFill>
                  <a:srgbClr val="1D1D1B"/>
                </a:solidFill>
                <a:latin typeface="Arial"/>
                <a:cs typeface="Arial"/>
              </a:rPr>
              <a:t>February</a:t>
            </a:r>
            <a:r>
              <a:rPr sz="1000" spc="-5" dirty="0">
                <a:solidFill>
                  <a:srgbClr val="1D1D1B"/>
                </a:solidFill>
                <a:latin typeface="Arial"/>
                <a:cs typeface="Arial"/>
              </a:rPr>
              <a:t> </a:t>
            </a:r>
            <a:r>
              <a:rPr lang="en-GB" sz="1000" dirty="0">
                <a:solidFill>
                  <a:srgbClr val="1D1D1B"/>
                </a:solidFill>
                <a:latin typeface="Arial"/>
                <a:cs typeface="Arial"/>
              </a:rPr>
              <a:t>2026</a:t>
            </a:r>
            <a:r>
              <a:rPr sz="1000" spc="-50" dirty="0">
                <a:solidFill>
                  <a:srgbClr val="1D1D1B"/>
                </a:solidFill>
                <a:latin typeface="Arial"/>
                <a:cs typeface="Arial"/>
              </a:rPr>
              <a:t> </a:t>
            </a:r>
            <a:r>
              <a:rPr sz="1000" dirty="0">
                <a:solidFill>
                  <a:srgbClr val="1D1D1B"/>
                </a:solidFill>
                <a:latin typeface="Arial"/>
                <a:cs typeface="Arial"/>
              </a:rPr>
              <a:t>and</a:t>
            </a:r>
            <a:r>
              <a:rPr lang="en-GB" sz="1000" spc="-25" dirty="0">
                <a:solidFill>
                  <a:srgbClr val="1D1D1B"/>
                </a:solidFill>
                <a:latin typeface="Arial"/>
                <a:cs typeface="Arial"/>
              </a:rPr>
              <a:t> 11</a:t>
            </a:r>
            <a:r>
              <a:rPr lang="en-GB" sz="950" spc="-30" baseline="25641" dirty="0">
                <a:solidFill>
                  <a:srgbClr val="1D1D1B"/>
                </a:solidFill>
                <a:latin typeface="Arial"/>
                <a:cs typeface="Arial"/>
              </a:rPr>
              <a:t>th</a:t>
            </a:r>
            <a:r>
              <a:rPr sz="1000" dirty="0">
                <a:solidFill>
                  <a:srgbClr val="1D1D1B"/>
                </a:solidFill>
                <a:latin typeface="Arial"/>
                <a:cs typeface="Arial"/>
              </a:rPr>
              <a:t>February</a:t>
            </a:r>
            <a:r>
              <a:rPr sz="1000" spc="10" dirty="0">
                <a:solidFill>
                  <a:srgbClr val="1D1D1B"/>
                </a:solidFill>
                <a:latin typeface="Arial"/>
                <a:cs typeface="Arial"/>
              </a:rPr>
              <a:t> </a:t>
            </a:r>
            <a:r>
              <a:rPr lang="en-GB" sz="1000">
                <a:solidFill>
                  <a:srgbClr val="1D1D1B"/>
                </a:solidFill>
                <a:latin typeface="Arial"/>
                <a:cs typeface="Arial"/>
              </a:rPr>
              <a:t>2026</a:t>
            </a:r>
            <a:r>
              <a:rPr sz="1000" dirty="0">
                <a:solidFill>
                  <a:srgbClr val="1D1D1B"/>
                </a:solidFill>
                <a:latin typeface="Arial"/>
                <a:cs typeface="Arial"/>
              </a:rPr>
              <a:t>.</a:t>
            </a:r>
            <a:r>
              <a:rPr sz="1000" spc="-35" dirty="0">
                <a:solidFill>
                  <a:srgbClr val="1D1D1B"/>
                </a:solidFill>
                <a:latin typeface="Arial"/>
                <a:cs typeface="Arial"/>
              </a:rPr>
              <a:t> </a:t>
            </a:r>
            <a:r>
              <a:rPr sz="1000" dirty="0">
                <a:solidFill>
                  <a:srgbClr val="1D1D1B"/>
                </a:solidFill>
                <a:latin typeface="Arial"/>
                <a:cs typeface="Arial"/>
              </a:rPr>
              <a:t>You</a:t>
            </a:r>
            <a:r>
              <a:rPr sz="1000" spc="-30" dirty="0">
                <a:solidFill>
                  <a:srgbClr val="1D1D1B"/>
                </a:solidFill>
                <a:latin typeface="Arial"/>
                <a:cs typeface="Arial"/>
              </a:rPr>
              <a:t> </a:t>
            </a:r>
            <a:r>
              <a:rPr sz="1000" dirty="0">
                <a:solidFill>
                  <a:srgbClr val="1D1D1B"/>
                </a:solidFill>
                <a:latin typeface="Arial"/>
                <a:cs typeface="Arial"/>
              </a:rPr>
              <a:t>will</a:t>
            </a:r>
            <a:r>
              <a:rPr sz="1000" spc="-20" dirty="0">
                <a:solidFill>
                  <a:srgbClr val="1D1D1B"/>
                </a:solidFill>
                <a:latin typeface="Arial"/>
                <a:cs typeface="Arial"/>
              </a:rPr>
              <a:t> </a:t>
            </a:r>
            <a:r>
              <a:rPr sz="1000" dirty="0">
                <a:solidFill>
                  <a:srgbClr val="1D1D1B"/>
                </a:solidFill>
                <a:latin typeface="Arial"/>
                <a:cs typeface="Arial"/>
              </a:rPr>
              <a:t>be</a:t>
            </a:r>
            <a:r>
              <a:rPr sz="1000" spc="-20" dirty="0">
                <a:solidFill>
                  <a:srgbClr val="1D1D1B"/>
                </a:solidFill>
                <a:latin typeface="Arial"/>
                <a:cs typeface="Arial"/>
              </a:rPr>
              <a:t> </a:t>
            </a:r>
            <a:r>
              <a:rPr sz="1000" dirty="0">
                <a:solidFill>
                  <a:srgbClr val="1D1D1B"/>
                </a:solidFill>
                <a:latin typeface="Arial"/>
                <a:cs typeface="Arial"/>
              </a:rPr>
              <a:t>asked</a:t>
            </a:r>
            <a:r>
              <a:rPr sz="1000" spc="-10" dirty="0">
                <a:solidFill>
                  <a:srgbClr val="1D1D1B"/>
                </a:solidFill>
                <a:latin typeface="Arial"/>
                <a:cs typeface="Arial"/>
              </a:rPr>
              <a:t> </a:t>
            </a:r>
            <a:r>
              <a:rPr sz="1000" dirty="0">
                <a:solidFill>
                  <a:srgbClr val="1D1D1B"/>
                </a:solidFill>
                <a:latin typeface="Arial"/>
                <a:cs typeface="Arial"/>
              </a:rPr>
              <a:t>to</a:t>
            </a:r>
            <a:r>
              <a:rPr sz="1000" spc="-30" dirty="0">
                <a:solidFill>
                  <a:srgbClr val="1D1D1B"/>
                </a:solidFill>
                <a:latin typeface="Arial"/>
                <a:cs typeface="Arial"/>
              </a:rPr>
              <a:t> </a:t>
            </a:r>
            <a:r>
              <a:rPr sz="1000" dirty="0">
                <a:solidFill>
                  <a:srgbClr val="1D1D1B"/>
                </a:solidFill>
                <a:latin typeface="Arial"/>
                <a:cs typeface="Arial"/>
              </a:rPr>
              <a:t>indicate</a:t>
            </a:r>
            <a:r>
              <a:rPr sz="1000" spc="-10" dirty="0">
                <a:solidFill>
                  <a:srgbClr val="1D1D1B"/>
                </a:solidFill>
                <a:latin typeface="Arial"/>
                <a:cs typeface="Arial"/>
              </a:rPr>
              <a:t> </a:t>
            </a:r>
            <a:r>
              <a:rPr sz="1000" dirty="0">
                <a:solidFill>
                  <a:srgbClr val="1D1D1B"/>
                </a:solidFill>
                <a:latin typeface="Arial"/>
                <a:cs typeface="Arial"/>
              </a:rPr>
              <a:t>your</a:t>
            </a:r>
            <a:r>
              <a:rPr sz="1000" spc="-30" dirty="0">
                <a:solidFill>
                  <a:srgbClr val="1D1D1B"/>
                </a:solidFill>
                <a:latin typeface="Arial"/>
                <a:cs typeface="Arial"/>
              </a:rPr>
              <a:t> </a:t>
            </a:r>
            <a:r>
              <a:rPr sz="1000" dirty="0">
                <a:solidFill>
                  <a:srgbClr val="1D1D1B"/>
                </a:solidFill>
                <a:latin typeface="Arial"/>
                <a:cs typeface="Arial"/>
              </a:rPr>
              <a:t>first</a:t>
            </a:r>
            <a:r>
              <a:rPr sz="1000" spc="-40" dirty="0">
                <a:solidFill>
                  <a:srgbClr val="1D1D1B"/>
                </a:solidFill>
                <a:latin typeface="Arial"/>
                <a:cs typeface="Arial"/>
              </a:rPr>
              <a:t> </a:t>
            </a:r>
            <a:r>
              <a:rPr sz="1000" spc="-25" dirty="0">
                <a:solidFill>
                  <a:srgbClr val="1D1D1B"/>
                </a:solidFill>
                <a:latin typeface="Arial"/>
                <a:cs typeface="Arial"/>
              </a:rPr>
              <a:t>and </a:t>
            </a:r>
            <a:r>
              <a:rPr sz="1000" dirty="0">
                <a:solidFill>
                  <a:srgbClr val="1D1D1B"/>
                </a:solidFill>
                <a:latin typeface="Arial"/>
                <a:cs typeface="Arial"/>
              </a:rPr>
              <a:t>second preference</a:t>
            </a:r>
            <a:r>
              <a:rPr sz="1000" spc="35" dirty="0">
                <a:solidFill>
                  <a:srgbClr val="1D1D1B"/>
                </a:solidFill>
                <a:latin typeface="Arial"/>
                <a:cs typeface="Arial"/>
              </a:rPr>
              <a:t> </a:t>
            </a:r>
            <a:r>
              <a:rPr sz="1000" dirty="0">
                <a:solidFill>
                  <a:srgbClr val="1D1D1B"/>
                </a:solidFill>
                <a:latin typeface="Arial"/>
                <a:cs typeface="Arial"/>
              </a:rPr>
              <a:t>subject</a:t>
            </a:r>
            <a:r>
              <a:rPr sz="1000" spc="-5" dirty="0">
                <a:solidFill>
                  <a:srgbClr val="1D1D1B"/>
                </a:solidFill>
                <a:latin typeface="Arial"/>
                <a:cs typeface="Arial"/>
              </a:rPr>
              <a:t> </a:t>
            </a:r>
            <a:r>
              <a:rPr sz="1000" dirty="0">
                <a:solidFill>
                  <a:srgbClr val="1D1D1B"/>
                </a:solidFill>
                <a:latin typeface="Arial"/>
                <a:cs typeface="Arial"/>
              </a:rPr>
              <a:t>in</a:t>
            </a:r>
            <a:r>
              <a:rPr sz="1000" spc="-15" dirty="0">
                <a:solidFill>
                  <a:srgbClr val="1D1D1B"/>
                </a:solidFill>
                <a:latin typeface="Arial"/>
                <a:cs typeface="Arial"/>
              </a:rPr>
              <a:t> </a:t>
            </a:r>
            <a:r>
              <a:rPr sz="1000" dirty="0">
                <a:solidFill>
                  <a:srgbClr val="1D1D1B"/>
                </a:solidFill>
                <a:latin typeface="Arial"/>
                <a:cs typeface="Arial"/>
              </a:rPr>
              <a:t>each</a:t>
            </a:r>
            <a:r>
              <a:rPr sz="1000" spc="5" dirty="0">
                <a:solidFill>
                  <a:srgbClr val="1D1D1B"/>
                </a:solidFill>
                <a:latin typeface="Arial"/>
                <a:cs typeface="Arial"/>
              </a:rPr>
              <a:t> </a:t>
            </a:r>
            <a:r>
              <a:rPr sz="1000" dirty="0">
                <a:solidFill>
                  <a:srgbClr val="1D1D1B"/>
                </a:solidFill>
                <a:latin typeface="Arial"/>
                <a:cs typeface="Arial"/>
              </a:rPr>
              <a:t>option</a:t>
            </a:r>
            <a:r>
              <a:rPr sz="1000" spc="-25" dirty="0">
                <a:solidFill>
                  <a:srgbClr val="1D1D1B"/>
                </a:solidFill>
                <a:latin typeface="Arial"/>
                <a:cs typeface="Arial"/>
              </a:rPr>
              <a:t> </a:t>
            </a:r>
            <a:r>
              <a:rPr sz="1000" spc="-10" dirty="0">
                <a:solidFill>
                  <a:srgbClr val="1D1D1B"/>
                </a:solidFill>
                <a:latin typeface="Arial"/>
                <a:cs typeface="Arial"/>
              </a:rPr>
              <a:t>block.</a:t>
            </a:r>
            <a:endParaRPr sz="1000" dirty="0">
              <a:latin typeface="Arial"/>
              <a:cs typeface="Arial"/>
            </a:endParaRPr>
          </a:p>
          <a:p>
            <a:pPr>
              <a:lnSpc>
                <a:spcPct val="100000"/>
              </a:lnSpc>
              <a:spcBef>
                <a:spcPts val="765"/>
              </a:spcBef>
            </a:pPr>
            <a:endParaRPr sz="1000" dirty="0">
              <a:latin typeface="Arial"/>
              <a:cs typeface="Arial"/>
            </a:endParaRPr>
          </a:p>
          <a:p>
            <a:pPr marL="76200" marR="81280">
              <a:lnSpc>
                <a:spcPct val="110000"/>
              </a:lnSpc>
              <a:spcBef>
                <a:spcPts val="5"/>
              </a:spcBef>
            </a:pPr>
            <a:r>
              <a:rPr sz="1000" dirty="0">
                <a:solidFill>
                  <a:srgbClr val="1D1D1B"/>
                </a:solidFill>
                <a:latin typeface="Arial"/>
                <a:cs typeface="Arial"/>
              </a:rPr>
              <a:t>Where</a:t>
            </a:r>
            <a:r>
              <a:rPr sz="1000" spc="-5" dirty="0">
                <a:solidFill>
                  <a:srgbClr val="1D1D1B"/>
                </a:solidFill>
                <a:latin typeface="Arial"/>
                <a:cs typeface="Arial"/>
              </a:rPr>
              <a:t> </a:t>
            </a:r>
            <a:r>
              <a:rPr sz="1000" spc="-10" dirty="0">
                <a:solidFill>
                  <a:srgbClr val="1D1D1B"/>
                </a:solidFill>
                <a:latin typeface="Arial"/>
                <a:cs typeface="Arial"/>
              </a:rPr>
              <a:t>possible, </a:t>
            </a:r>
            <a:r>
              <a:rPr sz="1000" dirty="0">
                <a:solidFill>
                  <a:srgbClr val="1D1D1B"/>
                </a:solidFill>
                <a:latin typeface="Arial"/>
                <a:cs typeface="Arial"/>
              </a:rPr>
              <a:t>this</a:t>
            </a:r>
            <a:r>
              <a:rPr sz="1000" spc="-25" dirty="0">
                <a:solidFill>
                  <a:srgbClr val="1D1D1B"/>
                </a:solidFill>
                <a:latin typeface="Arial"/>
                <a:cs typeface="Arial"/>
              </a:rPr>
              <a:t> </a:t>
            </a:r>
            <a:r>
              <a:rPr sz="1000" dirty="0">
                <a:solidFill>
                  <a:srgbClr val="1D1D1B"/>
                </a:solidFill>
                <a:latin typeface="Arial"/>
                <a:cs typeface="Arial"/>
              </a:rPr>
              <a:t>survey</a:t>
            </a:r>
            <a:r>
              <a:rPr sz="1000" spc="-30" dirty="0">
                <a:solidFill>
                  <a:srgbClr val="1D1D1B"/>
                </a:solidFill>
                <a:latin typeface="Arial"/>
                <a:cs typeface="Arial"/>
              </a:rPr>
              <a:t> </a:t>
            </a:r>
            <a:r>
              <a:rPr sz="1000" dirty="0">
                <a:solidFill>
                  <a:srgbClr val="1D1D1B"/>
                </a:solidFill>
                <a:latin typeface="Arial"/>
                <a:cs typeface="Arial"/>
              </a:rPr>
              <a:t>should</a:t>
            </a:r>
            <a:r>
              <a:rPr sz="1000" spc="-25" dirty="0">
                <a:solidFill>
                  <a:srgbClr val="1D1D1B"/>
                </a:solidFill>
                <a:latin typeface="Arial"/>
                <a:cs typeface="Arial"/>
              </a:rPr>
              <a:t> </a:t>
            </a:r>
            <a:r>
              <a:rPr sz="1000" dirty="0">
                <a:solidFill>
                  <a:srgbClr val="1D1D1B"/>
                </a:solidFill>
                <a:latin typeface="Arial"/>
                <a:cs typeface="Arial"/>
              </a:rPr>
              <a:t>be</a:t>
            </a:r>
            <a:r>
              <a:rPr sz="1000" spc="-5" dirty="0">
                <a:solidFill>
                  <a:srgbClr val="1D1D1B"/>
                </a:solidFill>
                <a:latin typeface="Arial"/>
                <a:cs typeface="Arial"/>
              </a:rPr>
              <a:t> </a:t>
            </a:r>
            <a:r>
              <a:rPr sz="1000" dirty="0">
                <a:solidFill>
                  <a:srgbClr val="1D1D1B"/>
                </a:solidFill>
                <a:latin typeface="Arial"/>
                <a:cs typeface="Arial"/>
              </a:rPr>
              <a:t>completed</a:t>
            </a:r>
            <a:r>
              <a:rPr sz="1000" spc="5" dirty="0">
                <a:solidFill>
                  <a:srgbClr val="1D1D1B"/>
                </a:solidFill>
                <a:latin typeface="Arial"/>
                <a:cs typeface="Arial"/>
              </a:rPr>
              <a:t> </a:t>
            </a:r>
            <a:r>
              <a:rPr sz="1000" dirty="0">
                <a:solidFill>
                  <a:srgbClr val="1D1D1B"/>
                </a:solidFill>
                <a:latin typeface="Arial"/>
                <a:cs typeface="Arial"/>
              </a:rPr>
              <a:t>with</a:t>
            </a:r>
            <a:r>
              <a:rPr sz="1000" spc="-25" dirty="0">
                <a:solidFill>
                  <a:srgbClr val="1D1D1B"/>
                </a:solidFill>
                <a:latin typeface="Arial"/>
                <a:cs typeface="Arial"/>
              </a:rPr>
              <a:t> </a:t>
            </a:r>
            <a:r>
              <a:rPr sz="1000" spc="-10" dirty="0">
                <a:solidFill>
                  <a:srgbClr val="1D1D1B"/>
                </a:solidFill>
                <a:latin typeface="Arial"/>
                <a:cs typeface="Arial"/>
              </a:rPr>
              <a:t>parental </a:t>
            </a:r>
            <a:r>
              <a:rPr sz="1000" dirty="0">
                <a:solidFill>
                  <a:srgbClr val="1D1D1B"/>
                </a:solidFill>
                <a:latin typeface="Arial"/>
                <a:cs typeface="Arial"/>
              </a:rPr>
              <a:t>guidance.</a:t>
            </a:r>
            <a:r>
              <a:rPr sz="1000" spc="-15" dirty="0">
                <a:solidFill>
                  <a:srgbClr val="1D1D1B"/>
                </a:solidFill>
                <a:latin typeface="Arial"/>
                <a:cs typeface="Arial"/>
              </a:rPr>
              <a:t> </a:t>
            </a:r>
            <a:r>
              <a:rPr sz="1000" dirty="0">
                <a:solidFill>
                  <a:srgbClr val="1D1D1B"/>
                </a:solidFill>
                <a:latin typeface="Arial"/>
                <a:cs typeface="Arial"/>
              </a:rPr>
              <a:t>If</a:t>
            </a:r>
            <a:r>
              <a:rPr sz="1000" spc="-35" dirty="0">
                <a:solidFill>
                  <a:srgbClr val="1D1D1B"/>
                </a:solidFill>
                <a:latin typeface="Arial"/>
                <a:cs typeface="Arial"/>
              </a:rPr>
              <a:t> </a:t>
            </a:r>
            <a:r>
              <a:rPr sz="1000" dirty="0">
                <a:solidFill>
                  <a:srgbClr val="1D1D1B"/>
                </a:solidFill>
                <a:latin typeface="Arial"/>
                <a:cs typeface="Arial"/>
              </a:rPr>
              <a:t>internet</a:t>
            </a:r>
            <a:r>
              <a:rPr sz="1000" spc="-30" dirty="0">
                <a:solidFill>
                  <a:srgbClr val="1D1D1B"/>
                </a:solidFill>
                <a:latin typeface="Arial"/>
                <a:cs typeface="Arial"/>
              </a:rPr>
              <a:t> </a:t>
            </a:r>
            <a:r>
              <a:rPr sz="1000" dirty="0">
                <a:solidFill>
                  <a:srgbClr val="1D1D1B"/>
                </a:solidFill>
                <a:latin typeface="Arial"/>
                <a:cs typeface="Arial"/>
              </a:rPr>
              <a:t>access</a:t>
            </a:r>
            <a:r>
              <a:rPr sz="1000" spc="-10" dirty="0">
                <a:solidFill>
                  <a:srgbClr val="1D1D1B"/>
                </a:solidFill>
                <a:latin typeface="Arial"/>
                <a:cs typeface="Arial"/>
              </a:rPr>
              <a:t> </a:t>
            </a:r>
            <a:r>
              <a:rPr sz="1000" dirty="0">
                <a:solidFill>
                  <a:srgbClr val="1D1D1B"/>
                </a:solidFill>
                <a:latin typeface="Arial"/>
                <a:cs typeface="Arial"/>
              </a:rPr>
              <a:t>is</a:t>
            </a:r>
            <a:r>
              <a:rPr sz="1000" spc="-30" dirty="0">
                <a:solidFill>
                  <a:srgbClr val="1D1D1B"/>
                </a:solidFill>
                <a:latin typeface="Arial"/>
                <a:cs typeface="Arial"/>
              </a:rPr>
              <a:t> </a:t>
            </a:r>
            <a:r>
              <a:rPr sz="1000" dirty="0">
                <a:solidFill>
                  <a:srgbClr val="1D1D1B"/>
                </a:solidFill>
                <a:latin typeface="Arial"/>
                <a:cs typeface="Arial"/>
              </a:rPr>
              <a:t>not</a:t>
            </a:r>
            <a:r>
              <a:rPr sz="1000" spc="-50" dirty="0">
                <a:solidFill>
                  <a:srgbClr val="1D1D1B"/>
                </a:solidFill>
                <a:latin typeface="Arial"/>
                <a:cs typeface="Arial"/>
              </a:rPr>
              <a:t> </a:t>
            </a:r>
            <a:r>
              <a:rPr sz="1000" spc="-10" dirty="0">
                <a:solidFill>
                  <a:srgbClr val="1D1D1B"/>
                </a:solidFill>
                <a:latin typeface="Arial"/>
                <a:cs typeface="Arial"/>
              </a:rPr>
              <a:t>available </a:t>
            </a:r>
            <a:r>
              <a:rPr sz="1000" dirty="0">
                <a:solidFill>
                  <a:srgbClr val="1D1D1B"/>
                </a:solidFill>
                <a:latin typeface="Arial"/>
                <a:cs typeface="Arial"/>
              </a:rPr>
              <a:t>at</a:t>
            </a:r>
            <a:r>
              <a:rPr sz="1000" spc="-35" dirty="0">
                <a:solidFill>
                  <a:srgbClr val="1D1D1B"/>
                </a:solidFill>
                <a:latin typeface="Arial"/>
                <a:cs typeface="Arial"/>
              </a:rPr>
              <a:t> </a:t>
            </a:r>
            <a:r>
              <a:rPr sz="1000" dirty="0">
                <a:solidFill>
                  <a:srgbClr val="1D1D1B"/>
                </a:solidFill>
                <a:latin typeface="Arial"/>
                <a:cs typeface="Arial"/>
              </a:rPr>
              <a:t>home,</a:t>
            </a:r>
            <a:r>
              <a:rPr sz="1000" spc="-25" dirty="0">
                <a:solidFill>
                  <a:srgbClr val="1D1D1B"/>
                </a:solidFill>
                <a:latin typeface="Arial"/>
                <a:cs typeface="Arial"/>
              </a:rPr>
              <a:t> </a:t>
            </a:r>
            <a:r>
              <a:rPr sz="1000" spc="-10" dirty="0">
                <a:solidFill>
                  <a:srgbClr val="1D1D1B"/>
                </a:solidFill>
                <a:latin typeface="Arial"/>
                <a:cs typeface="Arial"/>
              </a:rPr>
              <a:t>please</a:t>
            </a:r>
            <a:r>
              <a:rPr sz="1000" spc="-15" dirty="0">
                <a:solidFill>
                  <a:srgbClr val="1D1D1B"/>
                </a:solidFill>
                <a:latin typeface="Arial"/>
                <a:cs typeface="Arial"/>
              </a:rPr>
              <a:t> </a:t>
            </a:r>
            <a:r>
              <a:rPr sz="1000" spc="-25" dirty="0">
                <a:solidFill>
                  <a:srgbClr val="1D1D1B"/>
                </a:solidFill>
                <a:latin typeface="Arial"/>
                <a:cs typeface="Arial"/>
              </a:rPr>
              <a:t>see </a:t>
            </a:r>
            <a:r>
              <a:rPr sz="1000" dirty="0">
                <a:solidFill>
                  <a:srgbClr val="1D1D1B"/>
                </a:solidFill>
                <a:latin typeface="Arial"/>
                <a:cs typeface="Arial"/>
              </a:rPr>
              <a:t>your</a:t>
            </a:r>
            <a:r>
              <a:rPr sz="1000" spc="-25" dirty="0">
                <a:solidFill>
                  <a:srgbClr val="1D1D1B"/>
                </a:solidFill>
                <a:latin typeface="Arial"/>
                <a:cs typeface="Arial"/>
              </a:rPr>
              <a:t> </a:t>
            </a:r>
            <a:r>
              <a:rPr sz="1000" dirty="0">
                <a:solidFill>
                  <a:srgbClr val="1D1D1B"/>
                </a:solidFill>
                <a:latin typeface="Arial"/>
                <a:cs typeface="Arial"/>
              </a:rPr>
              <a:t>Tutor</a:t>
            </a:r>
            <a:r>
              <a:rPr sz="1000" spc="-15" dirty="0">
                <a:solidFill>
                  <a:srgbClr val="1D1D1B"/>
                </a:solidFill>
                <a:latin typeface="Arial"/>
                <a:cs typeface="Arial"/>
              </a:rPr>
              <a:t> </a:t>
            </a:r>
            <a:r>
              <a:rPr sz="1000" dirty="0">
                <a:solidFill>
                  <a:srgbClr val="1D1D1B"/>
                </a:solidFill>
                <a:latin typeface="Arial"/>
                <a:cs typeface="Arial"/>
              </a:rPr>
              <a:t>who</a:t>
            </a:r>
            <a:r>
              <a:rPr sz="1000" spc="-15" dirty="0">
                <a:solidFill>
                  <a:srgbClr val="1D1D1B"/>
                </a:solidFill>
                <a:latin typeface="Arial"/>
                <a:cs typeface="Arial"/>
              </a:rPr>
              <a:t> </a:t>
            </a:r>
            <a:r>
              <a:rPr sz="1000" dirty="0">
                <a:solidFill>
                  <a:srgbClr val="1D1D1B"/>
                </a:solidFill>
                <a:latin typeface="Arial"/>
                <a:cs typeface="Arial"/>
              </a:rPr>
              <a:t>will</a:t>
            </a:r>
            <a:r>
              <a:rPr sz="1000" spc="-5" dirty="0">
                <a:solidFill>
                  <a:srgbClr val="1D1D1B"/>
                </a:solidFill>
                <a:latin typeface="Arial"/>
                <a:cs typeface="Arial"/>
              </a:rPr>
              <a:t> </a:t>
            </a:r>
            <a:r>
              <a:rPr sz="1000" dirty="0">
                <a:solidFill>
                  <a:srgbClr val="1D1D1B"/>
                </a:solidFill>
                <a:latin typeface="Arial"/>
                <a:cs typeface="Arial"/>
              </a:rPr>
              <a:t>arrange </a:t>
            </a:r>
            <a:r>
              <a:rPr sz="1000" spc="-10" dirty="0">
                <a:solidFill>
                  <a:srgbClr val="1D1D1B"/>
                </a:solidFill>
                <a:latin typeface="Arial"/>
                <a:cs typeface="Arial"/>
              </a:rPr>
              <a:t>access.</a:t>
            </a:r>
            <a:endParaRPr sz="1000" dirty="0">
              <a:latin typeface="Arial"/>
              <a:cs typeface="Arial"/>
            </a:endParaRPr>
          </a:p>
          <a:p>
            <a:pPr>
              <a:lnSpc>
                <a:spcPct val="100000"/>
              </a:lnSpc>
              <a:spcBef>
                <a:spcPts val="765"/>
              </a:spcBef>
            </a:pPr>
            <a:endParaRPr sz="1000" dirty="0">
              <a:latin typeface="Arial"/>
              <a:cs typeface="Arial"/>
            </a:endParaRPr>
          </a:p>
          <a:p>
            <a:pPr marL="76200" marR="245745">
              <a:lnSpc>
                <a:spcPct val="110000"/>
              </a:lnSpc>
              <a:spcBef>
                <a:spcPts val="5"/>
              </a:spcBef>
            </a:pPr>
            <a:r>
              <a:rPr sz="1000" dirty="0">
                <a:solidFill>
                  <a:srgbClr val="1D1D1B"/>
                </a:solidFill>
                <a:latin typeface="Arial"/>
                <a:cs typeface="Arial"/>
              </a:rPr>
              <a:t>The</a:t>
            </a:r>
            <a:r>
              <a:rPr sz="1000" spc="-15" dirty="0">
                <a:solidFill>
                  <a:srgbClr val="1D1D1B"/>
                </a:solidFill>
                <a:latin typeface="Arial"/>
                <a:cs typeface="Arial"/>
              </a:rPr>
              <a:t> </a:t>
            </a:r>
            <a:r>
              <a:rPr sz="1000" dirty="0">
                <a:solidFill>
                  <a:srgbClr val="1D1D1B"/>
                </a:solidFill>
                <a:latin typeface="Arial"/>
                <a:cs typeface="Arial"/>
              </a:rPr>
              <a:t>survey</a:t>
            </a:r>
            <a:r>
              <a:rPr sz="1000" spc="-25" dirty="0">
                <a:solidFill>
                  <a:srgbClr val="1D1D1B"/>
                </a:solidFill>
                <a:latin typeface="Arial"/>
                <a:cs typeface="Arial"/>
              </a:rPr>
              <a:t> </a:t>
            </a:r>
            <a:r>
              <a:rPr sz="1000" dirty="0">
                <a:solidFill>
                  <a:srgbClr val="1D1D1B"/>
                </a:solidFill>
                <a:latin typeface="Arial"/>
                <a:cs typeface="Arial"/>
              </a:rPr>
              <a:t>must</a:t>
            </a:r>
            <a:r>
              <a:rPr sz="1000" spc="-35" dirty="0">
                <a:solidFill>
                  <a:srgbClr val="1D1D1B"/>
                </a:solidFill>
                <a:latin typeface="Arial"/>
                <a:cs typeface="Arial"/>
              </a:rPr>
              <a:t> </a:t>
            </a:r>
            <a:r>
              <a:rPr sz="1000" dirty="0">
                <a:solidFill>
                  <a:srgbClr val="1D1D1B"/>
                </a:solidFill>
                <a:latin typeface="Arial"/>
                <a:cs typeface="Arial"/>
              </a:rPr>
              <a:t>be completed</a:t>
            </a:r>
            <a:r>
              <a:rPr sz="1000" spc="10" dirty="0">
                <a:solidFill>
                  <a:srgbClr val="1D1D1B"/>
                </a:solidFill>
                <a:latin typeface="Arial"/>
                <a:cs typeface="Arial"/>
              </a:rPr>
              <a:t> </a:t>
            </a:r>
            <a:r>
              <a:rPr sz="1000" dirty="0">
                <a:solidFill>
                  <a:srgbClr val="1D1D1B"/>
                </a:solidFill>
                <a:latin typeface="Arial"/>
                <a:cs typeface="Arial"/>
              </a:rPr>
              <a:t>by</a:t>
            </a:r>
            <a:r>
              <a:rPr lang="en-GB" sz="1000" spc="-5" dirty="0">
                <a:solidFill>
                  <a:srgbClr val="1D1D1B"/>
                </a:solidFill>
                <a:latin typeface="Arial"/>
                <a:cs typeface="Arial"/>
              </a:rPr>
              <a:t> 11</a:t>
            </a:r>
            <a:r>
              <a:rPr lang="en-GB" sz="950" baseline="25641" dirty="0">
                <a:solidFill>
                  <a:srgbClr val="1D1D1B"/>
                </a:solidFill>
                <a:latin typeface="Arial"/>
                <a:cs typeface="Arial"/>
              </a:rPr>
              <a:t>th</a:t>
            </a:r>
            <a:r>
              <a:rPr sz="950" spc="127" baseline="25641" dirty="0">
                <a:solidFill>
                  <a:srgbClr val="1D1D1B"/>
                </a:solidFill>
                <a:latin typeface="Arial"/>
                <a:cs typeface="Arial"/>
              </a:rPr>
              <a:t> </a:t>
            </a:r>
            <a:r>
              <a:rPr sz="1000" spc="-10" dirty="0">
                <a:solidFill>
                  <a:srgbClr val="1D1D1B"/>
                </a:solidFill>
                <a:latin typeface="Arial"/>
                <a:cs typeface="Arial"/>
              </a:rPr>
              <a:t>February </a:t>
            </a:r>
            <a:r>
              <a:rPr lang="en-GB" sz="1000">
                <a:solidFill>
                  <a:srgbClr val="1D1D1B"/>
                </a:solidFill>
                <a:latin typeface="Arial"/>
                <a:cs typeface="Arial"/>
              </a:rPr>
              <a:t>2026</a:t>
            </a:r>
            <a:r>
              <a:rPr sz="1000" dirty="0">
                <a:solidFill>
                  <a:srgbClr val="1D1D1B"/>
                </a:solidFill>
                <a:latin typeface="Arial"/>
                <a:cs typeface="Arial"/>
              </a:rPr>
              <a:t>.</a:t>
            </a:r>
            <a:r>
              <a:rPr sz="1000" spc="-30" dirty="0">
                <a:solidFill>
                  <a:srgbClr val="1D1D1B"/>
                </a:solidFill>
                <a:latin typeface="Arial"/>
                <a:cs typeface="Arial"/>
              </a:rPr>
              <a:t> </a:t>
            </a:r>
            <a:r>
              <a:rPr sz="1000" dirty="0">
                <a:solidFill>
                  <a:srgbClr val="1D1D1B"/>
                </a:solidFill>
                <a:latin typeface="Arial"/>
                <a:cs typeface="Arial"/>
              </a:rPr>
              <a:t>After</a:t>
            </a:r>
            <a:r>
              <a:rPr sz="1000" spc="-5" dirty="0">
                <a:solidFill>
                  <a:srgbClr val="1D1D1B"/>
                </a:solidFill>
                <a:latin typeface="Arial"/>
                <a:cs typeface="Arial"/>
              </a:rPr>
              <a:t> </a:t>
            </a:r>
            <a:r>
              <a:rPr sz="1000" dirty="0">
                <a:solidFill>
                  <a:srgbClr val="1D1D1B"/>
                </a:solidFill>
                <a:latin typeface="Arial"/>
                <a:cs typeface="Arial"/>
              </a:rPr>
              <a:t>this</a:t>
            </a:r>
            <a:r>
              <a:rPr sz="1000" spc="-25" dirty="0">
                <a:solidFill>
                  <a:srgbClr val="1D1D1B"/>
                </a:solidFill>
                <a:latin typeface="Arial"/>
                <a:cs typeface="Arial"/>
              </a:rPr>
              <a:t> </a:t>
            </a:r>
            <a:r>
              <a:rPr sz="1000" dirty="0">
                <a:solidFill>
                  <a:srgbClr val="1D1D1B"/>
                </a:solidFill>
                <a:latin typeface="Arial"/>
                <a:cs typeface="Arial"/>
              </a:rPr>
              <a:t>time,</a:t>
            </a:r>
            <a:r>
              <a:rPr sz="1000" spc="-20" dirty="0">
                <a:solidFill>
                  <a:srgbClr val="1D1D1B"/>
                </a:solidFill>
                <a:latin typeface="Arial"/>
                <a:cs typeface="Arial"/>
              </a:rPr>
              <a:t> </a:t>
            </a:r>
            <a:r>
              <a:rPr sz="1000" dirty="0">
                <a:solidFill>
                  <a:srgbClr val="1D1D1B"/>
                </a:solidFill>
                <a:latin typeface="Arial"/>
                <a:cs typeface="Arial"/>
              </a:rPr>
              <a:t>it</a:t>
            </a:r>
            <a:r>
              <a:rPr sz="1000" spc="-20" dirty="0">
                <a:solidFill>
                  <a:srgbClr val="1D1D1B"/>
                </a:solidFill>
                <a:latin typeface="Arial"/>
                <a:cs typeface="Arial"/>
              </a:rPr>
              <a:t> </a:t>
            </a:r>
            <a:r>
              <a:rPr sz="1000" dirty="0">
                <a:solidFill>
                  <a:srgbClr val="1D1D1B"/>
                </a:solidFill>
                <a:latin typeface="Arial"/>
                <a:cs typeface="Arial"/>
              </a:rPr>
              <a:t>will</a:t>
            </a:r>
            <a:r>
              <a:rPr sz="1000" spc="-20" dirty="0">
                <a:solidFill>
                  <a:srgbClr val="1D1D1B"/>
                </a:solidFill>
                <a:latin typeface="Arial"/>
                <a:cs typeface="Arial"/>
              </a:rPr>
              <a:t> </a:t>
            </a:r>
            <a:r>
              <a:rPr sz="1000" dirty="0">
                <a:solidFill>
                  <a:srgbClr val="1D1D1B"/>
                </a:solidFill>
                <a:latin typeface="Arial"/>
                <a:cs typeface="Arial"/>
              </a:rPr>
              <a:t>be </a:t>
            </a:r>
            <a:r>
              <a:rPr sz="1000" spc="-10" dirty="0">
                <a:solidFill>
                  <a:srgbClr val="1D1D1B"/>
                </a:solidFill>
                <a:latin typeface="Arial"/>
                <a:cs typeface="Arial"/>
              </a:rPr>
              <a:t>closed.</a:t>
            </a:r>
            <a:endParaRPr sz="1000" dirty="0">
              <a:latin typeface="Arial"/>
              <a:cs typeface="Arial"/>
            </a:endParaRPr>
          </a:p>
          <a:p>
            <a:pPr>
              <a:lnSpc>
                <a:spcPct val="100000"/>
              </a:lnSpc>
              <a:spcBef>
                <a:spcPts val="765"/>
              </a:spcBef>
            </a:pPr>
            <a:endParaRPr sz="1000" dirty="0">
              <a:latin typeface="Arial"/>
              <a:cs typeface="Arial"/>
            </a:endParaRPr>
          </a:p>
          <a:p>
            <a:pPr marL="76200" marR="510540">
              <a:lnSpc>
                <a:spcPct val="110000"/>
              </a:lnSpc>
              <a:spcBef>
                <a:spcPts val="5"/>
              </a:spcBef>
            </a:pPr>
            <a:r>
              <a:rPr sz="1000" dirty="0">
                <a:solidFill>
                  <a:srgbClr val="1D1D1B"/>
                </a:solidFill>
                <a:latin typeface="Arial"/>
                <a:cs typeface="Arial"/>
              </a:rPr>
              <a:t>Students</a:t>
            </a:r>
            <a:r>
              <a:rPr sz="1000" spc="-10" dirty="0">
                <a:solidFill>
                  <a:srgbClr val="1D1D1B"/>
                </a:solidFill>
                <a:latin typeface="Arial"/>
                <a:cs typeface="Arial"/>
              </a:rPr>
              <a:t> </a:t>
            </a:r>
            <a:r>
              <a:rPr sz="1000" dirty="0">
                <a:solidFill>
                  <a:srgbClr val="1D1D1B"/>
                </a:solidFill>
                <a:latin typeface="Arial"/>
                <a:cs typeface="Arial"/>
              </a:rPr>
              <a:t>are</a:t>
            </a:r>
            <a:r>
              <a:rPr sz="1000" spc="-5" dirty="0">
                <a:solidFill>
                  <a:srgbClr val="1D1D1B"/>
                </a:solidFill>
                <a:latin typeface="Arial"/>
                <a:cs typeface="Arial"/>
              </a:rPr>
              <a:t> </a:t>
            </a:r>
            <a:r>
              <a:rPr sz="1000" dirty="0">
                <a:solidFill>
                  <a:srgbClr val="1D1D1B"/>
                </a:solidFill>
                <a:latin typeface="Arial"/>
                <a:cs typeface="Arial"/>
              </a:rPr>
              <a:t>reminded</a:t>
            </a:r>
            <a:r>
              <a:rPr sz="1000" spc="5" dirty="0">
                <a:solidFill>
                  <a:srgbClr val="1D1D1B"/>
                </a:solidFill>
                <a:latin typeface="Arial"/>
                <a:cs typeface="Arial"/>
              </a:rPr>
              <a:t> </a:t>
            </a:r>
            <a:r>
              <a:rPr sz="1000" dirty="0">
                <a:solidFill>
                  <a:srgbClr val="1D1D1B"/>
                </a:solidFill>
                <a:latin typeface="Arial"/>
                <a:cs typeface="Arial"/>
              </a:rPr>
              <a:t>that</a:t>
            </a:r>
            <a:r>
              <a:rPr sz="1000" spc="-25" dirty="0">
                <a:solidFill>
                  <a:srgbClr val="1D1D1B"/>
                </a:solidFill>
                <a:latin typeface="Arial"/>
                <a:cs typeface="Arial"/>
              </a:rPr>
              <a:t> </a:t>
            </a:r>
            <a:r>
              <a:rPr sz="1000" dirty="0">
                <a:solidFill>
                  <a:srgbClr val="1D1D1B"/>
                </a:solidFill>
                <a:latin typeface="Arial"/>
                <a:cs typeface="Arial"/>
              </a:rPr>
              <a:t>we</a:t>
            </a:r>
            <a:r>
              <a:rPr sz="1000" spc="-15" dirty="0">
                <a:solidFill>
                  <a:srgbClr val="1D1D1B"/>
                </a:solidFill>
                <a:latin typeface="Arial"/>
                <a:cs typeface="Arial"/>
              </a:rPr>
              <a:t> </a:t>
            </a:r>
            <a:r>
              <a:rPr sz="1000" dirty="0">
                <a:solidFill>
                  <a:srgbClr val="1D1D1B"/>
                </a:solidFill>
                <a:latin typeface="Arial"/>
                <a:cs typeface="Arial"/>
              </a:rPr>
              <a:t>will</a:t>
            </a:r>
            <a:r>
              <a:rPr sz="1000" spc="-20" dirty="0">
                <a:solidFill>
                  <a:srgbClr val="1D1D1B"/>
                </a:solidFill>
                <a:latin typeface="Arial"/>
                <a:cs typeface="Arial"/>
              </a:rPr>
              <a:t> </a:t>
            </a:r>
            <a:r>
              <a:rPr sz="1000" dirty="0">
                <a:solidFill>
                  <a:srgbClr val="1D1D1B"/>
                </a:solidFill>
                <a:latin typeface="Arial"/>
                <a:cs typeface="Arial"/>
              </a:rPr>
              <a:t>endeavour to</a:t>
            </a:r>
            <a:r>
              <a:rPr sz="1000" spc="-25" dirty="0">
                <a:solidFill>
                  <a:srgbClr val="1D1D1B"/>
                </a:solidFill>
                <a:latin typeface="Arial"/>
                <a:cs typeface="Arial"/>
              </a:rPr>
              <a:t> </a:t>
            </a:r>
            <a:r>
              <a:rPr sz="1000" spc="-10" dirty="0">
                <a:solidFill>
                  <a:srgbClr val="1D1D1B"/>
                </a:solidFill>
                <a:latin typeface="Arial"/>
                <a:cs typeface="Arial"/>
              </a:rPr>
              <a:t>deliver </a:t>
            </a:r>
            <a:r>
              <a:rPr sz="1000" dirty="0">
                <a:solidFill>
                  <a:srgbClr val="1D1D1B"/>
                </a:solidFill>
                <a:latin typeface="Arial"/>
                <a:cs typeface="Arial"/>
              </a:rPr>
              <a:t>individual</a:t>
            </a:r>
            <a:r>
              <a:rPr sz="1000" spc="-20" dirty="0">
                <a:solidFill>
                  <a:srgbClr val="1D1D1B"/>
                </a:solidFill>
                <a:latin typeface="Arial"/>
                <a:cs typeface="Arial"/>
              </a:rPr>
              <a:t> </a:t>
            </a:r>
            <a:r>
              <a:rPr sz="1000" dirty="0">
                <a:solidFill>
                  <a:srgbClr val="1D1D1B"/>
                </a:solidFill>
                <a:latin typeface="Arial"/>
                <a:cs typeface="Arial"/>
              </a:rPr>
              <a:t>student</a:t>
            </a:r>
            <a:r>
              <a:rPr sz="1000" spc="-20" dirty="0">
                <a:solidFill>
                  <a:srgbClr val="1D1D1B"/>
                </a:solidFill>
                <a:latin typeface="Arial"/>
                <a:cs typeface="Arial"/>
              </a:rPr>
              <a:t> </a:t>
            </a:r>
            <a:r>
              <a:rPr sz="1000" dirty="0">
                <a:solidFill>
                  <a:srgbClr val="1D1D1B"/>
                </a:solidFill>
                <a:latin typeface="Arial"/>
                <a:cs typeface="Arial"/>
              </a:rPr>
              <a:t>preferences,</a:t>
            </a:r>
            <a:r>
              <a:rPr sz="1000" spc="15" dirty="0">
                <a:solidFill>
                  <a:srgbClr val="1D1D1B"/>
                </a:solidFill>
                <a:latin typeface="Arial"/>
                <a:cs typeface="Arial"/>
              </a:rPr>
              <a:t> </a:t>
            </a:r>
            <a:r>
              <a:rPr sz="1000" dirty="0">
                <a:solidFill>
                  <a:srgbClr val="1D1D1B"/>
                </a:solidFill>
                <a:latin typeface="Arial"/>
                <a:cs typeface="Arial"/>
              </a:rPr>
              <a:t>but</a:t>
            </a:r>
            <a:r>
              <a:rPr sz="1000" spc="-20" dirty="0">
                <a:solidFill>
                  <a:srgbClr val="1D1D1B"/>
                </a:solidFill>
                <a:latin typeface="Arial"/>
                <a:cs typeface="Arial"/>
              </a:rPr>
              <a:t> </a:t>
            </a:r>
            <a:r>
              <a:rPr sz="1000" dirty="0">
                <a:solidFill>
                  <a:srgbClr val="1D1D1B"/>
                </a:solidFill>
                <a:latin typeface="Arial"/>
                <a:cs typeface="Arial"/>
              </a:rPr>
              <a:t>this</a:t>
            </a:r>
            <a:r>
              <a:rPr sz="1000" spc="-35" dirty="0">
                <a:solidFill>
                  <a:srgbClr val="1D1D1B"/>
                </a:solidFill>
                <a:latin typeface="Arial"/>
                <a:cs typeface="Arial"/>
              </a:rPr>
              <a:t> </a:t>
            </a:r>
            <a:r>
              <a:rPr sz="1000" dirty="0">
                <a:solidFill>
                  <a:srgbClr val="1D1D1B"/>
                </a:solidFill>
                <a:latin typeface="Arial"/>
                <a:cs typeface="Arial"/>
              </a:rPr>
              <a:t>cannot</a:t>
            </a:r>
            <a:r>
              <a:rPr sz="1000" spc="-20" dirty="0">
                <a:solidFill>
                  <a:srgbClr val="1D1D1B"/>
                </a:solidFill>
                <a:latin typeface="Arial"/>
                <a:cs typeface="Arial"/>
              </a:rPr>
              <a:t> </a:t>
            </a:r>
            <a:r>
              <a:rPr sz="1000" spc="-10" dirty="0">
                <a:solidFill>
                  <a:srgbClr val="1D1D1B"/>
                </a:solidFill>
                <a:latin typeface="Arial"/>
                <a:cs typeface="Arial"/>
              </a:rPr>
              <a:t>always </a:t>
            </a:r>
            <a:r>
              <a:rPr sz="1000" dirty="0">
                <a:solidFill>
                  <a:srgbClr val="1D1D1B"/>
                </a:solidFill>
                <a:latin typeface="Arial"/>
                <a:cs typeface="Arial"/>
              </a:rPr>
              <a:t>be</a:t>
            </a:r>
            <a:r>
              <a:rPr sz="1000" spc="15" dirty="0">
                <a:solidFill>
                  <a:srgbClr val="1D1D1B"/>
                </a:solidFill>
                <a:latin typeface="Arial"/>
                <a:cs typeface="Arial"/>
              </a:rPr>
              <a:t> </a:t>
            </a:r>
            <a:r>
              <a:rPr sz="1000" spc="-10" dirty="0">
                <a:solidFill>
                  <a:srgbClr val="1D1D1B"/>
                </a:solidFill>
                <a:latin typeface="Arial"/>
                <a:cs typeface="Arial"/>
              </a:rPr>
              <a:t>guaranteed.</a:t>
            </a:r>
            <a:endParaRPr sz="1000" dirty="0">
              <a:latin typeface="Arial"/>
              <a:cs typeface="Arial"/>
            </a:endParaRPr>
          </a:p>
          <a:p>
            <a:pPr>
              <a:lnSpc>
                <a:spcPct val="100000"/>
              </a:lnSpc>
              <a:spcBef>
                <a:spcPts val="770"/>
              </a:spcBef>
            </a:pPr>
            <a:endParaRPr sz="1000" dirty="0">
              <a:latin typeface="Arial"/>
              <a:cs typeface="Arial"/>
            </a:endParaRPr>
          </a:p>
          <a:p>
            <a:pPr marL="76200" marR="217170">
              <a:lnSpc>
                <a:spcPct val="110000"/>
              </a:lnSpc>
            </a:pPr>
            <a:r>
              <a:rPr sz="1000" dirty="0">
                <a:solidFill>
                  <a:srgbClr val="1D1D1B"/>
                </a:solidFill>
                <a:latin typeface="Arial"/>
                <a:cs typeface="Arial"/>
              </a:rPr>
              <a:t>For</a:t>
            </a:r>
            <a:r>
              <a:rPr sz="1000" spc="5" dirty="0">
                <a:solidFill>
                  <a:srgbClr val="1D1D1B"/>
                </a:solidFill>
                <a:latin typeface="Arial"/>
                <a:cs typeface="Arial"/>
              </a:rPr>
              <a:t> </a:t>
            </a:r>
            <a:r>
              <a:rPr sz="1000" dirty="0">
                <a:solidFill>
                  <a:srgbClr val="1D1D1B"/>
                </a:solidFill>
                <a:latin typeface="Arial"/>
                <a:cs typeface="Arial"/>
              </a:rPr>
              <a:t>further</a:t>
            </a:r>
            <a:r>
              <a:rPr sz="1000" spc="10" dirty="0">
                <a:solidFill>
                  <a:srgbClr val="1D1D1B"/>
                </a:solidFill>
                <a:latin typeface="Arial"/>
                <a:cs typeface="Arial"/>
              </a:rPr>
              <a:t> </a:t>
            </a:r>
            <a:r>
              <a:rPr sz="1000" dirty="0">
                <a:solidFill>
                  <a:srgbClr val="1D1D1B"/>
                </a:solidFill>
                <a:latin typeface="Arial"/>
                <a:cs typeface="Arial"/>
              </a:rPr>
              <a:t>support</a:t>
            </a:r>
            <a:r>
              <a:rPr sz="1000" spc="5" dirty="0">
                <a:solidFill>
                  <a:srgbClr val="1D1D1B"/>
                </a:solidFill>
                <a:latin typeface="Arial"/>
                <a:cs typeface="Arial"/>
              </a:rPr>
              <a:t> </a:t>
            </a:r>
            <a:r>
              <a:rPr sz="1000" dirty="0">
                <a:solidFill>
                  <a:srgbClr val="1D1D1B"/>
                </a:solidFill>
                <a:latin typeface="Arial"/>
                <a:cs typeface="Arial"/>
              </a:rPr>
              <a:t>on</a:t>
            </a:r>
            <a:r>
              <a:rPr sz="1000" spc="-20" dirty="0">
                <a:solidFill>
                  <a:srgbClr val="1D1D1B"/>
                </a:solidFill>
                <a:latin typeface="Arial"/>
                <a:cs typeface="Arial"/>
              </a:rPr>
              <a:t> </a:t>
            </a:r>
            <a:r>
              <a:rPr sz="1000" dirty="0">
                <a:solidFill>
                  <a:srgbClr val="1D1D1B"/>
                </a:solidFill>
                <a:latin typeface="Arial"/>
                <a:cs typeface="Arial"/>
              </a:rPr>
              <a:t>how</a:t>
            </a:r>
            <a:r>
              <a:rPr sz="1000" spc="-5" dirty="0">
                <a:solidFill>
                  <a:srgbClr val="1D1D1B"/>
                </a:solidFill>
                <a:latin typeface="Arial"/>
                <a:cs typeface="Arial"/>
              </a:rPr>
              <a:t> </a:t>
            </a:r>
            <a:r>
              <a:rPr sz="1000" dirty="0">
                <a:solidFill>
                  <a:srgbClr val="1D1D1B"/>
                </a:solidFill>
                <a:latin typeface="Arial"/>
                <a:cs typeface="Arial"/>
              </a:rPr>
              <a:t>to</a:t>
            </a:r>
            <a:r>
              <a:rPr sz="1000" spc="-15" dirty="0">
                <a:solidFill>
                  <a:srgbClr val="1D1D1B"/>
                </a:solidFill>
                <a:latin typeface="Arial"/>
                <a:cs typeface="Arial"/>
              </a:rPr>
              <a:t> </a:t>
            </a:r>
            <a:r>
              <a:rPr sz="1000" dirty="0">
                <a:solidFill>
                  <a:srgbClr val="1D1D1B"/>
                </a:solidFill>
                <a:latin typeface="Arial"/>
                <a:cs typeface="Arial"/>
              </a:rPr>
              <a:t>complete</a:t>
            </a:r>
            <a:r>
              <a:rPr sz="1000" spc="25" dirty="0">
                <a:solidFill>
                  <a:srgbClr val="1D1D1B"/>
                </a:solidFill>
                <a:latin typeface="Arial"/>
                <a:cs typeface="Arial"/>
              </a:rPr>
              <a:t> </a:t>
            </a:r>
            <a:r>
              <a:rPr sz="1000" dirty="0">
                <a:solidFill>
                  <a:srgbClr val="1D1D1B"/>
                </a:solidFill>
                <a:latin typeface="Arial"/>
                <a:cs typeface="Arial"/>
              </a:rPr>
              <a:t>the</a:t>
            </a:r>
            <a:r>
              <a:rPr sz="1000" spc="-10" dirty="0">
                <a:solidFill>
                  <a:srgbClr val="1D1D1B"/>
                </a:solidFill>
                <a:latin typeface="Arial"/>
                <a:cs typeface="Arial"/>
              </a:rPr>
              <a:t> </a:t>
            </a:r>
            <a:r>
              <a:rPr sz="1000" dirty="0">
                <a:solidFill>
                  <a:srgbClr val="1D1D1B"/>
                </a:solidFill>
                <a:latin typeface="Arial"/>
                <a:cs typeface="Arial"/>
              </a:rPr>
              <a:t>options </a:t>
            </a:r>
            <a:r>
              <a:rPr sz="1000" spc="-10" dirty="0">
                <a:solidFill>
                  <a:srgbClr val="1D1D1B"/>
                </a:solidFill>
                <a:latin typeface="Arial"/>
                <a:cs typeface="Arial"/>
              </a:rPr>
              <a:t>survey, </a:t>
            </a:r>
            <a:r>
              <a:rPr sz="1000" dirty="0">
                <a:solidFill>
                  <a:srgbClr val="1D1D1B"/>
                </a:solidFill>
                <a:latin typeface="Arial"/>
                <a:cs typeface="Arial"/>
              </a:rPr>
              <a:t>please</a:t>
            </a:r>
            <a:r>
              <a:rPr sz="1000" spc="-20" dirty="0">
                <a:solidFill>
                  <a:srgbClr val="1D1D1B"/>
                </a:solidFill>
                <a:latin typeface="Arial"/>
                <a:cs typeface="Arial"/>
              </a:rPr>
              <a:t> </a:t>
            </a:r>
            <a:r>
              <a:rPr sz="1000" dirty="0">
                <a:solidFill>
                  <a:srgbClr val="1D1D1B"/>
                </a:solidFill>
                <a:latin typeface="Arial"/>
                <a:cs typeface="Arial"/>
              </a:rPr>
              <a:t>visit</a:t>
            </a:r>
            <a:r>
              <a:rPr sz="1000" spc="-70" dirty="0">
                <a:solidFill>
                  <a:srgbClr val="1D1D1B"/>
                </a:solidFill>
                <a:latin typeface="Arial"/>
                <a:cs typeface="Arial"/>
              </a:rPr>
              <a:t> </a:t>
            </a:r>
            <a:r>
              <a:rPr sz="1000" dirty="0">
                <a:solidFill>
                  <a:srgbClr val="1D1D1B"/>
                </a:solidFill>
                <a:latin typeface="Arial"/>
                <a:cs typeface="Arial"/>
              </a:rPr>
              <a:t>our</a:t>
            </a:r>
            <a:r>
              <a:rPr sz="1000" spc="-40" dirty="0">
                <a:solidFill>
                  <a:srgbClr val="1D1D1B"/>
                </a:solidFill>
                <a:latin typeface="Arial"/>
                <a:cs typeface="Arial"/>
              </a:rPr>
              <a:t> </a:t>
            </a:r>
            <a:r>
              <a:rPr sz="1000" dirty="0">
                <a:solidFill>
                  <a:srgbClr val="1D1D1B"/>
                </a:solidFill>
                <a:latin typeface="Arial"/>
                <a:cs typeface="Arial"/>
              </a:rPr>
              <a:t>website</a:t>
            </a:r>
            <a:r>
              <a:rPr sz="1000" spc="-35" dirty="0">
                <a:solidFill>
                  <a:srgbClr val="1D1D1B"/>
                </a:solidFill>
                <a:latin typeface="Arial"/>
                <a:cs typeface="Arial"/>
              </a:rPr>
              <a:t> </a:t>
            </a:r>
            <a:r>
              <a:rPr sz="1000" dirty="0">
                <a:solidFill>
                  <a:srgbClr val="1D1D1B"/>
                </a:solidFill>
                <a:latin typeface="Arial"/>
                <a:cs typeface="Arial"/>
              </a:rPr>
              <a:t>at:</a:t>
            </a:r>
            <a:r>
              <a:rPr sz="1000" spc="-30" dirty="0">
                <a:solidFill>
                  <a:srgbClr val="1D1D1B"/>
                </a:solidFill>
                <a:latin typeface="Arial"/>
                <a:cs typeface="Arial"/>
              </a:rPr>
              <a:t> </a:t>
            </a:r>
            <a:r>
              <a:rPr sz="1000" spc="-10">
                <a:solidFill>
                  <a:srgbClr val="1D1D1B"/>
                </a:solidFill>
                <a:latin typeface="Arial"/>
                <a:cs typeface="Arial"/>
              </a:rPr>
              <a:t>marchesschool.co.uk/</a:t>
            </a:r>
            <a:r>
              <a:rPr lang="en-GB" sz="1000" spc="-10">
                <a:solidFill>
                  <a:srgbClr val="1D1D1B"/>
                </a:solidFill>
                <a:latin typeface="Arial"/>
                <a:cs typeface="Arial"/>
              </a:rPr>
              <a:t>options2026</a:t>
            </a:r>
          </a:p>
        </p:txBody>
      </p:sp>
      <p:sp>
        <p:nvSpPr>
          <p:cNvPr id="5" name="object 5"/>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50" dirty="0"/>
              <a:t>What’s</a:t>
            </a:r>
            <a:r>
              <a:rPr spc="-120" dirty="0"/>
              <a:t> </a:t>
            </a:r>
            <a:r>
              <a:rPr spc="-10" dirty="0"/>
              <a:t>next?</a:t>
            </a:r>
          </a:p>
        </p:txBody>
      </p:sp>
      <p:sp>
        <p:nvSpPr>
          <p:cNvPr id="6" name="object 6"/>
          <p:cNvSpPr/>
          <p:nvPr/>
        </p:nvSpPr>
        <p:spPr>
          <a:xfrm>
            <a:off x="553212" y="499871"/>
            <a:ext cx="2414270" cy="596265"/>
          </a:xfrm>
          <a:custGeom>
            <a:avLst/>
            <a:gdLst/>
            <a:ahLst/>
            <a:cxnLst/>
            <a:rect l="l" t="t" r="r" b="b"/>
            <a:pathLst>
              <a:path w="2414270" h="596265">
                <a:moveTo>
                  <a:pt x="2414016" y="0"/>
                </a:moveTo>
                <a:lnTo>
                  <a:pt x="0" y="0"/>
                </a:lnTo>
                <a:lnTo>
                  <a:pt x="0" y="595883"/>
                </a:lnTo>
                <a:lnTo>
                  <a:pt x="2414016" y="595883"/>
                </a:lnTo>
                <a:lnTo>
                  <a:pt x="2414016" y="0"/>
                </a:lnTo>
                <a:close/>
              </a:path>
            </a:pathLst>
          </a:custGeom>
          <a:solidFill>
            <a:srgbClr val="FFFFFF"/>
          </a:solidFill>
        </p:spPr>
        <p:txBody>
          <a:bodyPr wrap="square" lIns="0" tIns="0" rIns="0" bIns="0" rtlCol="0"/>
          <a:lstStyle/>
          <a:p>
            <a:endParaRPr/>
          </a:p>
        </p:txBody>
      </p:sp>
      <p:sp>
        <p:nvSpPr>
          <p:cNvPr id="7" name="object 7"/>
          <p:cNvSpPr/>
          <p:nvPr/>
        </p:nvSpPr>
        <p:spPr>
          <a:xfrm>
            <a:off x="553212" y="9720071"/>
            <a:ext cx="2414270" cy="596265"/>
          </a:xfrm>
          <a:custGeom>
            <a:avLst/>
            <a:gdLst/>
            <a:ahLst/>
            <a:cxnLst/>
            <a:rect l="l" t="t" r="r" b="b"/>
            <a:pathLst>
              <a:path w="2414270" h="596265">
                <a:moveTo>
                  <a:pt x="2414016" y="0"/>
                </a:moveTo>
                <a:lnTo>
                  <a:pt x="0" y="0"/>
                </a:lnTo>
                <a:lnTo>
                  <a:pt x="0" y="595883"/>
                </a:lnTo>
                <a:lnTo>
                  <a:pt x="2414016" y="595883"/>
                </a:lnTo>
                <a:lnTo>
                  <a:pt x="2414016" y="0"/>
                </a:lnTo>
                <a:close/>
              </a:path>
            </a:pathLst>
          </a:custGeom>
          <a:solidFill>
            <a:srgbClr val="FFFFFF"/>
          </a:solidFill>
        </p:spPr>
        <p:txBody>
          <a:bodyPr wrap="square" lIns="0" tIns="0" rIns="0" bIns="0" rtlCol="0"/>
          <a:lstStyle/>
          <a:p>
            <a:endParaRPr/>
          </a:p>
        </p:txBody>
      </p:sp>
      <p:sp>
        <p:nvSpPr>
          <p:cNvPr id="18" name="object 18"/>
          <p:cNvSpPr txBox="1">
            <a:spLocks noGrp="1"/>
          </p:cNvSpPr>
          <p:nvPr>
            <p:ph type="sldNum" sz="quarter" idx="7"/>
          </p:nvPr>
        </p:nvSpPr>
        <p:spPr>
          <a:prstGeom prst="rect">
            <a:avLst/>
          </a:prstGeom>
        </p:spPr>
        <p:txBody>
          <a:bodyPr vert="horz" wrap="square" lIns="0" tIns="8255" rIns="0" bIns="0" rtlCol="0">
            <a:spAutoFit/>
          </a:bodyPr>
          <a:lstStyle/>
          <a:p>
            <a:pPr marL="38100">
              <a:lnSpc>
                <a:spcPct val="100000"/>
              </a:lnSpc>
              <a:spcBef>
                <a:spcPts val="65"/>
              </a:spcBef>
            </a:pPr>
            <a:fld id="{81D60167-4931-47E6-BA6A-407CBD079E47}" type="slidenum">
              <a:rPr spc="-25" dirty="0"/>
              <a:t>36</a:t>
            </a:fld>
            <a:endParaRPr spc="-25"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17804" y="651255"/>
            <a:ext cx="6334760" cy="9656445"/>
          </a:xfrm>
          <a:prstGeom prst="rect">
            <a:avLst/>
          </a:prstGeom>
        </p:spPr>
        <p:txBody>
          <a:bodyPr vert="horz" wrap="square" lIns="0" tIns="0" rIns="0" bIns="0" rtlCol="0">
            <a:spAutoFit/>
          </a:bodyPr>
          <a:lstStyle/>
          <a:p>
            <a:pPr>
              <a:lnSpc>
                <a:spcPts val="1180"/>
              </a:lnSpc>
            </a:pPr>
            <a:r>
              <a:rPr sz="1000" spc="-10" dirty="0">
                <a:solidFill>
                  <a:srgbClr val="1D1D1B"/>
                </a:solidFill>
                <a:latin typeface="Arial"/>
                <a:cs typeface="Arial"/>
              </a:rPr>
              <a:t>marchesschool.co.uk/</a:t>
            </a:r>
            <a:r>
              <a:rPr sz="1000" b="1" spc="-10" dirty="0">
                <a:solidFill>
                  <a:srgbClr val="1D1D1B"/>
                </a:solidFill>
                <a:latin typeface="Arial"/>
                <a:cs typeface="Arial"/>
              </a:rPr>
              <a:t>options2023</a:t>
            </a: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spcBef>
                <a:spcPts val="1100"/>
              </a:spcBef>
            </a:pPr>
            <a:endParaRPr sz="1000">
              <a:latin typeface="Arial"/>
              <a:cs typeface="Arial"/>
            </a:endParaRPr>
          </a:p>
          <a:p>
            <a:pPr>
              <a:lnSpc>
                <a:spcPct val="100000"/>
              </a:lnSpc>
              <a:spcBef>
                <a:spcPts val="5"/>
              </a:spcBef>
              <a:tabLst>
                <a:tab pos="6050915" algn="l"/>
              </a:tabLst>
            </a:pPr>
            <a:r>
              <a:rPr sz="1500" i="1" spc="-15" baseline="2777" dirty="0">
                <a:solidFill>
                  <a:srgbClr val="1D1D1B"/>
                </a:solidFill>
                <a:latin typeface="Arial"/>
                <a:cs typeface="Arial"/>
              </a:rPr>
              <a:t>Published</a:t>
            </a:r>
            <a:r>
              <a:rPr sz="1500" i="1" spc="-30" baseline="2777" dirty="0">
                <a:solidFill>
                  <a:srgbClr val="1D1D1B"/>
                </a:solidFill>
                <a:latin typeface="Arial"/>
                <a:cs typeface="Arial"/>
              </a:rPr>
              <a:t> </a:t>
            </a:r>
            <a:r>
              <a:rPr sz="1500" i="1" baseline="2777" dirty="0">
                <a:solidFill>
                  <a:srgbClr val="1D1D1B"/>
                </a:solidFill>
                <a:latin typeface="Arial"/>
                <a:cs typeface="Arial"/>
              </a:rPr>
              <a:t>Month</a:t>
            </a:r>
            <a:r>
              <a:rPr sz="1500" i="1" spc="-22" baseline="2777" dirty="0">
                <a:solidFill>
                  <a:srgbClr val="1D1D1B"/>
                </a:solidFill>
                <a:latin typeface="Arial"/>
                <a:cs typeface="Arial"/>
              </a:rPr>
              <a:t> </a:t>
            </a:r>
            <a:r>
              <a:rPr sz="1500" i="1" spc="-30" baseline="2777" dirty="0">
                <a:solidFill>
                  <a:srgbClr val="1D1D1B"/>
                </a:solidFill>
                <a:latin typeface="Arial"/>
                <a:cs typeface="Arial"/>
              </a:rPr>
              <a:t>YYYY 10pt</a:t>
            </a:r>
            <a:r>
              <a:rPr sz="1500" i="1" baseline="2777" dirty="0">
                <a:solidFill>
                  <a:srgbClr val="1D1D1B"/>
                </a:solidFill>
                <a:latin typeface="Arial"/>
                <a:cs typeface="Arial"/>
              </a:rPr>
              <a:t>	</a:t>
            </a:r>
            <a:r>
              <a:rPr sz="2000" spc="-25" dirty="0">
                <a:solidFill>
                  <a:srgbClr val="E9473E"/>
                </a:solidFill>
                <a:latin typeface="Arial"/>
                <a:cs typeface="Arial"/>
              </a:rPr>
              <a:t>42</a:t>
            </a:r>
            <a:endParaRPr sz="2000">
              <a:latin typeface="Arial"/>
              <a:cs typeface="Arial"/>
            </a:endParaRPr>
          </a:p>
        </p:txBody>
      </p:sp>
      <p:grpSp>
        <p:nvGrpSpPr>
          <p:cNvPr id="3" name="object 3"/>
          <p:cNvGrpSpPr/>
          <p:nvPr/>
        </p:nvGrpSpPr>
        <p:grpSpPr>
          <a:xfrm>
            <a:off x="251459" y="246887"/>
            <a:ext cx="7056120" cy="10198735"/>
            <a:chOff x="251459" y="246887"/>
            <a:chExt cx="7056120" cy="10198735"/>
          </a:xfrm>
        </p:grpSpPr>
        <p:sp>
          <p:nvSpPr>
            <p:cNvPr id="4" name="object 4"/>
            <p:cNvSpPr/>
            <p:nvPr/>
          </p:nvSpPr>
          <p:spPr>
            <a:xfrm>
              <a:off x="251459" y="246887"/>
              <a:ext cx="7056120" cy="10198735"/>
            </a:xfrm>
            <a:custGeom>
              <a:avLst/>
              <a:gdLst/>
              <a:ahLst/>
              <a:cxnLst/>
              <a:rect l="l" t="t" r="r" b="b"/>
              <a:pathLst>
                <a:path w="7056120" h="10198735">
                  <a:moveTo>
                    <a:pt x="7056120" y="0"/>
                  </a:moveTo>
                  <a:lnTo>
                    <a:pt x="0" y="0"/>
                  </a:lnTo>
                  <a:lnTo>
                    <a:pt x="0" y="10198608"/>
                  </a:lnTo>
                  <a:lnTo>
                    <a:pt x="7056120" y="10198608"/>
                  </a:lnTo>
                  <a:lnTo>
                    <a:pt x="7056120" y="0"/>
                  </a:lnTo>
                  <a:close/>
                </a:path>
              </a:pathLst>
            </a:custGeom>
            <a:solidFill>
              <a:srgbClr val="E9473E"/>
            </a:solidFill>
          </p:spPr>
          <p:txBody>
            <a:bodyPr wrap="square" lIns="0" tIns="0" rIns="0" bIns="0" rtlCol="0"/>
            <a:lstStyle/>
            <a:p>
              <a:endParaRPr/>
            </a:p>
          </p:txBody>
        </p:sp>
        <p:pic>
          <p:nvPicPr>
            <p:cNvPr id="5" name="object 5"/>
            <p:cNvPicPr/>
            <p:nvPr/>
          </p:nvPicPr>
          <p:blipFill>
            <a:blip r:embed="rId2" cstate="print"/>
            <a:stretch>
              <a:fillRect/>
            </a:stretch>
          </p:blipFill>
          <p:spPr>
            <a:xfrm>
              <a:off x="711708" y="687323"/>
              <a:ext cx="2077212" cy="463295"/>
            </a:xfrm>
            <a:prstGeom prst="rect">
              <a:avLst/>
            </a:prstGeom>
          </p:spPr>
        </p:pic>
        <p:pic>
          <p:nvPicPr>
            <p:cNvPr id="6" name="object 6"/>
            <p:cNvPicPr/>
            <p:nvPr/>
          </p:nvPicPr>
          <p:blipFill>
            <a:blip r:embed="rId3" cstate="print"/>
            <a:stretch>
              <a:fillRect/>
            </a:stretch>
          </p:blipFill>
          <p:spPr>
            <a:xfrm>
              <a:off x="720851" y="9977627"/>
              <a:ext cx="149351" cy="149351"/>
            </a:xfrm>
            <a:prstGeom prst="rect">
              <a:avLst/>
            </a:prstGeom>
          </p:spPr>
        </p:pic>
        <p:sp>
          <p:nvSpPr>
            <p:cNvPr id="7" name="object 7"/>
            <p:cNvSpPr/>
            <p:nvPr/>
          </p:nvSpPr>
          <p:spPr>
            <a:xfrm>
              <a:off x="2901695" y="644651"/>
              <a:ext cx="321945" cy="321945"/>
            </a:xfrm>
            <a:custGeom>
              <a:avLst/>
              <a:gdLst/>
              <a:ahLst/>
              <a:cxnLst/>
              <a:rect l="l" t="t" r="r" b="b"/>
              <a:pathLst>
                <a:path w="321944" h="321944">
                  <a:moveTo>
                    <a:pt x="160781" y="0"/>
                  </a:moveTo>
                  <a:lnTo>
                    <a:pt x="109971" y="8199"/>
                  </a:lnTo>
                  <a:lnTo>
                    <a:pt x="65836" y="31028"/>
                  </a:lnTo>
                  <a:lnTo>
                    <a:pt x="31028" y="65836"/>
                  </a:lnTo>
                  <a:lnTo>
                    <a:pt x="8199" y="109971"/>
                  </a:lnTo>
                  <a:lnTo>
                    <a:pt x="0" y="160781"/>
                  </a:lnTo>
                  <a:lnTo>
                    <a:pt x="8199" y="211592"/>
                  </a:lnTo>
                  <a:lnTo>
                    <a:pt x="31028" y="255727"/>
                  </a:lnTo>
                  <a:lnTo>
                    <a:pt x="65836" y="290535"/>
                  </a:lnTo>
                  <a:lnTo>
                    <a:pt x="109971" y="313364"/>
                  </a:lnTo>
                  <a:lnTo>
                    <a:pt x="160781" y="321563"/>
                  </a:lnTo>
                  <a:lnTo>
                    <a:pt x="211592" y="313364"/>
                  </a:lnTo>
                  <a:lnTo>
                    <a:pt x="255727" y="290535"/>
                  </a:lnTo>
                  <a:lnTo>
                    <a:pt x="290535" y="255727"/>
                  </a:lnTo>
                  <a:lnTo>
                    <a:pt x="298786" y="239775"/>
                  </a:lnTo>
                  <a:lnTo>
                    <a:pt x="43306" y="239775"/>
                  </a:lnTo>
                  <a:lnTo>
                    <a:pt x="43306" y="85978"/>
                  </a:lnTo>
                  <a:lnTo>
                    <a:pt x="108903" y="85978"/>
                  </a:lnTo>
                  <a:lnTo>
                    <a:pt x="109930" y="85484"/>
                  </a:lnTo>
                  <a:lnTo>
                    <a:pt x="116427" y="83423"/>
                  </a:lnTo>
                  <a:lnTo>
                    <a:pt x="122949" y="82266"/>
                  </a:lnTo>
                  <a:lnTo>
                    <a:pt x="122065" y="82266"/>
                  </a:lnTo>
                  <a:lnTo>
                    <a:pt x="130683" y="81787"/>
                  </a:lnTo>
                  <a:lnTo>
                    <a:pt x="298786" y="81787"/>
                  </a:lnTo>
                  <a:lnTo>
                    <a:pt x="290535" y="65836"/>
                  </a:lnTo>
                  <a:lnTo>
                    <a:pt x="255727" y="31028"/>
                  </a:lnTo>
                  <a:lnTo>
                    <a:pt x="211592" y="8199"/>
                  </a:lnTo>
                  <a:lnTo>
                    <a:pt x="160781" y="0"/>
                  </a:lnTo>
                  <a:close/>
                </a:path>
                <a:path w="321944" h="321944">
                  <a:moveTo>
                    <a:pt x="120777" y="115188"/>
                  </a:moveTo>
                  <a:lnTo>
                    <a:pt x="112141" y="115188"/>
                  </a:lnTo>
                  <a:lnTo>
                    <a:pt x="109474" y="115570"/>
                  </a:lnTo>
                  <a:lnTo>
                    <a:pt x="85598" y="239775"/>
                  </a:lnTo>
                  <a:lnTo>
                    <a:pt x="139700" y="239775"/>
                  </a:lnTo>
                  <a:lnTo>
                    <a:pt x="139573" y="144399"/>
                  </a:lnTo>
                  <a:lnTo>
                    <a:pt x="139319" y="139953"/>
                  </a:lnTo>
                  <a:lnTo>
                    <a:pt x="139192" y="135508"/>
                  </a:lnTo>
                  <a:lnTo>
                    <a:pt x="126364" y="116458"/>
                  </a:lnTo>
                  <a:lnTo>
                    <a:pt x="127285" y="116458"/>
                  </a:lnTo>
                  <a:lnTo>
                    <a:pt x="120777" y="115188"/>
                  </a:lnTo>
                  <a:close/>
                </a:path>
                <a:path w="321944" h="321944">
                  <a:moveTo>
                    <a:pt x="221495" y="116458"/>
                  </a:moveTo>
                  <a:lnTo>
                    <a:pt x="199185" y="116458"/>
                  </a:lnTo>
                  <a:lnTo>
                    <a:pt x="192024" y="120903"/>
                  </a:lnTo>
                  <a:lnTo>
                    <a:pt x="183006" y="139953"/>
                  </a:lnTo>
                  <a:lnTo>
                    <a:pt x="182286" y="144399"/>
                  </a:lnTo>
                  <a:lnTo>
                    <a:pt x="182245" y="144652"/>
                  </a:lnTo>
                  <a:lnTo>
                    <a:pt x="181864" y="149351"/>
                  </a:lnTo>
                  <a:lnTo>
                    <a:pt x="181864" y="239775"/>
                  </a:lnTo>
                  <a:lnTo>
                    <a:pt x="236093" y="239775"/>
                  </a:lnTo>
                  <a:lnTo>
                    <a:pt x="236093" y="147447"/>
                  </a:lnTo>
                  <a:lnTo>
                    <a:pt x="227711" y="120141"/>
                  </a:lnTo>
                  <a:lnTo>
                    <a:pt x="221495" y="116458"/>
                  </a:lnTo>
                  <a:close/>
                </a:path>
                <a:path w="321944" h="321944">
                  <a:moveTo>
                    <a:pt x="298786" y="81787"/>
                  </a:moveTo>
                  <a:lnTo>
                    <a:pt x="230124" y="81787"/>
                  </a:lnTo>
                  <a:lnTo>
                    <a:pt x="237744" y="82803"/>
                  </a:lnTo>
                  <a:lnTo>
                    <a:pt x="244602" y="84835"/>
                  </a:lnTo>
                  <a:lnTo>
                    <a:pt x="274066" y="111378"/>
                  </a:lnTo>
                  <a:lnTo>
                    <a:pt x="277161" y="122808"/>
                  </a:lnTo>
                  <a:lnTo>
                    <a:pt x="277209" y="123031"/>
                  </a:lnTo>
                  <a:lnTo>
                    <a:pt x="277995" y="129631"/>
                  </a:lnTo>
                  <a:lnTo>
                    <a:pt x="278052" y="131190"/>
                  </a:lnTo>
                  <a:lnTo>
                    <a:pt x="278135" y="133476"/>
                  </a:lnTo>
                  <a:lnTo>
                    <a:pt x="278256" y="239775"/>
                  </a:lnTo>
                  <a:lnTo>
                    <a:pt x="298786" y="239775"/>
                  </a:lnTo>
                  <a:lnTo>
                    <a:pt x="313364" y="211592"/>
                  </a:lnTo>
                  <a:lnTo>
                    <a:pt x="321564" y="160781"/>
                  </a:lnTo>
                  <a:lnTo>
                    <a:pt x="313364" y="109971"/>
                  </a:lnTo>
                  <a:lnTo>
                    <a:pt x="298786" y="81787"/>
                  </a:lnTo>
                  <a:close/>
                </a:path>
                <a:path w="321944" h="321944">
                  <a:moveTo>
                    <a:pt x="216154" y="115188"/>
                  </a:moveTo>
                  <a:lnTo>
                    <a:pt x="204216" y="115188"/>
                  </a:lnTo>
                  <a:lnTo>
                    <a:pt x="198853" y="116458"/>
                  </a:lnTo>
                  <a:lnTo>
                    <a:pt x="222866" y="116458"/>
                  </a:lnTo>
                  <a:lnTo>
                    <a:pt x="216154" y="115188"/>
                  </a:lnTo>
                  <a:close/>
                </a:path>
                <a:path w="321944" h="321944">
                  <a:moveTo>
                    <a:pt x="221996" y="81787"/>
                  </a:moveTo>
                  <a:lnTo>
                    <a:pt x="130683" y="81787"/>
                  </a:lnTo>
                  <a:lnTo>
                    <a:pt x="140494" y="82266"/>
                  </a:lnTo>
                  <a:lnTo>
                    <a:pt x="138781" y="82266"/>
                  </a:lnTo>
                  <a:lnTo>
                    <a:pt x="172140" y="100826"/>
                  </a:lnTo>
                  <a:lnTo>
                    <a:pt x="175641" y="107441"/>
                  </a:lnTo>
                  <a:lnTo>
                    <a:pt x="179377" y="102483"/>
                  </a:lnTo>
                  <a:lnTo>
                    <a:pt x="214256" y="82266"/>
                  </a:lnTo>
                  <a:lnTo>
                    <a:pt x="221996" y="81787"/>
                  </a:lnTo>
                  <a:close/>
                </a:path>
                <a:path w="321944" h="321944">
                  <a:moveTo>
                    <a:pt x="108903" y="85978"/>
                  </a:moveTo>
                  <a:lnTo>
                    <a:pt x="83185" y="85978"/>
                  </a:lnTo>
                  <a:lnTo>
                    <a:pt x="83185" y="106806"/>
                  </a:lnTo>
                  <a:lnTo>
                    <a:pt x="83693" y="106806"/>
                  </a:lnTo>
                  <a:lnTo>
                    <a:pt x="88098" y="101215"/>
                  </a:lnTo>
                  <a:lnTo>
                    <a:pt x="92932" y="96265"/>
                  </a:lnTo>
                  <a:lnTo>
                    <a:pt x="98194" y="91983"/>
                  </a:lnTo>
                  <a:lnTo>
                    <a:pt x="103886" y="88391"/>
                  </a:lnTo>
                  <a:lnTo>
                    <a:pt x="108903" y="85978"/>
                  </a:lnTo>
                  <a:close/>
                </a:path>
              </a:pathLst>
            </a:custGeom>
            <a:solidFill>
              <a:srgbClr val="FFFFFF"/>
            </a:solidFill>
          </p:spPr>
          <p:txBody>
            <a:bodyPr wrap="square" lIns="0" tIns="0" rIns="0" bIns="0" rtlCol="0"/>
            <a:lstStyle/>
            <a:p>
              <a:endParaRPr/>
            </a:p>
          </p:txBody>
        </p:sp>
      </p:grpSp>
      <p:sp>
        <p:nvSpPr>
          <p:cNvPr id="8" name="object 8"/>
          <p:cNvSpPr txBox="1"/>
          <p:nvPr/>
        </p:nvSpPr>
        <p:spPr>
          <a:xfrm>
            <a:off x="699008" y="8419338"/>
            <a:ext cx="1529715" cy="1396365"/>
          </a:xfrm>
          <a:prstGeom prst="rect">
            <a:avLst/>
          </a:prstGeom>
        </p:spPr>
        <p:txBody>
          <a:bodyPr vert="horz" wrap="square" lIns="0" tIns="12065" rIns="0" bIns="0" rtlCol="0">
            <a:spAutoFit/>
          </a:bodyPr>
          <a:lstStyle/>
          <a:p>
            <a:pPr marL="12700" marR="353060">
              <a:lnSpc>
                <a:spcPct val="100000"/>
              </a:lnSpc>
              <a:spcBef>
                <a:spcPts val="95"/>
              </a:spcBef>
            </a:pPr>
            <a:r>
              <a:rPr sz="1000" dirty="0">
                <a:solidFill>
                  <a:srgbClr val="1D1D1B"/>
                </a:solidFill>
                <a:latin typeface="Arial"/>
                <a:cs typeface="Arial"/>
              </a:rPr>
              <a:t>The</a:t>
            </a:r>
            <a:r>
              <a:rPr sz="1000" spc="-55" dirty="0">
                <a:solidFill>
                  <a:srgbClr val="1D1D1B"/>
                </a:solidFill>
                <a:latin typeface="Arial"/>
                <a:cs typeface="Arial"/>
              </a:rPr>
              <a:t> </a:t>
            </a:r>
            <a:r>
              <a:rPr sz="1000" dirty="0">
                <a:solidFill>
                  <a:srgbClr val="1D1D1B"/>
                </a:solidFill>
                <a:latin typeface="Arial"/>
                <a:cs typeface="Arial"/>
              </a:rPr>
              <a:t>Marches</a:t>
            </a:r>
            <a:r>
              <a:rPr sz="1000" spc="-25" dirty="0">
                <a:solidFill>
                  <a:srgbClr val="1D1D1B"/>
                </a:solidFill>
                <a:latin typeface="Arial"/>
                <a:cs typeface="Arial"/>
              </a:rPr>
              <a:t> </a:t>
            </a:r>
            <a:r>
              <a:rPr sz="1000" spc="-10" dirty="0">
                <a:solidFill>
                  <a:srgbClr val="1D1D1B"/>
                </a:solidFill>
                <a:latin typeface="Arial"/>
                <a:cs typeface="Arial"/>
              </a:rPr>
              <a:t>School </a:t>
            </a:r>
            <a:r>
              <a:rPr sz="1000" dirty="0">
                <a:solidFill>
                  <a:srgbClr val="1D1D1B"/>
                </a:solidFill>
                <a:latin typeface="Arial"/>
                <a:cs typeface="Arial"/>
              </a:rPr>
              <a:t>Morda</a:t>
            </a:r>
            <a:r>
              <a:rPr sz="1000" spc="-5" dirty="0">
                <a:solidFill>
                  <a:srgbClr val="1D1D1B"/>
                </a:solidFill>
                <a:latin typeface="Arial"/>
                <a:cs typeface="Arial"/>
              </a:rPr>
              <a:t> </a:t>
            </a:r>
            <a:r>
              <a:rPr sz="1000" spc="-20" dirty="0">
                <a:solidFill>
                  <a:srgbClr val="1D1D1B"/>
                </a:solidFill>
                <a:latin typeface="Arial"/>
                <a:cs typeface="Arial"/>
              </a:rPr>
              <a:t>Road </a:t>
            </a:r>
            <a:r>
              <a:rPr sz="1000" spc="-10" dirty="0">
                <a:solidFill>
                  <a:srgbClr val="1D1D1B"/>
                </a:solidFill>
                <a:latin typeface="Arial"/>
                <a:cs typeface="Arial"/>
              </a:rPr>
              <a:t>Oswestry</a:t>
            </a:r>
            <a:r>
              <a:rPr sz="1000" spc="500" dirty="0">
                <a:solidFill>
                  <a:srgbClr val="1D1D1B"/>
                </a:solidFill>
                <a:latin typeface="Arial"/>
                <a:cs typeface="Arial"/>
              </a:rPr>
              <a:t> </a:t>
            </a:r>
            <a:r>
              <a:rPr sz="1000" spc="-10" dirty="0">
                <a:solidFill>
                  <a:srgbClr val="1D1D1B"/>
                </a:solidFill>
                <a:latin typeface="Arial"/>
                <a:cs typeface="Arial"/>
              </a:rPr>
              <a:t>Shropshire</a:t>
            </a:r>
            <a:endParaRPr sz="1000">
              <a:latin typeface="Arial"/>
              <a:cs typeface="Arial"/>
            </a:endParaRPr>
          </a:p>
          <a:p>
            <a:pPr marL="12700">
              <a:lnSpc>
                <a:spcPct val="100000"/>
              </a:lnSpc>
            </a:pPr>
            <a:r>
              <a:rPr sz="1000" dirty="0">
                <a:solidFill>
                  <a:srgbClr val="1D1D1B"/>
                </a:solidFill>
                <a:latin typeface="Arial"/>
                <a:cs typeface="Arial"/>
              </a:rPr>
              <a:t>SY11</a:t>
            </a:r>
            <a:r>
              <a:rPr sz="1000" spc="-60" dirty="0">
                <a:solidFill>
                  <a:srgbClr val="1D1D1B"/>
                </a:solidFill>
                <a:latin typeface="Arial"/>
                <a:cs typeface="Arial"/>
              </a:rPr>
              <a:t> </a:t>
            </a:r>
            <a:r>
              <a:rPr sz="1000" spc="-25" dirty="0">
                <a:solidFill>
                  <a:srgbClr val="1D1D1B"/>
                </a:solidFill>
                <a:latin typeface="Arial"/>
                <a:cs typeface="Arial"/>
              </a:rPr>
              <a:t>2AR</a:t>
            </a:r>
            <a:endParaRPr sz="1000">
              <a:latin typeface="Arial"/>
              <a:cs typeface="Arial"/>
            </a:endParaRPr>
          </a:p>
          <a:p>
            <a:pPr>
              <a:lnSpc>
                <a:spcPct val="100000"/>
              </a:lnSpc>
              <a:spcBef>
                <a:spcPts val="50"/>
              </a:spcBef>
            </a:pPr>
            <a:endParaRPr sz="1000">
              <a:latin typeface="Arial"/>
              <a:cs typeface="Arial"/>
            </a:endParaRPr>
          </a:p>
          <a:p>
            <a:pPr marL="12700">
              <a:lnSpc>
                <a:spcPct val="100000"/>
              </a:lnSpc>
            </a:pPr>
            <a:r>
              <a:rPr sz="1000" b="1" dirty="0">
                <a:solidFill>
                  <a:srgbClr val="1D1D1B"/>
                </a:solidFill>
                <a:latin typeface="Arial"/>
                <a:cs typeface="Arial"/>
              </a:rPr>
              <a:t>T.</a:t>
            </a:r>
            <a:r>
              <a:rPr sz="1000" b="1" spc="-10" dirty="0">
                <a:solidFill>
                  <a:srgbClr val="1D1D1B"/>
                </a:solidFill>
                <a:latin typeface="Arial"/>
                <a:cs typeface="Arial"/>
              </a:rPr>
              <a:t> </a:t>
            </a:r>
            <a:r>
              <a:rPr sz="1000" dirty="0">
                <a:solidFill>
                  <a:srgbClr val="1D1D1B"/>
                </a:solidFill>
                <a:latin typeface="Arial"/>
                <a:cs typeface="Arial"/>
              </a:rPr>
              <a:t>01691</a:t>
            </a:r>
            <a:r>
              <a:rPr sz="1000" spc="-35" dirty="0">
                <a:solidFill>
                  <a:srgbClr val="1D1D1B"/>
                </a:solidFill>
                <a:latin typeface="Arial"/>
                <a:cs typeface="Arial"/>
              </a:rPr>
              <a:t> </a:t>
            </a:r>
            <a:r>
              <a:rPr sz="1000" spc="-10" dirty="0">
                <a:solidFill>
                  <a:srgbClr val="1D1D1B"/>
                </a:solidFill>
                <a:latin typeface="Arial"/>
                <a:cs typeface="Arial"/>
              </a:rPr>
              <a:t>664400</a:t>
            </a:r>
            <a:endParaRPr sz="1000">
              <a:latin typeface="Arial"/>
              <a:cs typeface="Arial"/>
            </a:endParaRPr>
          </a:p>
          <a:p>
            <a:pPr marL="12700">
              <a:lnSpc>
                <a:spcPct val="100000"/>
              </a:lnSpc>
            </a:pPr>
            <a:r>
              <a:rPr sz="1000" b="1" dirty="0">
                <a:solidFill>
                  <a:srgbClr val="1D1D1B"/>
                </a:solidFill>
                <a:latin typeface="Arial"/>
                <a:cs typeface="Arial"/>
              </a:rPr>
              <a:t>E.</a:t>
            </a:r>
            <a:r>
              <a:rPr sz="1000" b="1" spc="-65" dirty="0">
                <a:solidFill>
                  <a:srgbClr val="1D1D1B"/>
                </a:solidFill>
                <a:latin typeface="Arial"/>
                <a:cs typeface="Arial"/>
              </a:rPr>
              <a:t> </a:t>
            </a:r>
            <a:r>
              <a:rPr sz="1000" spc="-10" dirty="0">
                <a:solidFill>
                  <a:srgbClr val="1D1D1B"/>
                </a:solidFill>
                <a:latin typeface="Arial"/>
                <a:cs typeface="Arial"/>
                <a:hlinkClick r:id="rId4"/>
              </a:rPr>
              <a:t>admin@mar.mmat.co.uk</a:t>
            </a:r>
            <a:endParaRPr sz="1000">
              <a:latin typeface="Arial"/>
              <a:cs typeface="Arial"/>
            </a:endParaRPr>
          </a:p>
          <a:p>
            <a:pPr marL="12700">
              <a:lnSpc>
                <a:spcPct val="100000"/>
              </a:lnSpc>
            </a:pPr>
            <a:r>
              <a:rPr sz="1000" b="1" dirty="0">
                <a:solidFill>
                  <a:srgbClr val="1D1D1B"/>
                </a:solidFill>
                <a:latin typeface="Arial"/>
                <a:cs typeface="Arial"/>
              </a:rPr>
              <a:t>W.</a:t>
            </a:r>
            <a:r>
              <a:rPr sz="1000" b="1" spc="-30" dirty="0">
                <a:solidFill>
                  <a:srgbClr val="1D1D1B"/>
                </a:solidFill>
                <a:latin typeface="Arial"/>
                <a:cs typeface="Arial"/>
              </a:rPr>
              <a:t> </a:t>
            </a:r>
            <a:r>
              <a:rPr sz="1000" spc="-10" dirty="0">
                <a:solidFill>
                  <a:srgbClr val="1D1D1B"/>
                </a:solidFill>
                <a:latin typeface="Arial"/>
                <a:cs typeface="Arial"/>
              </a:rPr>
              <a:t>marchesschool.co.uk</a:t>
            </a:r>
            <a:endParaRPr sz="1000">
              <a:latin typeface="Arial"/>
              <a:cs typeface="Arial"/>
            </a:endParaRPr>
          </a:p>
        </p:txBody>
      </p:sp>
      <p:sp>
        <p:nvSpPr>
          <p:cNvPr id="9" name="object 9"/>
          <p:cNvSpPr txBox="1"/>
          <p:nvPr/>
        </p:nvSpPr>
        <p:spPr>
          <a:xfrm>
            <a:off x="907796" y="9943286"/>
            <a:ext cx="873760" cy="177800"/>
          </a:xfrm>
          <a:prstGeom prst="rect">
            <a:avLst/>
          </a:prstGeom>
        </p:spPr>
        <p:txBody>
          <a:bodyPr vert="horz" wrap="square" lIns="0" tIns="12065" rIns="0" bIns="0" rtlCol="0">
            <a:spAutoFit/>
          </a:bodyPr>
          <a:lstStyle/>
          <a:p>
            <a:pPr marL="12700">
              <a:lnSpc>
                <a:spcPct val="100000"/>
              </a:lnSpc>
              <a:spcBef>
                <a:spcPts val="95"/>
              </a:spcBef>
            </a:pPr>
            <a:r>
              <a:rPr sz="1000" spc="-10" dirty="0">
                <a:solidFill>
                  <a:srgbClr val="1D1D1B"/>
                </a:solidFill>
                <a:latin typeface="Arial"/>
                <a:cs typeface="Arial"/>
              </a:rPr>
              <a:t>marchesschool</a:t>
            </a:r>
            <a:endParaRPr sz="100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object 6"/>
          <p:cNvGraphicFramePr>
            <a:graphicFrameLocks noGrp="1"/>
          </p:cNvGraphicFramePr>
          <p:nvPr>
            <p:extLst>
              <p:ext uri="{D42A27DB-BD31-4B8C-83A1-F6EECF244321}">
                <p14:modId xmlns:p14="http://schemas.microsoft.com/office/powerpoint/2010/main" val="226599108"/>
              </p:ext>
            </p:extLst>
          </p:nvPr>
        </p:nvGraphicFramePr>
        <p:xfrm>
          <a:off x="1565765" y="1124736"/>
          <a:ext cx="2882265" cy="6324918"/>
        </p:xfrm>
        <a:graphic>
          <a:graphicData uri="http://schemas.openxmlformats.org/drawingml/2006/table">
            <a:tbl>
              <a:tblPr firstRow="1" bandRow="1">
                <a:tableStyleId>{2D5ABB26-0587-4C30-8999-92F81FD0307C}</a:tableStyleId>
              </a:tblPr>
              <a:tblGrid>
                <a:gridCol w="2882265">
                  <a:extLst>
                    <a:ext uri="{9D8B030D-6E8A-4147-A177-3AD203B41FA5}">
                      <a16:colId xmlns:a16="http://schemas.microsoft.com/office/drawing/2014/main" val="20000"/>
                    </a:ext>
                  </a:extLst>
                </a:gridCol>
              </a:tblGrid>
              <a:tr h="1266825">
                <a:tc>
                  <a:txBody>
                    <a:bodyPr/>
                    <a:lstStyle/>
                    <a:p>
                      <a:pPr>
                        <a:lnSpc>
                          <a:spcPct val="100000"/>
                        </a:lnSpc>
                        <a:spcBef>
                          <a:spcPts val="1080"/>
                        </a:spcBef>
                      </a:pPr>
                      <a:r>
                        <a:rPr sz="1000" b="1" dirty="0">
                          <a:solidFill>
                            <a:srgbClr val="1D1D1B"/>
                          </a:solidFill>
                          <a:latin typeface="Arial"/>
                          <a:cs typeface="Arial"/>
                        </a:rPr>
                        <a:t>December </a:t>
                      </a:r>
                      <a:r>
                        <a:rPr sz="1000" b="1" spc="-20" dirty="0">
                          <a:solidFill>
                            <a:srgbClr val="1D1D1B"/>
                          </a:solidFill>
                          <a:latin typeface="Arial"/>
                          <a:cs typeface="Arial"/>
                        </a:rPr>
                        <a:t>202</a:t>
                      </a:r>
                      <a:r>
                        <a:rPr lang="en-GB" sz="1000" b="1" spc="-20" dirty="0">
                          <a:solidFill>
                            <a:srgbClr val="1D1D1B"/>
                          </a:solidFill>
                          <a:latin typeface="Arial"/>
                          <a:cs typeface="Arial"/>
                        </a:rPr>
                        <a:t>5</a:t>
                      </a:r>
                      <a:endParaRPr sz="1000" dirty="0">
                        <a:latin typeface="Arial"/>
                        <a:cs typeface="Arial"/>
                      </a:endParaRPr>
                    </a:p>
                    <a:p>
                      <a:pPr marR="92075">
                        <a:lnSpc>
                          <a:spcPct val="110000"/>
                        </a:lnSpc>
                      </a:pPr>
                      <a:r>
                        <a:rPr sz="1000" dirty="0">
                          <a:solidFill>
                            <a:srgbClr val="E9473E"/>
                          </a:solidFill>
                          <a:latin typeface="Arial"/>
                          <a:cs typeface="Arial"/>
                        </a:rPr>
                        <a:t>Options</a:t>
                      </a:r>
                      <a:r>
                        <a:rPr sz="1000" spc="-25" dirty="0">
                          <a:solidFill>
                            <a:srgbClr val="E9473E"/>
                          </a:solidFill>
                          <a:latin typeface="Arial"/>
                          <a:cs typeface="Arial"/>
                        </a:rPr>
                        <a:t> </a:t>
                      </a:r>
                      <a:r>
                        <a:rPr sz="1000" dirty="0">
                          <a:solidFill>
                            <a:srgbClr val="E9473E"/>
                          </a:solidFill>
                          <a:latin typeface="Arial"/>
                          <a:cs typeface="Arial"/>
                        </a:rPr>
                        <a:t>202</a:t>
                      </a:r>
                      <a:r>
                        <a:rPr lang="en-GB" sz="1000" dirty="0">
                          <a:solidFill>
                            <a:srgbClr val="E9473E"/>
                          </a:solidFill>
                          <a:latin typeface="Arial"/>
                          <a:cs typeface="Arial"/>
                        </a:rPr>
                        <a:t>5</a:t>
                      </a:r>
                      <a:r>
                        <a:rPr lang="en-GB" sz="1000" spc="-25" dirty="0">
                          <a:solidFill>
                            <a:srgbClr val="E9473E"/>
                          </a:solidFill>
                          <a:latin typeface="Arial"/>
                          <a:cs typeface="Arial"/>
                        </a:rPr>
                        <a:t>/6 </a:t>
                      </a:r>
                      <a:r>
                        <a:rPr sz="1000" dirty="0">
                          <a:solidFill>
                            <a:srgbClr val="E9473E"/>
                          </a:solidFill>
                          <a:latin typeface="Arial"/>
                          <a:cs typeface="Arial"/>
                        </a:rPr>
                        <a:t>Information</a:t>
                      </a:r>
                      <a:r>
                        <a:rPr sz="1000" spc="-40" dirty="0">
                          <a:solidFill>
                            <a:srgbClr val="E9473E"/>
                          </a:solidFill>
                          <a:latin typeface="Arial"/>
                          <a:cs typeface="Arial"/>
                        </a:rPr>
                        <a:t> </a:t>
                      </a:r>
                      <a:r>
                        <a:rPr sz="1000" dirty="0">
                          <a:solidFill>
                            <a:srgbClr val="E9473E"/>
                          </a:solidFill>
                          <a:latin typeface="Arial"/>
                          <a:cs typeface="Arial"/>
                        </a:rPr>
                        <a:t>Booklet</a:t>
                      </a:r>
                      <a:r>
                        <a:rPr sz="1000" spc="-30" dirty="0">
                          <a:solidFill>
                            <a:srgbClr val="E9473E"/>
                          </a:solidFill>
                          <a:latin typeface="Arial"/>
                          <a:cs typeface="Arial"/>
                        </a:rPr>
                        <a:t> </a:t>
                      </a:r>
                      <a:r>
                        <a:rPr sz="1000" dirty="0">
                          <a:solidFill>
                            <a:srgbClr val="E9473E"/>
                          </a:solidFill>
                          <a:latin typeface="Arial"/>
                          <a:cs typeface="Arial"/>
                        </a:rPr>
                        <a:t>will</a:t>
                      </a:r>
                      <a:r>
                        <a:rPr sz="1000" spc="-20" dirty="0">
                          <a:solidFill>
                            <a:srgbClr val="E9473E"/>
                          </a:solidFill>
                          <a:latin typeface="Arial"/>
                          <a:cs typeface="Arial"/>
                        </a:rPr>
                        <a:t> </a:t>
                      </a:r>
                      <a:r>
                        <a:rPr sz="1000" dirty="0">
                          <a:solidFill>
                            <a:srgbClr val="E9473E"/>
                          </a:solidFill>
                          <a:latin typeface="Arial"/>
                          <a:cs typeface="Arial"/>
                        </a:rPr>
                        <a:t>be</a:t>
                      </a:r>
                      <a:r>
                        <a:rPr sz="1000" spc="-25" dirty="0">
                          <a:solidFill>
                            <a:srgbClr val="E9473E"/>
                          </a:solidFill>
                          <a:latin typeface="Arial"/>
                          <a:cs typeface="Arial"/>
                        </a:rPr>
                        <a:t> </a:t>
                      </a:r>
                      <a:r>
                        <a:rPr sz="1000" spc="-10" dirty="0">
                          <a:solidFill>
                            <a:srgbClr val="E9473E"/>
                          </a:solidFill>
                          <a:latin typeface="Arial"/>
                          <a:cs typeface="Arial"/>
                        </a:rPr>
                        <a:t>available online.</a:t>
                      </a:r>
                      <a:endParaRPr sz="1000" dirty="0">
                        <a:latin typeface="Arial"/>
                        <a:cs typeface="Arial"/>
                      </a:endParaRPr>
                    </a:p>
                    <a:p>
                      <a:pPr marR="835660">
                        <a:lnSpc>
                          <a:spcPct val="110000"/>
                        </a:lnSpc>
                      </a:pPr>
                      <a:r>
                        <a:rPr sz="1000" spc="-10" dirty="0">
                          <a:solidFill>
                            <a:srgbClr val="1D1D1B"/>
                          </a:solidFill>
                          <a:latin typeface="Arial"/>
                          <a:cs typeface="Arial"/>
                        </a:rPr>
                        <a:t>Visit</a:t>
                      </a:r>
                      <a:r>
                        <a:rPr sz="1000" spc="-30" dirty="0">
                          <a:solidFill>
                            <a:srgbClr val="1D1D1B"/>
                          </a:solidFill>
                          <a:latin typeface="Arial"/>
                          <a:cs typeface="Arial"/>
                        </a:rPr>
                        <a:t> </a:t>
                      </a:r>
                      <a:r>
                        <a:rPr sz="1000" dirty="0">
                          <a:solidFill>
                            <a:srgbClr val="1D1D1B"/>
                          </a:solidFill>
                          <a:latin typeface="Arial"/>
                          <a:cs typeface="Arial"/>
                        </a:rPr>
                        <a:t>our</a:t>
                      </a:r>
                      <a:r>
                        <a:rPr sz="1000" spc="-20" dirty="0">
                          <a:solidFill>
                            <a:srgbClr val="1D1D1B"/>
                          </a:solidFill>
                          <a:latin typeface="Arial"/>
                          <a:cs typeface="Arial"/>
                        </a:rPr>
                        <a:t> </a:t>
                      </a:r>
                      <a:r>
                        <a:rPr sz="1000" dirty="0">
                          <a:solidFill>
                            <a:srgbClr val="1D1D1B"/>
                          </a:solidFill>
                          <a:latin typeface="Arial"/>
                          <a:cs typeface="Arial"/>
                        </a:rPr>
                        <a:t>website for</a:t>
                      </a:r>
                      <a:r>
                        <a:rPr sz="1000" spc="-15" dirty="0">
                          <a:solidFill>
                            <a:srgbClr val="1D1D1B"/>
                          </a:solidFill>
                          <a:latin typeface="Arial"/>
                          <a:cs typeface="Arial"/>
                        </a:rPr>
                        <a:t> </a:t>
                      </a:r>
                      <a:r>
                        <a:rPr sz="1000" dirty="0">
                          <a:solidFill>
                            <a:srgbClr val="1D1D1B"/>
                          </a:solidFill>
                          <a:latin typeface="Arial"/>
                          <a:cs typeface="Arial"/>
                        </a:rPr>
                        <a:t>information</a:t>
                      </a:r>
                      <a:r>
                        <a:rPr sz="1000" spc="-30" dirty="0">
                          <a:solidFill>
                            <a:srgbClr val="1D1D1B"/>
                          </a:solidFill>
                          <a:latin typeface="Arial"/>
                          <a:cs typeface="Arial"/>
                        </a:rPr>
                        <a:t> </a:t>
                      </a:r>
                      <a:r>
                        <a:rPr sz="1000" spc="-25" dirty="0">
                          <a:solidFill>
                            <a:srgbClr val="1D1D1B"/>
                          </a:solidFill>
                          <a:latin typeface="Arial"/>
                          <a:cs typeface="Arial"/>
                        </a:rPr>
                        <a:t>and </a:t>
                      </a:r>
                      <a:r>
                        <a:rPr sz="1000" dirty="0">
                          <a:solidFill>
                            <a:srgbClr val="1D1D1B"/>
                          </a:solidFill>
                          <a:latin typeface="Arial"/>
                          <a:cs typeface="Arial"/>
                        </a:rPr>
                        <a:t>guidance</a:t>
                      </a:r>
                      <a:r>
                        <a:rPr sz="1000" spc="-15" dirty="0">
                          <a:solidFill>
                            <a:srgbClr val="1D1D1B"/>
                          </a:solidFill>
                          <a:latin typeface="Arial"/>
                          <a:cs typeface="Arial"/>
                        </a:rPr>
                        <a:t> </a:t>
                      </a:r>
                      <a:r>
                        <a:rPr sz="1000" dirty="0">
                          <a:solidFill>
                            <a:srgbClr val="1D1D1B"/>
                          </a:solidFill>
                          <a:latin typeface="Arial"/>
                          <a:cs typeface="Arial"/>
                        </a:rPr>
                        <a:t>on</a:t>
                      </a:r>
                      <a:r>
                        <a:rPr sz="1000" spc="-35" dirty="0">
                          <a:solidFill>
                            <a:srgbClr val="1D1D1B"/>
                          </a:solidFill>
                          <a:latin typeface="Arial"/>
                          <a:cs typeface="Arial"/>
                        </a:rPr>
                        <a:t> </a:t>
                      </a:r>
                      <a:r>
                        <a:rPr sz="1000" dirty="0">
                          <a:solidFill>
                            <a:srgbClr val="1D1D1B"/>
                          </a:solidFill>
                          <a:latin typeface="Arial"/>
                          <a:cs typeface="Arial"/>
                        </a:rPr>
                        <a:t>Year</a:t>
                      </a:r>
                      <a:r>
                        <a:rPr sz="1000" spc="-5" dirty="0">
                          <a:solidFill>
                            <a:srgbClr val="1D1D1B"/>
                          </a:solidFill>
                          <a:latin typeface="Arial"/>
                          <a:cs typeface="Arial"/>
                        </a:rPr>
                        <a:t> </a:t>
                      </a:r>
                      <a:r>
                        <a:rPr sz="1000" spc="-25" dirty="0">
                          <a:solidFill>
                            <a:srgbClr val="1D1D1B"/>
                          </a:solidFill>
                          <a:latin typeface="Arial"/>
                          <a:cs typeface="Arial"/>
                        </a:rPr>
                        <a:t>10. </a:t>
                      </a:r>
                      <a:r>
                        <a:rPr lang="en-GB" sz="1000" b="1" spc="-10">
                          <a:solidFill>
                            <a:srgbClr val="1D1D1B"/>
                          </a:solidFill>
                          <a:latin typeface="Arial"/>
                          <a:cs typeface="Arial"/>
                        </a:rPr>
                        <a:t>Marchesschool</a:t>
                      </a:r>
                      <a:r>
                        <a:rPr sz="1000" b="1" spc="-10">
                          <a:solidFill>
                            <a:srgbClr val="1D1D1B"/>
                          </a:solidFill>
                          <a:latin typeface="Arial"/>
                          <a:cs typeface="Arial"/>
                        </a:rPr>
                        <a:t>.co.uk/options202</a:t>
                      </a:r>
                      <a:r>
                        <a:rPr lang="en-GB" sz="1000" b="1" spc="-10" dirty="0">
                          <a:solidFill>
                            <a:srgbClr val="1D1D1B"/>
                          </a:solidFill>
                          <a:latin typeface="Arial"/>
                          <a:cs typeface="Arial"/>
                        </a:rPr>
                        <a:t>6</a:t>
                      </a:r>
                      <a:endParaRPr lang="en-GB" sz="1000" dirty="0">
                        <a:latin typeface="Arial"/>
                        <a:cs typeface="Arial"/>
                      </a:endParaRPr>
                    </a:p>
                    <a:p>
                      <a:pPr marR="835660" lvl="0">
                        <a:lnSpc>
                          <a:spcPct val="110000"/>
                        </a:lnSpc>
                        <a:buNone/>
                      </a:pPr>
                      <a:endParaRPr lang="en-GB" sz="1000" b="1" spc="-10" dirty="0">
                        <a:solidFill>
                          <a:srgbClr val="1D1D1B"/>
                        </a:solidFill>
                        <a:latin typeface="Arial"/>
                        <a:cs typeface="Arial"/>
                      </a:endParaRPr>
                    </a:p>
                    <a:p>
                      <a:pPr marR="835660" lvl="0">
                        <a:lnSpc>
                          <a:spcPct val="110000"/>
                        </a:lnSpc>
                        <a:buNone/>
                      </a:pPr>
                      <a:r>
                        <a:rPr lang="en-GB" sz="1000" b="0" spc="-10" dirty="0">
                          <a:solidFill>
                            <a:srgbClr val="1D1D1B"/>
                          </a:solidFill>
                          <a:latin typeface="Arial"/>
                          <a:cs typeface="Arial"/>
                        </a:rPr>
                        <a:t>From the 17th December until the 6th January a survey will be open for you to tell us which subjects you are likley to select. This is </a:t>
                      </a:r>
                      <a:r>
                        <a:rPr lang="en-GB" sz="1000" b="0" spc="-10">
                          <a:solidFill>
                            <a:srgbClr val="1D1D1B"/>
                          </a:solidFill>
                          <a:latin typeface="Arial"/>
                          <a:cs typeface="Arial"/>
                        </a:rPr>
                        <a:t>our</a:t>
                      </a:r>
                      <a:r>
                        <a:rPr lang="en-GB" sz="1000" b="0" spc="-10" dirty="0">
                          <a:solidFill>
                            <a:srgbClr val="1D1D1B"/>
                          </a:solidFill>
                          <a:latin typeface="Arial"/>
                          <a:cs typeface="Arial"/>
                        </a:rPr>
                        <a:t> intentions survey and not the Options Survey. </a:t>
                      </a:r>
                    </a:p>
                    <a:p>
                      <a:pPr marR="835660" lvl="0">
                        <a:lnSpc>
                          <a:spcPct val="110000"/>
                        </a:lnSpc>
                        <a:buNone/>
                      </a:pPr>
                      <a:endParaRPr lang="en-GB" sz="1000" b="1" spc="-10" dirty="0">
                        <a:solidFill>
                          <a:srgbClr val="1D1D1B"/>
                        </a:solidFill>
                        <a:latin typeface="Arial"/>
                        <a:cs typeface="Arial"/>
                      </a:endParaRPr>
                    </a:p>
                  </a:txBody>
                  <a:tcPr marL="0" marR="0" marT="137160" marB="0">
                    <a:lnT w="9525">
                      <a:solidFill>
                        <a:srgbClr val="E9473E"/>
                      </a:solidFill>
                      <a:prstDash val="sysDot"/>
                    </a:lnT>
                    <a:lnB w="9525">
                      <a:solidFill>
                        <a:srgbClr val="E9473E"/>
                      </a:solidFill>
                      <a:prstDash val="sysDot"/>
                    </a:lnB>
                  </a:tcPr>
                </a:tc>
                <a:extLst>
                  <a:ext uri="{0D108BD9-81ED-4DB2-BD59-A6C34878D82A}">
                    <a16:rowId xmlns:a16="http://schemas.microsoft.com/office/drawing/2014/main" val="10000"/>
                  </a:ext>
                </a:extLst>
              </a:tr>
              <a:tr h="904875">
                <a:tc>
                  <a:txBody>
                    <a:bodyPr/>
                    <a:lstStyle/>
                    <a:p>
                      <a:pPr>
                        <a:lnSpc>
                          <a:spcPct val="100000"/>
                        </a:lnSpc>
                        <a:spcBef>
                          <a:spcPts val="315"/>
                        </a:spcBef>
                      </a:pPr>
                      <a:r>
                        <a:rPr lang="en-GB" sz="1000" b="1" dirty="0">
                          <a:solidFill>
                            <a:srgbClr val="1D1D1B"/>
                          </a:solidFill>
                          <a:latin typeface="Arial"/>
                          <a:cs typeface="Arial"/>
                        </a:rPr>
                        <a:t>January 2026</a:t>
                      </a:r>
                      <a:endParaRPr sz="1000" dirty="0">
                        <a:latin typeface="Arial"/>
                        <a:cs typeface="Arial"/>
                      </a:endParaRPr>
                    </a:p>
                    <a:p>
                      <a:pPr marR="36195">
                        <a:lnSpc>
                          <a:spcPct val="110000"/>
                        </a:lnSpc>
                      </a:pPr>
                      <a:r>
                        <a:rPr sz="1000" dirty="0">
                          <a:solidFill>
                            <a:srgbClr val="E9473E"/>
                          </a:solidFill>
                          <a:latin typeface="Arial"/>
                          <a:cs typeface="Arial"/>
                        </a:rPr>
                        <a:t>Careers focused</a:t>
                      </a:r>
                      <a:r>
                        <a:rPr sz="1000" spc="-30" dirty="0">
                          <a:solidFill>
                            <a:srgbClr val="E9473E"/>
                          </a:solidFill>
                          <a:latin typeface="Arial"/>
                          <a:cs typeface="Arial"/>
                        </a:rPr>
                        <a:t> </a:t>
                      </a:r>
                      <a:r>
                        <a:rPr sz="1000" spc="-10" dirty="0">
                          <a:solidFill>
                            <a:srgbClr val="E9473E"/>
                          </a:solidFill>
                          <a:latin typeface="Arial"/>
                          <a:cs typeface="Arial"/>
                        </a:rPr>
                        <a:t>half-</a:t>
                      </a:r>
                      <a:r>
                        <a:rPr sz="1000" dirty="0">
                          <a:solidFill>
                            <a:srgbClr val="E9473E"/>
                          </a:solidFill>
                          <a:latin typeface="Arial"/>
                          <a:cs typeface="Arial"/>
                        </a:rPr>
                        <a:t>term</a:t>
                      </a:r>
                      <a:r>
                        <a:rPr sz="1000" spc="-20" dirty="0">
                          <a:solidFill>
                            <a:srgbClr val="E9473E"/>
                          </a:solidFill>
                          <a:latin typeface="Arial"/>
                          <a:cs typeface="Arial"/>
                        </a:rPr>
                        <a:t> </a:t>
                      </a:r>
                      <a:r>
                        <a:rPr sz="1000" dirty="0">
                          <a:solidFill>
                            <a:srgbClr val="E9473E"/>
                          </a:solidFill>
                          <a:latin typeface="Arial"/>
                          <a:cs typeface="Arial"/>
                        </a:rPr>
                        <a:t>including</a:t>
                      </a:r>
                      <a:r>
                        <a:rPr sz="1000" spc="-25" dirty="0">
                          <a:solidFill>
                            <a:srgbClr val="E9473E"/>
                          </a:solidFill>
                          <a:latin typeface="Arial"/>
                          <a:cs typeface="Arial"/>
                        </a:rPr>
                        <a:t> </a:t>
                      </a:r>
                      <a:r>
                        <a:rPr sz="1000" dirty="0">
                          <a:solidFill>
                            <a:srgbClr val="E9473E"/>
                          </a:solidFill>
                          <a:latin typeface="Arial"/>
                          <a:cs typeface="Arial"/>
                        </a:rPr>
                        <a:t>a</a:t>
                      </a:r>
                      <a:r>
                        <a:rPr sz="1000" spc="-40" dirty="0">
                          <a:solidFill>
                            <a:srgbClr val="E9473E"/>
                          </a:solidFill>
                          <a:latin typeface="Arial"/>
                          <a:cs typeface="Arial"/>
                        </a:rPr>
                        <a:t> </a:t>
                      </a:r>
                      <a:r>
                        <a:rPr sz="1000" dirty="0">
                          <a:solidFill>
                            <a:srgbClr val="E9473E"/>
                          </a:solidFill>
                          <a:latin typeface="Arial"/>
                          <a:cs typeface="Arial"/>
                        </a:rPr>
                        <a:t>Careers </a:t>
                      </a:r>
                      <a:r>
                        <a:rPr sz="1000" spc="-20" dirty="0">
                          <a:solidFill>
                            <a:srgbClr val="E9473E"/>
                          </a:solidFill>
                          <a:latin typeface="Arial"/>
                          <a:cs typeface="Arial"/>
                        </a:rPr>
                        <a:t>Fair </a:t>
                      </a:r>
                      <a:r>
                        <a:rPr sz="1000" dirty="0">
                          <a:solidFill>
                            <a:srgbClr val="E9473E"/>
                          </a:solidFill>
                          <a:latin typeface="Arial"/>
                          <a:cs typeface="Arial"/>
                        </a:rPr>
                        <a:t>and</a:t>
                      </a:r>
                      <a:r>
                        <a:rPr sz="1000" spc="-30" dirty="0">
                          <a:solidFill>
                            <a:srgbClr val="E9473E"/>
                          </a:solidFill>
                          <a:latin typeface="Arial"/>
                          <a:cs typeface="Arial"/>
                        </a:rPr>
                        <a:t> </a:t>
                      </a:r>
                      <a:r>
                        <a:rPr sz="1000" dirty="0">
                          <a:solidFill>
                            <a:srgbClr val="E9473E"/>
                          </a:solidFill>
                          <a:latin typeface="Arial"/>
                          <a:cs typeface="Arial"/>
                        </a:rPr>
                        <a:t>external</a:t>
                      </a:r>
                      <a:r>
                        <a:rPr sz="1000" spc="-10" dirty="0">
                          <a:solidFill>
                            <a:srgbClr val="E9473E"/>
                          </a:solidFill>
                          <a:latin typeface="Arial"/>
                          <a:cs typeface="Arial"/>
                        </a:rPr>
                        <a:t> speakers</a:t>
                      </a:r>
                      <a:r>
                        <a:rPr sz="1000" spc="-5" dirty="0">
                          <a:solidFill>
                            <a:srgbClr val="E9473E"/>
                          </a:solidFill>
                          <a:latin typeface="Arial"/>
                          <a:cs typeface="Arial"/>
                        </a:rPr>
                        <a:t> </a:t>
                      </a:r>
                      <a:r>
                        <a:rPr sz="1000" dirty="0">
                          <a:solidFill>
                            <a:srgbClr val="E9473E"/>
                          </a:solidFill>
                          <a:latin typeface="Arial"/>
                          <a:cs typeface="Arial"/>
                        </a:rPr>
                        <a:t>informing</a:t>
                      </a:r>
                      <a:r>
                        <a:rPr sz="1000" spc="-45" dirty="0">
                          <a:solidFill>
                            <a:srgbClr val="E9473E"/>
                          </a:solidFill>
                          <a:latin typeface="Arial"/>
                          <a:cs typeface="Arial"/>
                        </a:rPr>
                        <a:t> </a:t>
                      </a:r>
                      <a:r>
                        <a:rPr sz="1000" dirty="0">
                          <a:solidFill>
                            <a:srgbClr val="E9473E"/>
                          </a:solidFill>
                          <a:latin typeface="Arial"/>
                          <a:cs typeface="Arial"/>
                        </a:rPr>
                        <a:t>students</a:t>
                      </a:r>
                      <a:r>
                        <a:rPr sz="1000" spc="-20" dirty="0">
                          <a:solidFill>
                            <a:srgbClr val="E9473E"/>
                          </a:solidFill>
                          <a:latin typeface="Arial"/>
                          <a:cs typeface="Arial"/>
                        </a:rPr>
                        <a:t> about </a:t>
                      </a:r>
                      <a:r>
                        <a:rPr sz="1000" spc="-30" dirty="0">
                          <a:solidFill>
                            <a:srgbClr val="E9473E"/>
                          </a:solidFill>
                          <a:latin typeface="Arial"/>
                          <a:cs typeface="Arial"/>
                        </a:rPr>
                        <a:t>GCSE</a:t>
                      </a:r>
                      <a:r>
                        <a:rPr sz="1000" spc="-20" dirty="0">
                          <a:solidFill>
                            <a:srgbClr val="E9473E"/>
                          </a:solidFill>
                          <a:latin typeface="Arial"/>
                          <a:cs typeface="Arial"/>
                        </a:rPr>
                        <a:t> </a:t>
                      </a:r>
                      <a:r>
                        <a:rPr sz="1000" dirty="0">
                          <a:solidFill>
                            <a:srgbClr val="E9473E"/>
                          </a:solidFill>
                          <a:latin typeface="Arial"/>
                          <a:cs typeface="Arial"/>
                        </a:rPr>
                        <a:t>and</a:t>
                      </a:r>
                      <a:r>
                        <a:rPr sz="1000" spc="-15" dirty="0">
                          <a:solidFill>
                            <a:srgbClr val="E9473E"/>
                          </a:solidFill>
                          <a:latin typeface="Arial"/>
                          <a:cs typeface="Arial"/>
                        </a:rPr>
                        <a:t> </a:t>
                      </a:r>
                      <a:r>
                        <a:rPr sz="1000" dirty="0">
                          <a:solidFill>
                            <a:srgbClr val="E9473E"/>
                          </a:solidFill>
                          <a:latin typeface="Arial"/>
                          <a:cs typeface="Arial"/>
                        </a:rPr>
                        <a:t>Future</a:t>
                      </a:r>
                      <a:r>
                        <a:rPr sz="1000" spc="5" dirty="0">
                          <a:solidFill>
                            <a:srgbClr val="E9473E"/>
                          </a:solidFill>
                          <a:latin typeface="Arial"/>
                          <a:cs typeface="Arial"/>
                        </a:rPr>
                        <a:t> </a:t>
                      </a:r>
                      <a:r>
                        <a:rPr sz="1000" spc="-20" dirty="0">
                          <a:solidFill>
                            <a:srgbClr val="E9473E"/>
                          </a:solidFill>
                          <a:latin typeface="Arial"/>
                          <a:cs typeface="Arial"/>
                        </a:rPr>
                        <a:t>Pathways</a:t>
                      </a:r>
                      <a:r>
                        <a:rPr sz="1000" spc="-5" dirty="0">
                          <a:solidFill>
                            <a:srgbClr val="E9473E"/>
                          </a:solidFill>
                          <a:latin typeface="Arial"/>
                          <a:cs typeface="Arial"/>
                        </a:rPr>
                        <a:t> </a:t>
                      </a:r>
                      <a:r>
                        <a:rPr sz="1000" dirty="0">
                          <a:solidFill>
                            <a:srgbClr val="E9473E"/>
                          </a:solidFill>
                          <a:latin typeface="Arial"/>
                          <a:cs typeface="Arial"/>
                        </a:rPr>
                        <a:t>including</a:t>
                      </a:r>
                      <a:r>
                        <a:rPr sz="1000" spc="-20" dirty="0">
                          <a:solidFill>
                            <a:srgbClr val="E9473E"/>
                          </a:solidFill>
                          <a:latin typeface="Arial"/>
                          <a:cs typeface="Arial"/>
                        </a:rPr>
                        <a:t> </a:t>
                      </a:r>
                      <a:r>
                        <a:rPr sz="1000" dirty="0">
                          <a:solidFill>
                            <a:srgbClr val="E9473E"/>
                          </a:solidFill>
                          <a:latin typeface="Arial"/>
                          <a:cs typeface="Arial"/>
                        </a:rPr>
                        <a:t>A</a:t>
                      </a:r>
                      <a:r>
                        <a:rPr sz="1000" spc="-20" dirty="0">
                          <a:solidFill>
                            <a:srgbClr val="E9473E"/>
                          </a:solidFill>
                          <a:latin typeface="Arial"/>
                          <a:cs typeface="Arial"/>
                        </a:rPr>
                        <a:t> </a:t>
                      </a:r>
                      <a:r>
                        <a:rPr sz="1000" spc="-10" dirty="0">
                          <a:solidFill>
                            <a:srgbClr val="E9473E"/>
                          </a:solidFill>
                          <a:latin typeface="Arial"/>
                          <a:cs typeface="Arial"/>
                        </a:rPr>
                        <a:t>Levels, Vocational Courses</a:t>
                      </a:r>
                      <a:r>
                        <a:rPr sz="1000" spc="-20" dirty="0">
                          <a:solidFill>
                            <a:srgbClr val="E9473E"/>
                          </a:solidFill>
                          <a:latin typeface="Arial"/>
                          <a:cs typeface="Arial"/>
                        </a:rPr>
                        <a:t> </a:t>
                      </a:r>
                      <a:r>
                        <a:rPr sz="1000" dirty="0">
                          <a:solidFill>
                            <a:srgbClr val="E9473E"/>
                          </a:solidFill>
                          <a:latin typeface="Arial"/>
                          <a:cs typeface="Arial"/>
                        </a:rPr>
                        <a:t>and</a:t>
                      </a:r>
                      <a:r>
                        <a:rPr sz="1000" spc="-5" dirty="0">
                          <a:solidFill>
                            <a:srgbClr val="E9473E"/>
                          </a:solidFill>
                          <a:latin typeface="Arial"/>
                          <a:cs typeface="Arial"/>
                        </a:rPr>
                        <a:t> </a:t>
                      </a:r>
                      <a:r>
                        <a:rPr sz="1000" spc="-10" dirty="0">
                          <a:solidFill>
                            <a:srgbClr val="E9473E"/>
                          </a:solidFill>
                          <a:latin typeface="Arial"/>
                          <a:cs typeface="Arial"/>
                        </a:rPr>
                        <a:t>Apprenticeships.</a:t>
                      </a:r>
                      <a:endParaRPr sz="1000" dirty="0">
                        <a:latin typeface="Arial"/>
                        <a:cs typeface="Arial"/>
                      </a:endParaRPr>
                    </a:p>
                  </a:txBody>
                  <a:tcPr marL="0" marR="0" marT="40005" marB="0">
                    <a:lnT w="9525">
                      <a:solidFill>
                        <a:srgbClr val="E9473E"/>
                      </a:solidFill>
                      <a:prstDash val="sysDot"/>
                    </a:lnT>
                    <a:lnB w="9525">
                      <a:solidFill>
                        <a:srgbClr val="E9473E"/>
                      </a:solidFill>
                      <a:prstDash val="sysDot"/>
                    </a:lnB>
                  </a:tcPr>
                </a:tc>
                <a:extLst>
                  <a:ext uri="{0D108BD9-81ED-4DB2-BD59-A6C34878D82A}">
                    <a16:rowId xmlns:a16="http://schemas.microsoft.com/office/drawing/2014/main" val="10001"/>
                  </a:ext>
                </a:extLst>
              </a:tr>
              <a:tr h="782955">
                <a:tc>
                  <a:txBody>
                    <a:bodyPr/>
                    <a:lstStyle/>
                    <a:p>
                      <a:pPr>
                        <a:lnSpc>
                          <a:spcPct val="100000"/>
                        </a:lnSpc>
                        <a:spcBef>
                          <a:spcPts val="5"/>
                        </a:spcBef>
                      </a:pPr>
                      <a:endParaRPr sz="1000" dirty="0">
                        <a:latin typeface="Times New Roman"/>
                        <a:cs typeface="Times New Roman"/>
                      </a:endParaRPr>
                    </a:p>
                    <a:p>
                      <a:pPr>
                        <a:lnSpc>
                          <a:spcPct val="100000"/>
                        </a:lnSpc>
                      </a:pPr>
                      <a:r>
                        <a:rPr sz="1000" b="1" spc="-10" dirty="0">
                          <a:solidFill>
                            <a:srgbClr val="1D1D1B"/>
                          </a:solidFill>
                          <a:latin typeface="Arial"/>
                          <a:cs typeface="Arial"/>
                        </a:rPr>
                        <a:t>Thursday</a:t>
                      </a:r>
                      <a:r>
                        <a:rPr sz="1000" b="1" spc="-30" dirty="0">
                          <a:solidFill>
                            <a:srgbClr val="1D1D1B"/>
                          </a:solidFill>
                          <a:latin typeface="Arial"/>
                          <a:cs typeface="Arial"/>
                        </a:rPr>
                        <a:t> </a:t>
                      </a:r>
                      <a:r>
                        <a:rPr lang="en-GB" sz="1000" b="1" spc="-10" dirty="0">
                          <a:solidFill>
                            <a:srgbClr val="1D1D1B"/>
                          </a:solidFill>
                          <a:latin typeface="Arial"/>
                          <a:cs typeface="Arial"/>
                        </a:rPr>
                        <a:t>5</a:t>
                      </a:r>
                      <a:r>
                        <a:rPr lang="en-GB" sz="1000" b="1" spc="-10" baseline="30000" dirty="0">
                          <a:solidFill>
                            <a:srgbClr val="1D1D1B"/>
                          </a:solidFill>
                          <a:latin typeface="Arial"/>
                          <a:cs typeface="Arial"/>
                        </a:rPr>
                        <a:t>th</a:t>
                      </a:r>
                      <a:r>
                        <a:rPr lang="en-GB" sz="1000" b="1" spc="-10" dirty="0">
                          <a:solidFill>
                            <a:srgbClr val="1D1D1B"/>
                          </a:solidFill>
                          <a:latin typeface="Arial"/>
                          <a:cs typeface="Arial"/>
                        </a:rPr>
                        <a:t> </a:t>
                      </a:r>
                      <a:r>
                        <a:rPr sz="1000" b="1" dirty="0">
                          <a:solidFill>
                            <a:srgbClr val="1D1D1B"/>
                          </a:solidFill>
                          <a:latin typeface="Arial"/>
                          <a:cs typeface="Arial"/>
                        </a:rPr>
                        <a:t>February</a:t>
                      </a:r>
                      <a:r>
                        <a:rPr sz="1000" b="1" spc="-35" dirty="0">
                          <a:solidFill>
                            <a:srgbClr val="1D1D1B"/>
                          </a:solidFill>
                          <a:latin typeface="Arial"/>
                          <a:cs typeface="Arial"/>
                        </a:rPr>
                        <a:t> </a:t>
                      </a:r>
                      <a:r>
                        <a:rPr sz="1000" b="1" spc="-20" dirty="0">
                          <a:solidFill>
                            <a:srgbClr val="1D1D1B"/>
                          </a:solidFill>
                          <a:latin typeface="Arial"/>
                          <a:cs typeface="Arial"/>
                        </a:rPr>
                        <a:t>202</a:t>
                      </a:r>
                      <a:r>
                        <a:rPr lang="en-GB" sz="1000" b="1" spc="-20" dirty="0">
                          <a:solidFill>
                            <a:srgbClr val="1D1D1B"/>
                          </a:solidFill>
                          <a:latin typeface="Arial"/>
                          <a:cs typeface="Arial"/>
                        </a:rPr>
                        <a:t>6</a:t>
                      </a:r>
                      <a:endParaRPr sz="1000" dirty="0">
                        <a:latin typeface="Arial"/>
                        <a:cs typeface="Arial"/>
                      </a:endParaRPr>
                    </a:p>
                    <a:p>
                      <a:pPr>
                        <a:lnSpc>
                          <a:spcPct val="100000"/>
                        </a:lnSpc>
                        <a:spcBef>
                          <a:spcPts val="120"/>
                        </a:spcBef>
                      </a:pPr>
                      <a:r>
                        <a:rPr sz="1000" dirty="0">
                          <a:solidFill>
                            <a:srgbClr val="E9473E"/>
                          </a:solidFill>
                          <a:latin typeface="Arial"/>
                          <a:cs typeface="Arial"/>
                        </a:rPr>
                        <a:t>Parents’</a:t>
                      </a:r>
                      <a:r>
                        <a:rPr sz="1000" spc="-40" dirty="0">
                          <a:solidFill>
                            <a:srgbClr val="E9473E"/>
                          </a:solidFill>
                          <a:latin typeface="Arial"/>
                          <a:cs typeface="Arial"/>
                        </a:rPr>
                        <a:t> </a:t>
                      </a:r>
                      <a:r>
                        <a:rPr sz="1000" dirty="0">
                          <a:solidFill>
                            <a:srgbClr val="E9473E"/>
                          </a:solidFill>
                          <a:latin typeface="Arial"/>
                          <a:cs typeface="Arial"/>
                        </a:rPr>
                        <a:t>Options</a:t>
                      </a:r>
                      <a:r>
                        <a:rPr sz="1000" spc="-45" dirty="0">
                          <a:solidFill>
                            <a:srgbClr val="E9473E"/>
                          </a:solidFill>
                          <a:latin typeface="Arial"/>
                          <a:cs typeface="Arial"/>
                        </a:rPr>
                        <a:t> </a:t>
                      </a:r>
                      <a:r>
                        <a:rPr sz="1000" dirty="0">
                          <a:solidFill>
                            <a:srgbClr val="E9473E"/>
                          </a:solidFill>
                          <a:latin typeface="Arial"/>
                          <a:cs typeface="Arial"/>
                        </a:rPr>
                        <a:t>Information</a:t>
                      </a:r>
                      <a:r>
                        <a:rPr sz="1000" spc="-55" dirty="0">
                          <a:solidFill>
                            <a:srgbClr val="E9473E"/>
                          </a:solidFill>
                          <a:latin typeface="Arial"/>
                          <a:cs typeface="Arial"/>
                        </a:rPr>
                        <a:t> </a:t>
                      </a:r>
                      <a:r>
                        <a:rPr sz="1000" spc="-10" dirty="0">
                          <a:solidFill>
                            <a:srgbClr val="E9473E"/>
                          </a:solidFill>
                          <a:latin typeface="Arial"/>
                          <a:cs typeface="Arial"/>
                        </a:rPr>
                        <a:t>Event</a:t>
                      </a:r>
                      <a:r>
                        <a:rPr sz="1000" spc="-50" dirty="0">
                          <a:solidFill>
                            <a:srgbClr val="E9473E"/>
                          </a:solidFill>
                          <a:latin typeface="Arial"/>
                          <a:cs typeface="Arial"/>
                        </a:rPr>
                        <a:t> </a:t>
                      </a:r>
                      <a:r>
                        <a:rPr sz="1000" dirty="0">
                          <a:solidFill>
                            <a:srgbClr val="E9473E"/>
                          </a:solidFill>
                          <a:latin typeface="Arial"/>
                          <a:cs typeface="Arial"/>
                        </a:rPr>
                        <a:t>and</a:t>
                      </a:r>
                      <a:r>
                        <a:rPr sz="1000" spc="-45" dirty="0">
                          <a:solidFill>
                            <a:srgbClr val="E9473E"/>
                          </a:solidFill>
                          <a:latin typeface="Arial"/>
                          <a:cs typeface="Arial"/>
                        </a:rPr>
                        <a:t> </a:t>
                      </a:r>
                      <a:r>
                        <a:rPr sz="1000" spc="-10" dirty="0">
                          <a:solidFill>
                            <a:srgbClr val="E9473E"/>
                          </a:solidFill>
                          <a:latin typeface="Arial"/>
                          <a:cs typeface="Arial"/>
                        </a:rPr>
                        <a:t>Parents’</a:t>
                      </a:r>
                      <a:endParaRPr sz="1000" dirty="0">
                        <a:latin typeface="Arial"/>
                        <a:cs typeface="Arial"/>
                      </a:endParaRPr>
                    </a:p>
                    <a:p>
                      <a:pPr>
                        <a:lnSpc>
                          <a:spcPct val="100000"/>
                        </a:lnSpc>
                        <a:spcBef>
                          <a:spcPts val="120"/>
                        </a:spcBef>
                      </a:pPr>
                      <a:r>
                        <a:rPr sz="1000" spc="-10" dirty="0">
                          <a:solidFill>
                            <a:srgbClr val="E9473E"/>
                          </a:solidFill>
                          <a:latin typeface="Arial"/>
                          <a:cs typeface="Arial"/>
                        </a:rPr>
                        <a:t>Evening.</a:t>
                      </a:r>
                      <a:endParaRPr sz="1000" dirty="0">
                        <a:latin typeface="Arial"/>
                        <a:cs typeface="Arial"/>
                      </a:endParaRPr>
                    </a:p>
                  </a:txBody>
                  <a:tcPr marL="0" marR="0" marT="635" marB="0">
                    <a:lnT w="9525">
                      <a:solidFill>
                        <a:srgbClr val="E9473E"/>
                      </a:solidFill>
                      <a:prstDash val="sysDot"/>
                    </a:lnT>
                    <a:lnB w="9525">
                      <a:solidFill>
                        <a:srgbClr val="E9473E"/>
                      </a:solidFill>
                      <a:prstDash val="sysDot"/>
                    </a:lnB>
                  </a:tcPr>
                </a:tc>
                <a:extLst>
                  <a:ext uri="{0D108BD9-81ED-4DB2-BD59-A6C34878D82A}">
                    <a16:rowId xmlns:a16="http://schemas.microsoft.com/office/drawing/2014/main" val="10002"/>
                  </a:ext>
                </a:extLst>
              </a:tr>
              <a:tr h="782955">
                <a:tc>
                  <a:txBody>
                    <a:bodyPr/>
                    <a:lstStyle/>
                    <a:p>
                      <a:pPr>
                        <a:lnSpc>
                          <a:spcPct val="100000"/>
                        </a:lnSpc>
                        <a:spcBef>
                          <a:spcPts val="665"/>
                        </a:spcBef>
                      </a:pPr>
                      <a:endParaRPr sz="1000" dirty="0">
                        <a:latin typeface="Times New Roman"/>
                        <a:cs typeface="Times New Roman"/>
                      </a:endParaRPr>
                    </a:p>
                    <a:p>
                      <a:pPr>
                        <a:lnSpc>
                          <a:spcPct val="100000"/>
                        </a:lnSpc>
                      </a:pPr>
                      <a:r>
                        <a:rPr sz="1000" b="1" dirty="0">
                          <a:solidFill>
                            <a:srgbClr val="1D1D1B"/>
                          </a:solidFill>
                          <a:latin typeface="Arial"/>
                          <a:cs typeface="Arial"/>
                        </a:rPr>
                        <a:t>Friday</a:t>
                      </a:r>
                      <a:r>
                        <a:rPr sz="1000" b="1" spc="-35" dirty="0">
                          <a:solidFill>
                            <a:srgbClr val="1D1D1B"/>
                          </a:solidFill>
                          <a:latin typeface="Arial"/>
                          <a:cs typeface="Arial"/>
                        </a:rPr>
                        <a:t> </a:t>
                      </a:r>
                      <a:r>
                        <a:rPr lang="en-GB" sz="1000" b="1" spc="-35" dirty="0">
                          <a:solidFill>
                            <a:srgbClr val="1D1D1B"/>
                          </a:solidFill>
                          <a:latin typeface="Arial"/>
                          <a:cs typeface="Arial"/>
                        </a:rPr>
                        <a:t>6th</a:t>
                      </a:r>
                      <a:r>
                        <a:rPr sz="950" b="1" spc="89" baseline="25641" dirty="0">
                          <a:solidFill>
                            <a:srgbClr val="1D1D1B"/>
                          </a:solidFill>
                          <a:latin typeface="Arial"/>
                          <a:cs typeface="Arial"/>
                        </a:rPr>
                        <a:t> </a:t>
                      </a:r>
                      <a:r>
                        <a:rPr sz="1000" b="1" dirty="0">
                          <a:solidFill>
                            <a:srgbClr val="1D1D1B"/>
                          </a:solidFill>
                          <a:latin typeface="Arial"/>
                          <a:cs typeface="Arial"/>
                        </a:rPr>
                        <a:t>to</a:t>
                      </a:r>
                      <a:r>
                        <a:rPr sz="1000" b="1" spc="-35" dirty="0">
                          <a:solidFill>
                            <a:srgbClr val="1D1D1B"/>
                          </a:solidFill>
                          <a:latin typeface="Arial"/>
                          <a:cs typeface="Arial"/>
                        </a:rPr>
                        <a:t> </a:t>
                      </a:r>
                      <a:r>
                        <a:rPr sz="1000" b="1" spc="-10" dirty="0">
                          <a:solidFill>
                            <a:srgbClr val="1D1D1B"/>
                          </a:solidFill>
                          <a:latin typeface="Arial"/>
                          <a:cs typeface="Arial"/>
                        </a:rPr>
                        <a:t>Wednesday </a:t>
                      </a:r>
                      <a:r>
                        <a:rPr lang="en-GB" sz="1000" b="1" spc="-10" dirty="0">
                          <a:solidFill>
                            <a:srgbClr val="1D1D1B"/>
                          </a:solidFill>
                          <a:latin typeface="Arial"/>
                          <a:cs typeface="Arial"/>
                        </a:rPr>
                        <a:t>11</a:t>
                      </a:r>
                      <a:r>
                        <a:rPr sz="950" b="1" baseline="25641" err="1">
                          <a:solidFill>
                            <a:srgbClr val="1D1D1B"/>
                          </a:solidFill>
                          <a:latin typeface="Arial"/>
                          <a:cs typeface="Arial"/>
                        </a:rPr>
                        <a:t>th</a:t>
                      </a:r>
                      <a:r>
                        <a:rPr sz="950" b="1" spc="104" baseline="25641" dirty="0">
                          <a:solidFill>
                            <a:srgbClr val="1D1D1B"/>
                          </a:solidFill>
                          <a:latin typeface="Arial"/>
                          <a:cs typeface="Arial"/>
                        </a:rPr>
                        <a:t> </a:t>
                      </a:r>
                      <a:r>
                        <a:rPr sz="1000" b="1" dirty="0">
                          <a:solidFill>
                            <a:srgbClr val="1D1D1B"/>
                          </a:solidFill>
                          <a:latin typeface="Arial"/>
                          <a:cs typeface="Arial"/>
                        </a:rPr>
                        <a:t>February</a:t>
                      </a:r>
                      <a:r>
                        <a:rPr sz="1000" b="1" spc="-15" dirty="0">
                          <a:solidFill>
                            <a:srgbClr val="1D1D1B"/>
                          </a:solidFill>
                          <a:latin typeface="Arial"/>
                          <a:cs typeface="Arial"/>
                        </a:rPr>
                        <a:t> </a:t>
                      </a:r>
                      <a:r>
                        <a:rPr sz="1000" b="1" spc="-20" dirty="0">
                          <a:solidFill>
                            <a:srgbClr val="1D1D1B"/>
                          </a:solidFill>
                          <a:latin typeface="Arial"/>
                          <a:cs typeface="Arial"/>
                        </a:rPr>
                        <a:t>202</a:t>
                      </a:r>
                      <a:r>
                        <a:rPr lang="en-GB" sz="1000" b="1" spc="-20" dirty="0">
                          <a:solidFill>
                            <a:srgbClr val="1D1D1B"/>
                          </a:solidFill>
                          <a:latin typeface="Arial"/>
                          <a:cs typeface="Arial"/>
                        </a:rPr>
                        <a:t>6</a:t>
                      </a:r>
                      <a:endParaRPr sz="1000" dirty="0">
                        <a:latin typeface="Arial"/>
                        <a:cs typeface="Arial"/>
                      </a:endParaRPr>
                    </a:p>
                    <a:p>
                      <a:pPr>
                        <a:lnSpc>
                          <a:spcPct val="100000"/>
                        </a:lnSpc>
                        <a:spcBef>
                          <a:spcPts val="120"/>
                        </a:spcBef>
                      </a:pPr>
                      <a:r>
                        <a:rPr sz="1000" dirty="0">
                          <a:solidFill>
                            <a:srgbClr val="E9473E"/>
                          </a:solidFill>
                          <a:latin typeface="Arial"/>
                          <a:cs typeface="Arial"/>
                        </a:rPr>
                        <a:t>Options</a:t>
                      </a:r>
                      <a:r>
                        <a:rPr sz="1000" spc="-25" dirty="0">
                          <a:solidFill>
                            <a:srgbClr val="E9473E"/>
                          </a:solidFill>
                          <a:latin typeface="Arial"/>
                          <a:cs typeface="Arial"/>
                        </a:rPr>
                        <a:t> </a:t>
                      </a:r>
                      <a:r>
                        <a:rPr sz="1000" dirty="0">
                          <a:solidFill>
                            <a:srgbClr val="E9473E"/>
                          </a:solidFill>
                          <a:latin typeface="Arial"/>
                          <a:cs typeface="Arial"/>
                        </a:rPr>
                        <a:t>preference</a:t>
                      </a:r>
                      <a:r>
                        <a:rPr sz="1000" spc="15" dirty="0">
                          <a:solidFill>
                            <a:srgbClr val="E9473E"/>
                          </a:solidFill>
                          <a:latin typeface="Arial"/>
                          <a:cs typeface="Arial"/>
                        </a:rPr>
                        <a:t> </a:t>
                      </a:r>
                      <a:r>
                        <a:rPr sz="1000" dirty="0">
                          <a:solidFill>
                            <a:srgbClr val="E9473E"/>
                          </a:solidFill>
                          <a:latin typeface="Arial"/>
                          <a:cs typeface="Arial"/>
                        </a:rPr>
                        <a:t>survey</a:t>
                      </a:r>
                      <a:r>
                        <a:rPr sz="1000" spc="-20" dirty="0">
                          <a:solidFill>
                            <a:srgbClr val="E9473E"/>
                          </a:solidFill>
                          <a:latin typeface="Arial"/>
                          <a:cs typeface="Arial"/>
                        </a:rPr>
                        <a:t> open.</a:t>
                      </a:r>
                      <a:endParaRPr sz="1000" dirty="0">
                        <a:latin typeface="Arial"/>
                        <a:cs typeface="Arial"/>
                      </a:endParaRPr>
                    </a:p>
                  </a:txBody>
                  <a:tcPr marL="0" marR="0" marT="84455" marB="0">
                    <a:lnT w="9525">
                      <a:solidFill>
                        <a:srgbClr val="E9473E"/>
                      </a:solidFill>
                      <a:prstDash val="sysDot"/>
                    </a:lnT>
                    <a:lnB w="9525">
                      <a:solidFill>
                        <a:srgbClr val="E9473E"/>
                      </a:solidFill>
                      <a:prstDash val="sysDot"/>
                    </a:lnB>
                  </a:tcPr>
                </a:tc>
                <a:extLst>
                  <a:ext uri="{0D108BD9-81ED-4DB2-BD59-A6C34878D82A}">
                    <a16:rowId xmlns:a16="http://schemas.microsoft.com/office/drawing/2014/main" val="10003"/>
                  </a:ext>
                </a:extLst>
              </a:tr>
              <a:tr h="782955">
                <a:tc>
                  <a:txBody>
                    <a:bodyPr/>
                    <a:lstStyle/>
                    <a:p>
                      <a:pPr>
                        <a:lnSpc>
                          <a:spcPct val="100000"/>
                        </a:lnSpc>
                        <a:spcBef>
                          <a:spcPts val="670"/>
                        </a:spcBef>
                      </a:pPr>
                      <a:endParaRPr sz="1000" dirty="0">
                        <a:latin typeface="Times New Roman"/>
                        <a:cs typeface="Times New Roman"/>
                      </a:endParaRPr>
                    </a:p>
                    <a:p>
                      <a:pPr>
                        <a:lnSpc>
                          <a:spcPct val="100000"/>
                        </a:lnSpc>
                      </a:pPr>
                      <a:r>
                        <a:rPr sz="1000" b="1" dirty="0">
                          <a:solidFill>
                            <a:srgbClr val="1D1D1B"/>
                          </a:solidFill>
                          <a:latin typeface="Arial"/>
                          <a:cs typeface="Arial"/>
                        </a:rPr>
                        <a:t>Spring</a:t>
                      </a:r>
                      <a:r>
                        <a:rPr sz="1000" b="1" spc="-50" dirty="0">
                          <a:solidFill>
                            <a:srgbClr val="1D1D1B"/>
                          </a:solidFill>
                          <a:latin typeface="Arial"/>
                          <a:cs typeface="Arial"/>
                        </a:rPr>
                        <a:t> </a:t>
                      </a:r>
                      <a:r>
                        <a:rPr sz="1000" b="1" dirty="0">
                          <a:solidFill>
                            <a:srgbClr val="1D1D1B"/>
                          </a:solidFill>
                          <a:latin typeface="Arial"/>
                          <a:cs typeface="Arial"/>
                        </a:rPr>
                        <a:t>Term</a:t>
                      </a:r>
                      <a:r>
                        <a:rPr lang="en-GB" sz="1000" b="1" dirty="0">
                          <a:solidFill>
                            <a:srgbClr val="1D1D1B"/>
                          </a:solidFill>
                          <a:latin typeface="Arial"/>
                          <a:cs typeface="Arial"/>
                        </a:rPr>
                        <a:t> 2026</a:t>
                      </a:r>
                      <a:endParaRPr sz="1000" dirty="0">
                        <a:latin typeface="Arial"/>
                        <a:cs typeface="Arial"/>
                      </a:endParaRPr>
                    </a:p>
                    <a:p>
                      <a:pPr>
                        <a:lnSpc>
                          <a:spcPct val="100000"/>
                        </a:lnSpc>
                        <a:spcBef>
                          <a:spcPts val="120"/>
                        </a:spcBef>
                      </a:pPr>
                      <a:r>
                        <a:rPr sz="1000" dirty="0">
                          <a:solidFill>
                            <a:srgbClr val="E9473E"/>
                          </a:solidFill>
                          <a:latin typeface="Arial"/>
                          <a:cs typeface="Arial"/>
                        </a:rPr>
                        <a:t>Options</a:t>
                      </a:r>
                      <a:r>
                        <a:rPr sz="1000" spc="-45" dirty="0">
                          <a:solidFill>
                            <a:srgbClr val="E9473E"/>
                          </a:solidFill>
                          <a:latin typeface="Arial"/>
                          <a:cs typeface="Arial"/>
                        </a:rPr>
                        <a:t> </a:t>
                      </a:r>
                      <a:r>
                        <a:rPr sz="1000" spc="-10" dirty="0">
                          <a:solidFill>
                            <a:srgbClr val="E9473E"/>
                          </a:solidFill>
                          <a:latin typeface="Arial"/>
                          <a:cs typeface="Arial"/>
                        </a:rPr>
                        <a:t>consultation.</a:t>
                      </a:r>
                      <a:endParaRPr sz="1000" dirty="0">
                        <a:latin typeface="Arial"/>
                        <a:cs typeface="Arial"/>
                      </a:endParaRPr>
                    </a:p>
                  </a:txBody>
                  <a:tcPr marL="0" marR="0" marT="85090" marB="0">
                    <a:lnT w="9525">
                      <a:solidFill>
                        <a:srgbClr val="E9473E"/>
                      </a:solidFill>
                      <a:prstDash val="sysDot"/>
                    </a:lnT>
                    <a:lnB w="9525">
                      <a:solidFill>
                        <a:srgbClr val="E9473E"/>
                      </a:solidFill>
                      <a:prstDash val="sysDot"/>
                    </a:lnB>
                  </a:tcPr>
                </a:tc>
                <a:extLst>
                  <a:ext uri="{0D108BD9-81ED-4DB2-BD59-A6C34878D82A}">
                    <a16:rowId xmlns:a16="http://schemas.microsoft.com/office/drawing/2014/main" val="10004"/>
                  </a:ext>
                </a:extLst>
              </a:tr>
              <a:tr h="782955">
                <a:tc>
                  <a:txBody>
                    <a:bodyPr/>
                    <a:lstStyle/>
                    <a:p>
                      <a:pPr>
                        <a:lnSpc>
                          <a:spcPct val="100000"/>
                        </a:lnSpc>
                        <a:spcBef>
                          <a:spcPts val="500"/>
                        </a:spcBef>
                      </a:pPr>
                      <a:r>
                        <a:rPr sz="1000" b="1" spc="-10" dirty="0">
                          <a:solidFill>
                            <a:srgbClr val="1D1D1B"/>
                          </a:solidFill>
                          <a:latin typeface="Arial"/>
                          <a:cs typeface="Arial"/>
                        </a:rPr>
                        <a:t>Summer</a:t>
                      </a:r>
                      <a:r>
                        <a:rPr sz="1000" b="1" spc="-15" dirty="0">
                          <a:solidFill>
                            <a:srgbClr val="1D1D1B"/>
                          </a:solidFill>
                          <a:latin typeface="Arial"/>
                          <a:cs typeface="Arial"/>
                        </a:rPr>
                        <a:t> </a:t>
                      </a:r>
                      <a:r>
                        <a:rPr sz="1000" b="1" dirty="0">
                          <a:solidFill>
                            <a:srgbClr val="1D1D1B"/>
                          </a:solidFill>
                          <a:latin typeface="Arial"/>
                          <a:cs typeface="Arial"/>
                        </a:rPr>
                        <a:t>Term</a:t>
                      </a:r>
                      <a:r>
                        <a:rPr sz="1000" b="1" spc="-15" dirty="0">
                          <a:solidFill>
                            <a:srgbClr val="1D1D1B"/>
                          </a:solidFill>
                          <a:latin typeface="Arial"/>
                          <a:cs typeface="Arial"/>
                        </a:rPr>
                        <a:t> </a:t>
                      </a:r>
                      <a:r>
                        <a:rPr sz="1000" b="1" spc="-20" dirty="0">
                          <a:solidFill>
                            <a:srgbClr val="1D1D1B"/>
                          </a:solidFill>
                          <a:latin typeface="Arial"/>
                          <a:cs typeface="Arial"/>
                        </a:rPr>
                        <a:t>202</a:t>
                      </a:r>
                      <a:r>
                        <a:rPr lang="en-GB" sz="1000" b="1" spc="-20" dirty="0">
                          <a:solidFill>
                            <a:srgbClr val="1D1D1B"/>
                          </a:solidFill>
                          <a:latin typeface="Arial"/>
                          <a:cs typeface="Arial"/>
                        </a:rPr>
                        <a:t>6</a:t>
                      </a:r>
                      <a:endParaRPr sz="1000" dirty="0">
                        <a:latin typeface="Arial"/>
                        <a:cs typeface="Arial"/>
                      </a:endParaRPr>
                    </a:p>
                    <a:p>
                      <a:pPr marR="135255">
                        <a:lnSpc>
                          <a:spcPct val="110000"/>
                        </a:lnSpc>
                      </a:pPr>
                      <a:r>
                        <a:rPr sz="1000" spc="-10" dirty="0">
                          <a:solidFill>
                            <a:srgbClr val="E9473E"/>
                          </a:solidFill>
                          <a:latin typeface="Arial"/>
                          <a:cs typeface="Arial"/>
                        </a:rPr>
                        <a:t>Final</a:t>
                      </a:r>
                      <a:r>
                        <a:rPr sz="1000" spc="-20" dirty="0">
                          <a:solidFill>
                            <a:srgbClr val="E9473E"/>
                          </a:solidFill>
                          <a:latin typeface="Arial"/>
                          <a:cs typeface="Arial"/>
                        </a:rPr>
                        <a:t> </a:t>
                      </a:r>
                      <a:r>
                        <a:rPr sz="1000" dirty="0">
                          <a:solidFill>
                            <a:srgbClr val="E9473E"/>
                          </a:solidFill>
                          <a:latin typeface="Arial"/>
                          <a:cs typeface="Arial"/>
                        </a:rPr>
                        <a:t>Options</a:t>
                      </a:r>
                      <a:r>
                        <a:rPr sz="1000" spc="-30" dirty="0">
                          <a:solidFill>
                            <a:srgbClr val="E9473E"/>
                          </a:solidFill>
                          <a:latin typeface="Arial"/>
                          <a:cs typeface="Arial"/>
                        </a:rPr>
                        <a:t> </a:t>
                      </a:r>
                      <a:r>
                        <a:rPr sz="1000" dirty="0">
                          <a:solidFill>
                            <a:srgbClr val="E9473E"/>
                          </a:solidFill>
                          <a:latin typeface="Arial"/>
                          <a:cs typeface="Arial"/>
                        </a:rPr>
                        <a:t>shared</a:t>
                      </a:r>
                      <a:r>
                        <a:rPr sz="1000" spc="-15" dirty="0">
                          <a:solidFill>
                            <a:srgbClr val="E9473E"/>
                          </a:solidFill>
                          <a:latin typeface="Arial"/>
                          <a:cs typeface="Arial"/>
                        </a:rPr>
                        <a:t> </a:t>
                      </a:r>
                      <a:r>
                        <a:rPr sz="1000" dirty="0">
                          <a:solidFill>
                            <a:srgbClr val="E9473E"/>
                          </a:solidFill>
                          <a:latin typeface="Arial"/>
                          <a:cs typeface="Arial"/>
                        </a:rPr>
                        <a:t>with</a:t>
                      </a:r>
                      <a:r>
                        <a:rPr sz="1000" spc="-35" dirty="0">
                          <a:solidFill>
                            <a:srgbClr val="E9473E"/>
                          </a:solidFill>
                          <a:latin typeface="Arial"/>
                          <a:cs typeface="Arial"/>
                        </a:rPr>
                        <a:t> </a:t>
                      </a:r>
                      <a:r>
                        <a:rPr sz="1000" dirty="0">
                          <a:solidFill>
                            <a:srgbClr val="E9473E"/>
                          </a:solidFill>
                          <a:latin typeface="Arial"/>
                          <a:cs typeface="Arial"/>
                        </a:rPr>
                        <a:t>students</a:t>
                      </a:r>
                      <a:r>
                        <a:rPr sz="1000" spc="-20" dirty="0">
                          <a:solidFill>
                            <a:srgbClr val="E9473E"/>
                          </a:solidFill>
                          <a:latin typeface="Arial"/>
                          <a:cs typeface="Arial"/>
                        </a:rPr>
                        <a:t> </a:t>
                      </a:r>
                      <a:r>
                        <a:rPr sz="1000" dirty="0">
                          <a:solidFill>
                            <a:srgbClr val="E9473E"/>
                          </a:solidFill>
                          <a:latin typeface="Arial"/>
                          <a:cs typeface="Arial"/>
                        </a:rPr>
                        <a:t>in</a:t>
                      </a:r>
                      <a:r>
                        <a:rPr sz="1000" spc="-45" dirty="0">
                          <a:solidFill>
                            <a:srgbClr val="E9473E"/>
                          </a:solidFill>
                          <a:latin typeface="Arial"/>
                          <a:cs typeface="Arial"/>
                        </a:rPr>
                        <a:t> </a:t>
                      </a:r>
                      <a:r>
                        <a:rPr sz="1000" spc="-10" dirty="0">
                          <a:solidFill>
                            <a:srgbClr val="E9473E"/>
                          </a:solidFill>
                          <a:latin typeface="Arial"/>
                          <a:cs typeface="Arial"/>
                        </a:rPr>
                        <a:t>preparation </a:t>
                      </a:r>
                      <a:r>
                        <a:rPr sz="1000" dirty="0">
                          <a:solidFill>
                            <a:srgbClr val="E9473E"/>
                          </a:solidFill>
                          <a:latin typeface="Arial"/>
                          <a:cs typeface="Arial"/>
                        </a:rPr>
                        <a:t>for</a:t>
                      </a:r>
                      <a:r>
                        <a:rPr sz="1000" spc="-10" dirty="0">
                          <a:solidFill>
                            <a:srgbClr val="E9473E"/>
                          </a:solidFill>
                          <a:latin typeface="Arial"/>
                          <a:cs typeface="Arial"/>
                        </a:rPr>
                        <a:t> </a:t>
                      </a:r>
                      <a:r>
                        <a:rPr sz="1000" dirty="0">
                          <a:solidFill>
                            <a:srgbClr val="E9473E"/>
                          </a:solidFill>
                          <a:latin typeface="Arial"/>
                          <a:cs typeface="Arial"/>
                        </a:rPr>
                        <a:t>September</a:t>
                      </a:r>
                      <a:r>
                        <a:rPr sz="1000" spc="45" dirty="0">
                          <a:solidFill>
                            <a:srgbClr val="E9473E"/>
                          </a:solidFill>
                          <a:latin typeface="Arial"/>
                          <a:cs typeface="Arial"/>
                        </a:rPr>
                        <a:t> </a:t>
                      </a:r>
                      <a:r>
                        <a:rPr sz="1000" spc="-20" dirty="0">
                          <a:solidFill>
                            <a:srgbClr val="E9473E"/>
                          </a:solidFill>
                          <a:latin typeface="Arial"/>
                          <a:cs typeface="Arial"/>
                        </a:rPr>
                        <a:t>202</a:t>
                      </a:r>
                      <a:r>
                        <a:rPr lang="en-GB" sz="1000" spc="-20" dirty="0">
                          <a:solidFill>
                            <a:srgbClr val="E9473E"/>
                          </a:solidFill>
                          <a:latin typeface="Arial"/>
                          <a:cs typeface="Arial"/>
                        </a:rPr>
                        <a:t>6.</a:t>
                      </a:r>
                      <a:endParaRPr sz="1000" dirty="0">
                        <a:latin typeface="Arial"/>
                        <a:cs typeface="Arial"/>
                      </a:endParaRPr>
                    </a:p>
                  </a:txBody>
                  <a:tcPr marL="0" marR="0" marT="63500" marB="0">
                    <a:lnT w="9525">
                      <a:solidFill>
                        <a:srgbClr val="E9473E"/>
                      </a:solidFill>
                      <a:prstDash val="sysDot"/>
                    </a:lnT>
                    <a:lnB w="9525">
                      <a:solidFill>
                        <a:srgbClr val="E9473E"/>
                      </a:solidFill>
                      <a:prstDash val="sysDot"/>
                    </a:lnB>
                  </a:tcPr>
                </a:tc>
                <a:extLst>
                  <a:ext uri="{0D108BD9-81ED-4DB2-BD59-A6C34878D82A}">
                    <a16:rowId xmlns:a16="http://schemas.microsoft.com/office/drawing/2014/main" val="10005"/>
                  </a:ext>
                </a:extLst>
              </a:tr>
            </a:tbl>
          </a:graphicData>
        </a:graphic>
      </p:graphicFrame>
      <p:sp>
        <p:nvSpPr>
          <p:cNvPr id="25" name="object 25"/>
          <p:cNvSpPr txBox="1">
            <a:spLocks noGrp="1"/>
          </p:cNvSpPr>
          <p:nvPr>
            <p:ph type="sldNum" sz="quarter" idx="7"/>
          </p:nvPr>
        </p:nvSpPr>
        <p:spPr>
          <a:prstGeom prst="rect">
            <a:avLst/>
          </a:prstGeom>
        </p:spPr>
        <p:txBody>
          <a:bodyPr vert="horz" wrap="square" lIns="0" tIns="8255" rIns="0" bIns="0" rtlCol="0">
            <a:spAutoFit/>
          </a:bodyPr>
          <a:lstStyle/>
          <a:p>
            <a:pPr marL="179705">
              <a:lnSpc>
                <a:spcPct val="100000"/>
              </a:lnSpc>
              <a:spcBef>
                <a:spcPts val="65"/>
              </a:spcBef>
            </a:pPr>
            <a:fld id="{81D60167-4931-47E6-BA6A-407CBD079E47}" type="slidenum">
              <a:rPr spc="-50" dirty="0"/>
              <a:t>4</a:t>
            </a:fld>
            <a:endParaRPr spc="-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object 10"/>
          <p:cNvSpPr txBox="1"/>
          <p:nvPr/>
        </p:nvSpPr>
        <p:spPr>
          <a:xfrm>
            <a:off x="705104" y="2142514"/>
            <a:ext cx="3223260" cy="360680"/>
          </a:xfrm>
          <a:prstGeom prst="rect">
            <a:avLst/>
          </a:prstGeom>
        </p:spPr>
        <p:txBody>
          <a:bodyPr vert="horz" wrap="square" lIns="0" tIns="12700" rIns="0" bIns="0" rtlCol="0">
            <a:spAutoFit/>
          </a:bodyPr>
          <a:lstStyle/>
          <a:p>
            <a:pPr marL="12700" marR="5080">
              <a:lnSpc>
                <a:spcPct val="110000"/>
              </a:lnSpc>
              <a:spcBef>
                <a:spcPts val="100"/>
              </a:spcBef>
            </a:pPr>
            <a:r>
              <a:rPr sz="1000" dirty="0">
                <a:solidFill>
                  <a:srgbClr val="1D1D1B"/>
                </a:solidFill>
                <a:latin typeface="Arial"/>
                <a:cs typeface="Arial"/>
              </a:rPr>
              <a:t>The</a:t>
            </a:r>
            <a:r>
              <a:rPr sz="1000" spc="-20" dirty="0">
                <a:solidFill>
                  <a:srgbClr val="1D1D1B"/>
                </a:solidFill>
                <a:latin typeface="Arial"/>
                <a:cs typeface="Arial"/>
              </a:rPr>
              <a:t> </a:t>
            </a:r>
            <a:r>
              <a:rPr sz="1000" dirty="0">
                <a:solidFill>
                  <a:srgbClr val="1D1D1B"/>
                </a:solidFill>
                <a:latin typeface="Arial"/>
                <a:cs typeface="Arial"/>
              </a:rPr>
              <a:t>following</a:t>
            </a:r>
            <a:r>
              <a:rPr sz="1000" spc="-50" dirty="0">
                <a:solidFill>
                  <a:srgbClr val="1D1D1B"/>
                </a:solidFill>
                <a:latin typeface="Arial"/>
                <a:cs typeface="Arial"/>
              </a:rPr>
              <a:t> </a:t>
            </a:r>
            <a:r>
              <a:rPr sz="1000" dirty="0">
                <a:solidFill>
                  <a:srgbClr val="1D1D1B"/>
                </a:solidFill>
                <a:latin typeface="Arial"/>
                <a:cs typeface="Arial"/>
              </a:rPr>
              <a:t>staff</a:t>
            </a:r>
            <a:r>
              <a:rPr sz="1000" spc="-25" dirty="0">
                <a:solidFill>
                  <a:srgbClr val="1D1D1B"/>
                </a:solidFill>
                <a:latin typeface="Arial"/>
                <a:cs typeface="Arial"/>
              </a:rPr>
              <a:t> </a:t>
            </a:r>
            <a:r>
              <a:rPr sz="1000" dirty="0">
                <a:solidFill>
                  <a:srgbClr val="1D1D1B"/>
                </a:solidFill>
                <a:latin typeface="Arial"/>
                <a:cs typeface="Arial"/>
              </a:rPr>
              <a:t>are</a:t>
            </a:r>
            <a:r>
              <a:rPr sz="1000" spc="-5" dirty="0">
                <a:solidFill>
                  <a:srgbClr val="1D1D1B"/>
                </a:solidFill>
                <a:latin typeface="Arial"/>
                <a:cs typeface="Arial"/>
              </a:rPr>
              <a:t> </a:t>
            </a:r>
            <a:r>
              <a:rPr sz="1000" spc="-10" dirty="0">
                <a:solidFill>
                  <a:srgbClr val="1D1D1B"/>
                </a:solidFill>
                <a:latin typeface="Arial"/>
                <a:cs typeface="Arial"/>
              </a:rPr>
              <a:t>available</a:t>
            </a:r>
            <a:r>
              <a:rPr sz="1000" spc="5" dirty="0">
                <a:solidFill>
                  <a:srgbClr val="1D1D1B"/>
                </a:solidFill>
                <a:latin typeface="Arial"/>
                <a:cs typeface="Arial"/>
              </a:rPr>
              <a:t> </a:t>
            </a:r>
            <a:r>
              <a:rPr sz="1000" dirty="0">
                <a:solidFill>
                  <a:srgbClr val="1D1D1B"/>
                </a:solidFill>
                <a:latin typeface="Arial"/>
                <a:cs typeface="Arial"/>
              </a:rPr>
              <a:t>to</a:t>
            </a:r>
            <a:r>
              <a:rPr sz="1000" spc="-30" dirty="0">
                <a:solidFill>
                  <a:srgbClr val="1D1D1B"/>
                </a:solidFill>
                <a:latin typeface="Arial"/>
                <a:cs typeface="Arial"/>
              </a:rPr>
              <a:t> </a:t>
            </a:r>
            <a:r>
              <a:rPr sz="1000" dirty="0">
                <a:solidFill>
                  <a:srgbClr val="1D1D1B"/>
                </a:solidFill>
                <a:latin typeface="Arial"/>
                <a:cs typeface="Arial"/>
              </a:rPr>
              <a:t>speak</a:t>
            </a:r>
            <a:r>
              <a:rPr sz="1000" spc="-10" dirty="0">
                <a:solidFill>
                  <a:srgbClr val="1D1D1B"/>
                </a:solidFill>
                <a:latin typeface="Arial"/>
                <a:cs typeface="Arial"/>
              </a:rPr>
              <a:t> </a:t>
            </a:r>
            <a:r>
              <a:rPr sz="1000" dirty="0">
                <a:solidFill>
                  <a:srgbClr val="1D1D1B"/>
                </a:solidFill>
                <a:latin typeface="Arial"/>
                <a:cs typeface="Arial"/>
              </a:rPr>
              <a:t>to</a:t>
            </a:r>
            <a:r>
              <a:rPr sz="1000" spc="-30" dirty="0">
                <a:solidFill>
                  <a:srgbClr val="1D1D1B"/>
                </a:solidFill>
                <a:latin typeface="Arial"/>
                <a:cs typeface="Arial"/>
              </a:rPr>
              <a:t> </a:t>
            </a:r>
            <a:r>
              <a:rPr sz="1000" dirty="0">
                <a:solidFill>
                  <a:srgbClr val="1D1D1B"/>
                </a:solidFill>
                <a:latin typeface="Arial"/>
                <a:cs typeface="Arial"/>
              </a:rPr>
              <a:t>both</a:t>
            </a:r>
            <a:r>
              <a:rPr sz="1000" spc="-15" dirty="0">
                <a:solidFill>
                  <a:srgbClr val="1D1D1B"/>
                </a:solidFill>
                <a:latin typeface="Arial"/>
                <a:cs typeface="Arial"/>
              </a:rPr>
              <a:t> </a:t>
            </a:r>
            <a:r>
              <a:rPr sz="1000" spc="-10" dirty="0">
                <a:solidFill>
                  <a:srgbClr val="1D1D1B"/>
                </a:solidFill>
                <a:latin typeface="Arial"/>
                <a:cs typeface="Arial"/>
              </a:rPr>
              <a:t>students </a:t>
            </a:r>
            <a:r>
              <a:rPr sz="1000" dirty="0">
                <a:solidFill>
                  <a:srgbClr val="1D1D1B"/>
                </a:solidFill>
                <a:latin typeface="Arial"/>
                <a:cs typeface="Arial"/>
              </a:rPr>
              <a:t>and</a:t>
            </a:r>
            <a:r>
              <a:rPr sz="1000" spc="-15" dirty="0">
                <a:solidFill>
                  <a:srgbClr val="1D1D1B"/>
                </a:solidFill>
                <a:latin typeface="Arial"/>
                <a:cs typeface="Arial"/>
              </a:rPr>
              <a:t> </a:t>
            </a:r>
            <a:r>
              <a:rPr sz="1000" dirty="0">
                <a:solidFill>
                  <a:srgbClr val="1D1D1B"/>
                </a:solidFill>
                <a:latin typeface="Arial"/>
                <a:cs typeface="Arial"/>
              </a:rPr>
              <a:t>parents/carers</a:t>
            </a:r>
            <a:r>
              <a:rPr sz="1000" spc="45" dirty="0">
                <a:solidFill>
                  <a:srgbClr val="1D1D1B"/>
                </a:solidFill>
                <a:latin typeface="Arial"/>
                <a:cs typeface="Arial"/>
              </a:rPr>
              <a:t> </a:t>
            </a:r>
            <a:r>
              <a:rPr sz="1000" dirty="0">
                <a:solidFill>
                  <a:srgbClr val="1D1D1B"/>
                </a:solidFill>
                <a:latin typeface="Arial"/>
                <a:cs typeface="Arial"/>
              </a:rPr>
              <a:t>throughout</a:t>
            </a:r>
            <a:r>
              <a:rPr sz="1000" spc="-35" dirty="0">
                <a:solidFill>
                  <a:srgbClr val="1D1D1B"/>
                </a:solidFill>
                <a:latin typeface="Arial"/>
                <a:cs typeface="Arial"/>
              </a:rPr>
              <a:t> </a:t>
            </a:r>
            <a:r>
              <a:rPr sz="1000" dirty="0">
                <a:solidFill>
                  <a:srgbClr val="1D1D1B"/>
                </a:solidFill>
                <a:latin typeface="Arial"/>
                <a:cs typeface="Arial"/>
              </a:rPr>
              <a:t>the</a:t>
            </a:r>
            <a:r>
              <a:rPr sz="1000" spc="-20" dirty="0">
                <a:solidFill>
                  <a:srgbClr val="1D1D1B"/>
                </a:solidFill>
                <a:latin typeface="Arial"/>
                <a:cs typeface="Arial"/>
              </a:rPr>
              <a:t> </a:t>
            </a:r>
            <a:r>
              <a:rPr sz="1000" dirty="0">
                <a:solidFill>
                  <a:srgbClr val="1D1D1B"/>
                </a:solidFill>
                <a:latin typeface="Arial"/>
                <a:cs typeface="Arial"/>
              </a:rPr>
              <a:t>options</a:t>
            </a:r>
            <a:r>
              <a:rPr sz="1000" spc="-15" dirty="0">
                <a:solidFill>
                  <a:srgbClr val="1D1D1B"/>
                </a:solidFill>
                <a:latin typeface="Arial"/>
                <a:cs typeface="Arial"/>
              </a:rPr>
              <a:t> </a:t>
            </a:r>
            <a:r>
              <a:rPr sz="1000" spc="-10" dirty="0">
                <a:solidFill>
                  <a:srgbClr val="1D1D1B"/>
                </a:solidFill>
                <a:latin typeface="Arial"/>
                <a:cs typeface="Arial"/>
              </a:rPr>
              <a:t>process.</a:t>
            </a:r>
            <a:endParaRPr sz="1000">
              <a:latin typeface="Arial"/>
              <a:cs typeface="Arial"/>
            </a:endParaRPr>
          </a:p>
        </p:txBody>
      </p:sp>
      <p:graphicFrame>
        <p:nvGraphicFramePr>
          <p:cNvPr id="11" name="object 11"/>
          <p:cNvGraphicFramePr>
            <a:graphicFrameLocks noGrp="1"/>
          </p:cNvGraphicFramePr>
          <p:nvPr>
            <p:extLst>
              <p:ext uri="{D42A27DB-BD31-4B8C-83A1-F6EECF244321}">
                <p14:modId xmlns:p14="http://schemas.microsoft.com/office/powerpoint/2010/main" val="761404292"/>
              </p:ext>
            </p:extLst>
          </p:nvPr>
        </p:nvGraphicFramePr>
        <p:xfrm>
          <a:off x="667385" y="3037179"/>
          <a:ext cx="2882265" cy="5449570"/>
        </p:xfrm>
        <a:graphic>
          <a:graphicData uri="http://schemas.openxmlformats.org/drawingml/2006/table">
            <a:tbl>
              <a:tblPr firstRow="1" bandRow="1">
                <a:tableStyleId>{2D5ABB26-0587-4C30-8999-92F81FD0307C}</a:tableStyleId>
              </a:tblPr>
              <a:tblGrid>
                <a:gridCol w="2882265">
                  <a:extLst>
                    <a:ext uri="{9D8B030D-6E8A-4147-A177-3AD203B41FA5}">
                      <a16:colId xmlns:a16="http://schemas.microsoft.com/office/drawing/2014/main" val="20000"/>
                    </a:ext>
                  </a:extLst>
                </a:gridCol>
              </a:tblGrid>
              <a:tr h="485775">
                <a:tc>
                  <a:txBody>
                    <a:bodyPr/>
                    <a:lstStyle/>
                    <a:p>
                      <a:pPr>
                        <a:lnSpc>
                          <a:spcPts val="1180"/>
                        </a:lnSpc>
                      </a:pPr>
                      <a:r>
                        <a:rPr sz="1000" spc="-10" dirty="0">
                          <a:solidFill>
                            <a:srgbClr val="1D1D1B"/>
                          </a:solidFill>
                          <a:latin typeface="Arial"/>
                          <a:cs typeface="Arial"/>
                        </a:rPr>
                        <a:t>Sa</a:t>
                      </a:r>
                      <a:r>
                        <a:rPr lang="en-GB" sz="1000" spc="-10" dirty="0">
                          <a:solidFill>
                            <a:srgbClr val="1D1D1B"/>
                          </a:solidFill>
                          <a:latin typeface="Arial"/>
                          <a:cs typeface="Arial"/>
                        </a:rPr>
                        <a:t>rah Eyre</a:t>
                      </a:r>
                      <a:endParaRPr sz="1000" dirty="0">
                        <a:latin typeface="Arial"/>
                        <a:cs typeface="Arial"/>
                      </a:endParaRPr>
                    </a:p>
                    <a:p>
                      <a:pPr>
                        <a:lnSpc>
                          <a:spcPct val="100000"/>
                        </a:lnSpc>
                        <a:spcBef>
                          <a:spcPts val="120"/>
                        </a:spcBef>
                      </a:pPr>
                      <a:r>
                        <a:rPr lang="en-GB" sz="1000" b="1" dirty="0">
                          <a:solidFill>
                            <a:srgbClr val="1D1D1B"/>
                          </a:solidFill>
                          <a:latin typeface="Arial"/>
                          <a:cs typeface="Arial"/>
                        </a:rPr>
                        <a:t>Assistant </a:t>
                      </a:r>
                      <a:r>
                        <a:rPr sz="1000" b="1" spc="-10" dirty="0">
                          <a:solidFill>
                            <a:srgbClr val="1D1D1B"/>
                          </a:solidFill>
                          <a:latin typeface="Arial"/>
                          <a:cs typeface="Arial"/>
                        </a:rPr>
                        <a:t>Headteacher</a:t>
                      </a:r>
                      <a:endParaRPr sz="1000" dirty="0">
                        <a:latin typeface="Arial"/>
                        <a:cs typeface="Arial"/>
                      </a:endParaRPr>
                    </a:p>
                    <a:p>
                      <a:pPr>
                        <a:lnSpc>
                          <a:spcPts val="1110"/>
                        </a:lnSpc>
                        <a:spcBef>
                          <a:spcPts val="120"/>
                        </a:spcBef>
                      </a:pPr>
                      <a:r>
                        <a:rPr lang="en-GB" sz="1000" spc="-10" dirty="0" err="1">
                          <a:solidFill>
                            <a:srgbClr val="E9473E"/>
                          </a:solidFill>
                          <a:latin typeface="Arial"/>
                          <a:cs typeface="Arial"/>
                          <a:hlinkClick r:id="rId2"/>
                        </a:rPr>
                        <a:t>sarah.eyre</a:t>
                      </a:r>
                      <a:r>
                        <a:rPr sz="1000" spc="-10" dirty="0">
                          <a:solidFill>
                            <a:srgbClr val="E9473E"/>
                          </a:solidFill>
                          <a:latin typeface="Arial"/>
                          <a:cs typeface="Arial"/>
                          <a:hlinkClick r:id="rId2"/>
                        </a:rPr>
                        <a:t>@mar.mmat.co.uk</a:t>
                      </a:r>
                      <a:endParaRPr sz="1000" dirty="0">
                        <a:latin typeface="Arial"/>
                        <a:cs typeface="Arial"/>
                      </a:endParaRPr>
                    </a:p>
                  </a:txBody>
                  <a:tcPr marL="0" marR="0" marT="0" marB="0"/>
                </a:tc>
                <a:extLst>
                  <a:ext uri="{0D108BD9-81ED-4DB2-BD59-A6C34878D82A}">
                    <a16:rowId xmlns:a16="http://schemas.microsoft.com/office/drawing/2014/main" val="10000"/>
                  </a:ext>
                </a:extLst>
              </a:tr>
              <a:tr h="147320">
                <a:tc>
                  <a:txBody>
                    <a:bodyPr/>
                    <a:lstStyle/>
                    <a:p>
                      <a:pPr>
                        <a:lnSpc>
                          <a:spcPct val="100000"/>
                        </a:lnSpc>
                      </a:pPr>
                      <a:endParaRPr sz="800">
                        <a:latin typeface="Times New Roman"/>
                        <a:cs typeface="Times New Roman"/>
                      </a:endParaRPr>
                    </a:p>
                  </a:txBody>
                  <a:tcPr marL="0" marR="0" marT="0" marB="0">
                    <a:lnB w="9525">
                      <a:solidFill>
                        <a:srgbClr val="E9473E"/>
                      </a:solidFill>
                      <a:prstDash val="sysDot"/>
                    </a:lnB>
                  </a:tcPr>
                </a:tc>
                <a:extLst>
                  <a:ext uri="{0D108BD9-81ED-4DB2-BD59-A6C34878D82A}">
                    <a16:rowId xmlns:a16="http://schemas.microsoft.com/office/drawing/2014/main" val="10001"/>
                  </a:ext>
                </a:extLst>
              </a:tr>
              <a:tr h="635635">
                <a:tc>
                  <a:txBody>
                    <a:bodyPr/>
                    <a:lstStyle/>
                    <a:p>
                      <a:pPr>
                        <a:lnSpc>
                          <a:spcPct val="100000"/>
                        </a:lnSpc>
                        <a:spcBef>
                          <a:spcPts val="5"/>
                        </a:spcBef>
                      </a:pPr>
                      <a:endParaRPr sz="1000" dirty="0">
                        <a:latin typeface="Times New Roman"/>
                        <a:cs typeface="Times New Roman"/>
                      </a:endParaRPr>
                    </a:p>
                    <a:p>
                      <a:pPr>
                        <a:lnSpc>
                          <a:spcPct val="100000"/>
                        </a:lnSpc>
                      </a:pPr>
                      <a:r>
                        <a:rPr lang="en-GB" sz="1000" spc="-20" dirty="0">
                          <a:solidFill>
                            <a:srgbClr val="1D1D1B"/>
                          </a:solidFill>
                          <a:latin typeface="Arial"/>
                          <a:cs typeface="Arial"/>
                        </a:rPr>
                        <a:t>Liz Povey</a:t>
                      </a:r>
                      <a:endParaRPr sz="1000" dirty="0">
                        <a:latin typeface="Arial"/>
                        <a:cs typeface="Arial"/>
                      </a:endParaRPr>
                    </a:p>
                    <a:p>
                      <a:pPr>
                        <a:lnSpc>
                          <a:spcPct val="100000"/>
                        </a:lnSpc>
                        <a:spcBef>
                          <a:spcPts val="120"/>
                        </a:spcBef>
                      </a:pPr>
                      <a:r>
                        <a:rPr lang="en-GB" sz="1000" b="1" dirty="0">
                          <a:solidFill>
                            <a:srgbClr val="1D1D1B"/>
                          </a:solidFill>
                          <a:latin typeface="Arial"/>
                          <a:cs typeface="Arial"/>
                        </a:rPr>
                        <a:t>Director of Year Group</a:t>
                      </a:r>
                      <a:endParaRPr sz="1000" dirty="0">
                        <a:latin typeface="Arial"/>
                        <a:cs typeface="Arial"/>
                      </a:endParaRPr>
                    </a:p>
                    <a:p>
                      <a:pPr>
                        <a:lnSpc>
                          <a:spcPts val="1110"/>
                        </a:lnSpc>
                        <a:spcBef>
                          <a:spcPts val="120"/>
                        </a:spcBef>
                      </a:pPr>
                      <a:r>
                        <a:rPr lang="en-GB" sz="1000" spc="-10" dirty="0" err="1">
                          <a:solidFill>
                            <a:srgbClr val="E9473E"/>
                          </a:solidFill>
                          <a:latin typeface="Arial"/>
                          <a:cs typeface="Arial"/>
                          <a:hlinkClick r:id="rId3"/>
                        </a:rPr>
                        <a:t>Elizabeth.povey</a:t>
                      </a:r>
                      <a:r>
                        <a:rPr sz="1000" spc="-10" dirty="0">
                          <a:solidFill>
                            <a:srgbClr val="E9473E"/>
                          </a:solidFill>
                          <a:latin typeface="Arial"/>
                          <a:cs typeface="Arial"/>
                          <a:hlinkClick r:id="rId3"/>
                        </a:rPr>
                        <a:t>@mar.mmat.co.uk</a:t>
                      </a:r>
                      <a:endParaRPr sz="1000" dirty="0">
                        <a:latin typeface="Arial"/>
                        <a:cs typeface="Arial"/>
                      </a:endParaRPr>
                    </a:p>
                  </a:txBody>
                  <a:tcPr marL="0" marR="0" marT="635" marB="0">
                    <a:lnT w="9525">
                      <a:solidFill>
                        <a:srgbClr val="E9473E"/>
                      </a:solidFill>
                      <a:prstDash val="sysDot"/>
                    </a:lnT>
                  </a:tcPr>
                </a:tc>
                <a:extLst>
                  <a:ext uri="{0D108BD9-81ED-4DB2-BD59-A6C34878D82A}">
                    <a16:rowId xmlns:a16="http://schemas.microsoft.com/office/drawing/2014/main" val="10002"/>
                  </a:ext>
                </a:extLst>
              </a:tr>
              <a:tr h="147320">
                <a:tc>
                  <a:txBody>
                    <a:bodyPr/>
                    <a:lstStyle/>
                    <a:p>
                      <a:pPr>
                        <a:lnSpc>
                          <a:spcPct val="100000"/>
                        </a:lnSpc>
                      </a:pPr>
                      <a:endParaRPr sz="800" dirty="0">
                        <a:latin typeface="Times New Roman"/>
                        <a:cs typeface="Times New Roman"/>
                      </a:endParaRPr>
                    </a:p>
                  </a:txBody>
                  <a:tcPr marL="0" marR="0" marT="0" marB="0">
                    <a:lnB w="9525">
                      <a:solidFill>
                        <a:srgbClr val="E9473E"/>
                      </a:solidFill>
                      <a:prstDash val="sysDot"/>
                    </a:lnB>
                  </a:tcPr>
                </a:tc>
                <a:extLst>
                  <a:ext uri="{0D108BD9-81ED-4DB2-BD59-A6C34878D82A}">
                    <a16:rowId xmlns:a16="http://schemas.microsoft.com/office/drawing/2014/main" val="10003"/>
                  </a:ext>
                </a:extLst>
              </a:tr>
              <a:tr h="782955">
                <a:tc>
                  <a:txBody>
                    <a:bodyPr/>
                    <a:lstStyle/>
                    <a:p>
                      <a:pPr>
                        <a:lnSpc>
                          <a:spcPct val="100000"/>
                        </a:lnSpc>
                        <a:spcBef>
                          <a:spcPts val="5"/>
                        </a:spcBef>
                      </a:pPr>
                      <a:endParaRPr sz="1000" dirty="0">
                        <a:latin typeface="Times New Roman"/>
                        <a:cs typeface="Times New Roman"/>
                      </a:endParaRPr>
                    </a:p>
                    <a:p>
                      <a:pPr>
                        <a:lnSpc>
                          <a:spcPct val="100000"/>
                        </a:lnSpc>
                      </a:pPr>
                      <a:r>
                        <a:rPr sz="1000" dirty="0">
                          <a:solidFill>
                            <a:srgbClr val="1D1D1B"/>
                          </a:solidFill>
                          <a:latin typeface="Arial"/>
                          <a:cs typeface="Arial"/>
                        </a:rPr>
                        <a:t>Lindsey</a:t>
                      </a:r>
                      <a:r>
                        <a:rPr sz="1000" spc="-40" dirty="0">
                          <a:solidFill>
                            <a:srgbClr val="1D1D1B"/>
                          </a:solidFill>
                          <a:latin typeface="Arial"/>
                          <a:cs typeface="Arial"/>
                        </a:rPr>
                        <a:t> </a:t>
                      </a:r>
                      <a:r>
                        <a:rPr sz="1000" spc="-10" dirty="0">
                          <a:solidFill>
                            <a:srgbClr val="1D1D1B"/>
                          </a:solidFill>
                          <a:latin typeface="Arial"/>
                          <a:cs typeface="Arial"/>
                        </a:rPr>
                        <a:t>Whitaker</a:t>
                      </a:r>
                      <a:endParaRPr sz="1000" dirty="0">
                        <a:latin typeface="Arial"/>
                        <a:cs typeface="Arial"/>
                      </a:endParaRPr>
                    </a:p>
                    <a:p>
                      <a:pPr>
                        <a:lnSpc>
                          <a:spcPct val="100000"/>
                        </a:lnSpc>
                        <a:spcBef>
                          <a:spcPts val="120"/>
                        </a:spcBef>
                      </a:pPr>
                      <a:r>
                        <a:rPr sz="1000" b="1" dirty="0">
                          <a:solidFill>
                            <a:srgbClr val="1D1D1B"/>
                          </a:solidFill>
                          <a:latin typeface="Arial"/>
                          <a:cs typeface="Arial"/>
                        </a:rPr>
                        <a:t>Director</a:t>
                      </a:r>
                      <a:r>
                        <a:rPr sz="1000" b="1" spc="-50" dirty="0">
                          <a:solidFill>
                            <a:srgbClr val="1D1D1B"/>
                          </a:solidFill>
                          <a:latin typeface="Arial"/>
                          <a:cs typeface="Arial"/>
                        </a:rPr>
                        <a:t> </a:t>
                      </a:r>
                      <a:r>
                        <a:rPr sz="1000" b="1" dirty="0">
                          <a:solidFill>
                            <a:srgbClr val="1D1D1B"/>
                          </a:solidFill>
                          <a:latin typeface="Arial"/>
                          <a:cs typeface="Arial"/>
                        </a:rPr>
                        <a:t>of</a:t>
                      </a:r>
                      <a:r>
                        <a:rPr sz="1000" b="1" spc="-35" dirty="0">
                          <a:solidFill>
                            <a:srgbClr val="1D1D1B"/>
                          </a:solidFill>
                          <a:latin typeface="Arial"/>
                          <a:cs typeface="Arial"/>
                        </a:rPr>
                        <a:t> </a:t>
                      </a:r>
                      <a:r>
                        <a:rPr sz="1000" b="1" spc="-10" dirty="0">
                          <a:solidFill>
                            <a:srgbClr val="1D1D1B"/>
                          </a:solidFill>
                          <a:latin typeface="Arial"/>
                          <a:cs typeface="Arial"/>
                        </a:rPr>
                        <a:t>English</a:t>
                      </a:r>
                      <a:endParaRPr sz="1000" dirty="0">
                        <a:latin typeface="Arial"/>
                        <a:cs typeface="Arial"/>
                      </a:endParaRPr>
                    </a:p>
                    <a:p>
                      <a:pPr>
                        <a:lnSpc>
                          <a:spcPct val="100000"/>
                        </a:lnSpc>
                        <a:spcBef>
                          <a:spcPts val="120"/>
                        </a:spcBef>
                      </a:pPr>
                      <a:r>
                        <a:rPr sz="1000" spc="-10" dirty="0">
                          <a:solidFill>
                            <a:srgbClr val="E9473E"/>
                          </a:solidFill>
                          <a:latin typeface="Arial"/>
                          <a:cs typeface="Arial"/>
                          <a:hlinkClick r:id="rId4"/>
                        </a:rPr>
                        <a:t>lindsey.whiitaker@mar.mmat.co.uk</a:t>
                      </a:r>
                      <a:endParaRPr sz="1000" dirty="0">
                        <a:latin typeface="Arial"/>
                        <a:cs typeface="Arial"/>
                      </a:endParaRPr>
                    </a:p>
                  </a:txBody>
                  <a:tcPr marL="0" marR="0" marT="635" marB="0">
                    <a:lnT w="9525">
                      <a:solidFill>
                        <a:srgbClr val="E9473E"/>
                      </a:solidFill>
                      <a:prstDash val="sysDot"/>
                    </a:lnT>
                    <a:lnB w="9525">
                      <a:solidFill>
                        <a:srgbClr val="E9473E"/>
                      </a:solidFill>
                      <a:prstDash val="sysDot"/>
                    </a:lnB>
                  </a:tcPr>
                </a:tc>
                <a:extLst>
                  <a:ext uri="{0D108BD9-81ED-4DB2-BD59-A6C34878D82A}">
                    <a16:rowId xmlns:a16="http://schemas.microsoft.com/office/drawing/2014/main" val="10004"/>
                  </a:ext>
                </a:extLst>
              </a:tr>
              <a:tr h="782955">
                <a:tc>
                  <a:txBody>
                    <a:bodyPr/>
                    <a:lstStyle/>
                    <a:p>
                      <a:pPr>
                        <a:lnSpc>
                          <a:spcPct val="100000"/>
                        </a:lnSpc>
                        <a:spcBef>
                          <a:spcPts val="5"/>
                        </a:spcBef>
                      </a:pPr>
                      <a:endParaRPr sz="1000">
                        <a:latin typeface="Times New Roman"/>
                        <a:cs typeface="Times New Roman"/>
                      </a:endParaRPr>
                    </a:p>
                    <a:p>
                      <a:pPr>
                        <a:lnSpc>
                          <a:spcPct val="100000"/>
                        </a:lnSpc>
                      </a:pPr>
                      <a:r>
                        <a:rPr sz="1000" dirty="0">
                          <a:solidFill>
                            <a:srgbClr val="1D1D1B"/>
                          </a:solidFill>
                          <a:latin typeface="Arial"/>
                          <a:cs typeface="Arial"/>
                        </a:rPr>
                        <a:t>Jordan</a:t>
                      </a:r>
                      <a:r>
                        <a:rPr sz="1000" spc="-25" dirty="0">
                          <a:solidFill>
                            <a:srgbClr val="1D1D1B"/>
                          </a:solidFill>
                          <a:latin typeface="Arial"/>
                          <a:cs typeface="Arial"/>
                        </a:rPr>
                        <a:t> </a:t>
                      </a:r>
                      <a:r>
                        <a:rPr sz="1000" spc="-20" dirty="0">
                          <a:solidFill>
                            <a:srgbClr val="1D1D1B"/>
                          </a:solidFill>
                          <a:latin typeface="Arial"/>
                          <a:cs typeface="Arial"/>
                        </a:rPr>
                        <a:t>Lane</a:t>
                      </a:r>
                      <a:endParaRPr sz="1000">
                        <a:latin typeface="Arial"/>
                        <a:cs typeface="Arial"/>
                      </a:endParaRPr>
                    </a:p>
                    <a:p>
                      <a:pPr>
                        <a:lnSpc>
                          <a:spcPct val="100000"/>
                        </a:lnSpc>
                        <a:spcBef>
                          <a:spcPts val="120"/>
                        </a:spcBef>
                      </a:pPr>
                      <a:r>
                        <a:rPr sz="1000" b="1" dirty="0">
                          <a:solidFill>
                            <a:srgbClr val="1D1D1B"/>
                          </a:solidFill>
                          <a:latin typeface="Arial"/>
                          <a:cs typeface="Arial"/>
                        </a:rPr>
                        <a:t>Director</a:t>
                      </a:r>
                      <a:r>
                        <a:rPr sz="1000" b="1" spc="-50" dirty="0">
                          <a:solidFill>
                            <a:srgbClr val="1D1D1B"/>
                          </a:solidFill>
                          <a:latin typeface="Arial"/>
                          <a:cs typeface="Arial"/>
                        </a:rPr>
                        <a:t> </a:t>
                      </a:r>
                      <a:r>
                        <a:rPr sz="1000" b="1" dirty="0">
                          <a:solidFill>
                            <a:srgbClr val="1D1D1B"/>
                          </a:solidFill>
                          <a:latin typeface="Arial"/>
                          <a:cs typeface="Arial"/>
                        </a:rPr>
                        <a:t>of</a:t>
                      </a:r>
                      <a:r>
                        <a:rPr sz="1000" b="1" spc="-35" dirty="0">
                          <a:solidFill>
                            <a:srgbClr val="1D1D1B"/>
                          </a:solidFill>
                          <a:latin typeface="Arial"/>
                          <a:cs typeface="Arial"/>
                        </a:rPr>
                        <a:t> </a:t>
                      </a:r>
                      <a:r>
                        <a:rPr sz="1000" b="1" spc="-10" dirty="0">
                          <a:solidFill>
                            <a:srgbClr val="1D1D1B"/>
                          </a:solidFill>
                          <a:latin typeface="Arial"/>
                          <a:cs typeface="Arial"/>
                        </a:rPr>
                        <a:t>Mathematics</a:t>
                      </a:r>
                      <a:endParaRPr sz="1000">
                        <a:latin typeface="Arial"/>
                        <a:cs typeface="Arial"/>
                      </a:endParaRPr>
                    </a:p>
                    <a:p>
                      <a:pPr>
                        <a:lnSpc>
                          <a:spcPct val="100000"/>
                        </a:lnSpc>
                        <a:spcBef>
                          <a:spcPts val="120"/>
                        </a:spcBef>
                      </a:pPr>
                      <a:r>
                        <a:rPr sz="1000" spc="-10" dirty="0">
                          <a:solidFill>
                            <a:srgbClr val="E9473E"/>
                          </a:solidFill>
                          <a:latin typeface="Arial"/>
                          <a:cs typeface="Arial"/>
                          <a:hlinkClick r:id="rId5"/>
                        </a:rPr>
                        <a:t>jordan.lane@mar.mmat.co.uk</a:t>
                      </a:r>
                      <a:endParaRPr sz="1000">
                        <a:latin typeface="Arial"/>
                        <a:cs typeface="Arial"/>
                      </a:endParaRPr>
                    </a:p>
                  </a:txBody>
                  <a:tcPr marL="0" marR="0" marT="635" marB="0">
                    <a:lnT w="9525">
                      <a:solidFill>
                        <a:srgbClr val="E9473E"/>
                      </a:solidFill>
                      <a:prstDash val="sysDot"/>
                    </a:lnT>
                    <a:lnB w="9525">
                      <a:solidFill>
                        <a:srgbClr val="E9473E"/>
                      </a:solidFill>
                      <a:prstDash val="sysDot"/>
                    </a:lnB>
                  </a:tcPr>
                </a:tc>
                <a:extLst>
                  <a:ext uri="{0D108BD9-81ED-4DB2-BD59-A6C34878D82A}">
                    <a16:rowId xmlns:a16="http://schemas.microsoft.com/office/drawing/2014/main" val="10005"/>
                  </a:ext>
                </a:extLst>
              </a:tr>
              <a:tr h="782955">
                <a:tc>
                  <a:txBody>
                    <a:bodyPr/>
                    <a:lstStyle/>
                    <a:p>
                      <a:pPr>
                        <a:lnSpc>
                          <a:spcPct val="100000"/>
                        </a:lnSpc>
                        <a:spcBef>
                          <a:spcPts val="5"/>
                        </a:spcBef>
                      </a:pPr>
                      <a:endParaRPr sz="1000" dirty="0">
                        <a:latin typeface="Times New Roman"/>
                        <a:cs typeface="Times New Roman"/>
                      </a:endParaRPr>
                    </a:p>
                    <a:p>
                      <a:pPr>
                        <a:lnSpc>
                          <a:spcPct val="100000"/>
                        </a:lnSpc>
                      </a:pPr>
                      <a:r>
                        <a:rPr lang="en-GB" sz="1000" spc="-10" dirty="0">
                          <a:solidFill>
                            <a:srgbClr val="1D1D1B"/>
                          </a:solidFill>
                          <a:latin typeface="Arial"/>
                          <a:cs typeface="Arial"/>
                        </a:rPr>
                        <a:t>Dan Hussey</a:t>
                      </a:r>
                      <a:endParaRPr sz="1000" dirty="0">
                        <a:latin typeface="Arial"/>
                        <a:cs typeface="Arial"/>
                      </a:endParaRPr>
                    </a:p>
                    <a:p>
                      <a:pPr>
                        <a:lnSpc>
                          <a:spcPct val="100000"/>
                        </a:lnSpc>
                        <a:spcBef>
                          <a:spcPts val="120"/>
                        </a:spcBef>
                      </a:pPr>
                      <a:r>
                        <a:rPr lang="en-GB" sz="1000" b="1" spc="-50" dirty="0">
                          <a:solidFill>
                            <a:srgbClr val="1D1D1B"/>
                          </a:solidFill>
                          <a:latin typeface="Arial"/>
                          <a:cs typeface="Arial"/>
                        </a:rPr>
                        <a:t>Leader</a:t>
                      </a:r>
                      <a:r>
                        <a:rPr sz="1000" b="1" spc="-50" dirty="0">
                          <a:solidFill>
                            <a:srgbClr val="1D1D1B"/>
                          </a:solidFill>
                          <a:latin typeface="Arial"/>
                          <a:cs typeface="Arial"/>
                        </a:rPr>
                        <a:t> </a:t>
                      </a:r>
                      <a:r>
                        <a:rPr sz="1000" b="1" dirty="0">
                          <a:solidFill>
                            <a:srgbClr val="1D1D1B"/>
                          </a:solidFill>
                          <a:latin typeface="Arial"/>
                          <a:cs typeface="Arial"/>
                        </a:rPr>
                        <a:t>of</a:t>
                      </a:r>
                      <a:r>
                        <a:rPr sz="1000" b="1" spc="-35" dirty="0">
                          <a:solidFill>
                            <a:srgbClr val="1D1D1B"/>
                          </a:solidFill>
                          <a:latin typeface="Arial"/>
                          <a:cs typeface="Arial"/>
                        </a:rPr>
                        <a:t> </a:t>
                      </a:r>
                      <a:r>
                        <a:rPr lang="en-GB" sz="1000" b="1" spc="-35" dirty="0">
                          <a:solidFill>
                            <a:srgbClr val="1D1D1B"/>
                          </a:solidFill>
                          <a:latin typeface="Arial"/>
                          <a:cs typeface="Arial"/>
                        </a:rPr>
                        <a:t>KS4 </a:t>
                      </a:r>
                      <a:r>
                        <a:rPr sz="1000" b="1" spc="-10" dirty="0">
                          <a:solidFill>
                            <a:srgbClr val="1D1D1B"/>
                          </a:solidFill>
                          <a:latin typeface="Arial"/>
                          <a:cs typeface="Arial"/>
                        </a:rPr>
                        <a:t>Science</a:t>
                      </a:r>
                      <a:endParaRPr sz="1000" dirty="0">
                        <a:latin typeface="Arial"/>
                        <a:cs typeface="Arial"/>
                      </a:endParaRPr>
                    </a:p>
                    <a:p>
                      <a:pPr>
                        <a:lnSpc>
                          <a:spcPct val="100000"/>
                        </a:lnSpc>
                        <a:spcBef>
                          <a:spcPts val="120"/>
                        </a:spcBef>
                      </a:pPr>
                      <a:r>
                        <a:rPr lang="en-GB" sz="1000" spc="-10" dirty="0" err="1">
                          <a:solidFill>
                            <a:srgbClr val="E9473E"/>
                          </a:solidFill>
                          <a:latin typeface="Arial"/>
                          <a:cs typeface="Arial"/>
                          <a:hlinkClick r:id="rId6"/>
                        </a:rPr>
                        <a:t>daniel.hussey</a:t>
                      </a:r>
                      <a:r>
                        <a:rPr sz="1000" spc="-10" dirty="0">
                          <a:solidFill>
                            <a:srgbClr val="E9473E"/>
                          </a:solidFill>
                          <a:latin typeface="Arial"/>
                          <a:cs typeface="Arial"/>
                          <a:hlinkClick r:id="rId6"/>
                        </a:rPr>
                        <a:t>@mar.mmat.co.uk</a:t>
                      </a:r>
                      <a:endParaRPr sz="1000" dirty="0">
                        <a:latin typeface="Arial"/>
                        <a:cs typeface="Arial"/>
                      </a:endParaRPr>
                    </a:p>
                  </a:txBody>
                  <a:tcPr marL="0" marR="0" marT="635" marB="0">
                    <a:lnT w="9525">
                      <a:solidFill>
                        <a:srgbClr val="E9473E"/>
                      </a:solidFill>
                      <a:prstDash val="sysDot"/>
                    </a:lnT>
                    <a:lnB w="9525">
                      <a:solidFill>
                        <a:srgbClr val="E9473E"/>
                      </a:solidFill>
                      <a:prstDash val="sysDot"/>
                    </a:lnB>
                  </a:tcPr>
                </a:tc>
                <a:extLst>
                  <a:ext uri="{0D108BD9-81ED-4DB2-BD59-A6C34878D82A}">
                    <a16:rowId xmlns:a16="http://schemas.microsoft.com/office/drawing/2014/main" val="10006"/>
                  </a:ext>
                </a:extLst>
              </a:tr>
              <a:tr h="901700">
                <a:tc>
                  <a:txBody>
                    <a:bodyPr/>
                    <a:lstStyle/>
                    <a:p>
                      <a:pPr>
                        <a:lnSpc>
                          <a:spcPct val="100000"/>
                        </a:lnSpc>
                        <a:spcBef>
                          <a:spcPts val="965"/>
                        </a:spcBef>
                      </a:pPr>
                      <a:r>
                        <a:rPr sz="1000" dirty="0">
                          <a:solidFill>
                            <a:srgbClr val="1D1D1B"/>
                          </a:solidFill>
                          <a:latin typeface="Arial"/>
                          <a:cs typeface="Arial"/>
                        </a:rPr>
                        <a:t>Sharon</a:t>
                      </a:r>
                      <a:r>
                        <a:rPr sz="1000" spc="-40" dirty="0">
                          <a:solidFill>
                            <a:srgbClr val="1D1D1B"/>
                          </a:solidFill>
                          <a:latin typeface="Arial"/>
                          <a:cs typeface="Arial"/>
                        </a:rPr>
                        <a:t> </a:t>
                      </a:r>
                      <a:r>
                        <a:rPr sz="1000" spc="-10" dirty="0">
                          <a:solidFill>
                            <a:srgbClr val="1D1D1B"/>
                          </a:solidFill>
                          <a:latin typeface="Arial"/>
                          <a:cs typeface="Arial"/>
                        </a:rPr>
                        <a:t>Geddes</a:t>
                      </a:r>
                      <a:endParaRPr sz="1000">
                        <a:latin typeface="Arial"/>
                        <a:cs typeface="Arial"/>
                      </a:endParaRPr>
                    </a:p>
                    <a:p>
                      <a:pPr marR="532765">
                        <a:lnSpc>
                          <a:spcPct val="110000"/>
                        </a:lnSpc>
                      </a:pPr>
                      <a:r>
                        <a:rPr sz="1000" b="1" dirty="0">
                          <a:solidFill>
                            <a:srgbClr val="1D1D1B"/>
                          </a:solidFill>
                          <a:latin typeface="Arial"/>
                          <a:cs typeface="Arial"/>
                        </a:rPr>
                        <a:t>Director</a:t>
                      </a:r>
                      <a:r>
                        <a:rPr sz="1000" b="1" spc="-45" dirty="0">
                          <a:solidFill>
                            <a:srgbClr val="1D1D1B"/>
                          </a:solidFill>
                          <a:latin typeface="Arial"/>
                          <a:cs typeface="Arial"/>
                        </a:rPr>
                        <a:t> </a:t>
                      </a:r>
                      <a:r>
                        <a:rPr sz="1000" b="1" dirty="0">
                          <a:solidFill>
                            <a:srgbClr val="1D1D1B"/>
                          </a:solidFill>
                          <a:latin typeface="Arial"/>
                          <a:cs typeface="Arial"/>
                        </a:rPr>
                        <a:t>of</a:t>
                      </a:r>
                      <a:r>
                        <a:rPr sz="1000" b="1" spc="-30" dirty="0">
                          <a:solidFill>
                            <a:srgbClr val="1D1D1B"/>
                          </a:solidFill>
                          <a:latin typeface="Arial"/>
                          <a:cs typeface="Arial"/>
                        </a:rPr>
                        <a:t> </a:t>
                      </a:r>
                      <a:r>
                        <a:rPr sz="1000" b="1" spc="-10" dirty="0">
                          <a:solidFill>
                            <a:srgbClr val="1D1D1B"/>
                          </a:solidFill>
                          <a:latin typeface="Arial"/>
                          <a:cs typeface="Arial"/>
                        </a:rPr>
                        <a:t>Information Communication </a:t>
                      </a:r>
                      <a:r>
                        <a:rPr sz="1000" b="1" dirty="0">
                          <a:solidFill>
                            <a:srgbClr val="1D1D1B"/>
                          </a:solidFill>
                          <a:latin typeface="Arial"/>
                          <a:cs typeface="Arial"/>
                        </a:rPr>
                        <a:t>and</a:t>
                      </a:r>
                      <a:r>
                        <a:rPr sz="1000" b="1" spc="-65" dirty="0">
                          <a:solidFill>
                            <a:srgbClr val="1D1D1B"/>
                          </a:solidFill>
                          <a:latin typeface="Arial"/>
                          <a:cs typeface="Arial"/>
                        </a:rPr>
                        <a:t> </a:t>
                      </a:r>
                      <a:r>
                        <a:rPr sz="1000" b="1" dirty="0">
                          <a:solidFill>
                            <a:srgbClr val="1D1D1B"/>
                          </a:solidFill>
                          <a:latin typeface="Arial"/>
                          <a:cs typeface="Arial"/>
                        </a:rPr>
                        <a:t>Applied</a:t>
                      </a:r>
                      <a:r>
                        <a:rPr sz="1000" b="1" spc="-60" dirty="0">
                          <a:solidFill>
                            <a:srgbClr val="1D1D1B"/>
                          </a:solidFill>
                          <a:latin typeface="Arial"/>
                          <a:cs typeface="Arial"/>
                        </a:rPr>
                        <a:t> </a:t>
                      </a:r>
                      <a:r>
                        <a:rPr sz="1000" b="1" spc="-10" dirty="0">
                          <a:solidFill>
                            <a:srgbClr val="1D1D1B"/>
                          </a:solidFill>
                          <a:latin typeface="Arial"/>
                          <a:cs typeface="Arial"/>
                        </a:rPr>
                        <a:t>Technology </a:t>
                      </a:r>
                      <a:r>
                        <a:rPr sz="1000" spc="-10" dirty="0">
                          <a:solidFill>
                            <a:srgbClr val="E9473E"/>
                          </a:solidFill>
                          <a:latin typeface="Arial"/>
                          <a:cs typeface="Arial"/>
                          <a:hlinkClick r:id="rId7"/>
                        </a:rPr>
                        <a:t>sharon.geddes@mar.mmat.co.uk</a:t>
                      </a:r>
                      <a:endParaRPr sz="1000">
                        <a:latin typeface="Arial"/>
                        <a:cs typeface="Arial"/>
                      </a:endParaRPr>
                    </a:p>
                  </a:txBody>
                  <a:tcPr marL="0" marR="0" marT="122555" marB="0">
                    <a:lnT w="9525">
                      <a:solidFill>
                        <a:srgbClr val="E9473E"/>
                      </a:solidFill>
                      <a:prstDash val="sysDot"/>
                    </a:lnT>
                    <a:lnB w="9525">
                      <a:solidFill>
                        <a:srgbClr val="E9473E"/>
                      </a:solidFill>
                      <a:prstDash val="sysDot"/>
                    </a:lnB>
                  </a:tcPr>
                </a:tc>
                <a:extLst>
                  <a:ext uri="{0D108BD9-81ED-4DB2-BD59-A6C34878D82A}">
                    <a16:rowId xmlns:a16="http://schemas.microsoft.com/office/drawing/2014/main" val="10007"/>
                  </a:ext>
                </a:extLst>
              </a:tr>
              <a:tr h="782955">
                <a:tc>
                  <a:txBody>
                    <a:bodyPr/>
                    <a:lstStyle/>
                    <a:p>
                      <a:pPr>
                        <a:lnSpc>
                          <a:spcPct val="100000"/>
                        </a:lnSpc>
                        <a:spcBef>
                          <a:spcPts val="5"/>
                        </a:spcBef>
                      </a:pPr>
                      <a:endParaRPr sz="1000" dirty="0">
                        <a:latin typeface="Times New Roman"/>
                        <a:cs typeface="Times New Roman"/>
                      </a:endParaRPr>
                    </a:p>
                    <a:p>
                      <a:pPr>
                        <a:lnSpc>
                          <a:spcPct val="100000"/>
                        </a:lnSpc>
                        <a:spcBef>
                          <a:spcPts val="5"/>
                        </a:spcBef>
                      </a:pPr>
                      <a:r>
                        <a:rPr sz="1000" dirty="0">
                          <a:solidFill>
                            <a:srgbClr val="1D1D1B"/>
                          </a:solidFill>
                          <a:latin typeface="Arial"/>
                          <a:cs typeface="Arial"/>
                        </a:rPr>
                        <a:t>Christopher</a:t>
                      </a:r>
                      <a:r>
                        <a:rPr sz="1000" spc="-25" dirty="0">
                          <a:solidFill>
                            <a:srgbClr val="1D1D1B"/>
                          </a:solidFill>
                          <a:latin typeface="Arial"/>
                          <a:cs typeface="Arial"/>
                        </a:rPr>
                        <a:t> </a:t>
                      </a:r>
                      <a:r>
                        <a:rPr sz="1000" spc="-10" dirty="0">
                          <a:solidFill>
                            <a:srgbClr val="1D1D1B"/>
                          </a:solidFill>
                          <a:latin typeface="Arial"/>
                          <a:cs typeface="Arial"/>
                        </a:rPr>
                        <a:t>Davies</a:t>
                      </a:r>
                      <a:endParaRPr sz="1000" dirty="0">
                        <a:latin typeface="Arial"/>
                        <a:cs typeface="Arial"/>
                      </a:endParaRPr>
                    </a:p>
                    <a:p>
                      <a:pPr>
                        <a:lnSpc>
                          <a:spcPct val="100000"/>
                        </a:lnSpc>
                        <a:spcBef>
                          <a:spcPts val="120"/>
                        </a:spcBef>
                      </a:pPr>
                      <a:r>
                        <a:rPr sz="1000" b="1" dirty="0">
                          <a:solidFill>
                            <a:srgbClr val="1D1D1B"/>
                          </a:solidFill>
                          <a:latin typeface="Arial"/>
                          <a:cs typeface="Arial"/>
                        </a:rPr>
                        <a:t>Director</a:t>
                      </a:r>
                      <a:r>
                        <a:rPr sz="1000" b="1" spc="-50" dirty="0">
                          <a:solidFill>
                            <a:srgbClr val="1D1D1B"/>
                          </a:solidFill>
                          <a:latin typeface="Arial"/>
                          <a:cs typeface="Arial"/>
                        </a:rPr>
                        <a:t> </a:t>
                      </a:r>
                      <a:r>
                        <a:rPr sz="1000" b="1" dirty="0">
                          <a:solidFill>
                            <a:srgbClr val="1D1D1B"/>
                          </a:solidFill>
                          <a:latin typeface="Arial"/>
                          <a:cs typeface="Arial"/>
                        </a:rPr>
                        <a:t>of</a:t>
                      </a:r>
                      <a:r>
                        <a:rPr sz="1000" b="1" spc="-35" dirty="0">
                          <a:solidFill>
                            <a:srgbClr val="1D1D1B"/>
                          </a:solidFill>
                          <a:latin typeface="Arial"/>
                          <a:cs typeface="Arial"/>
                        </a:rPr>
                        <a:t> </a:t>
                      </a:r>
                      <a:r>
                        <a:rPr sz="1000" b="1" spc="-10" dirty="0">
                          <a:solidFill>
                            <a:srgbClr val="1D1D1B"/>
                          </a:solidFill>
                          <a:latin typeface="Arial"/>
                          <a:cs typeface="Arial"/>
                        </a:rPr>
                        <a:t>Humanities</a:t>
                      </a:r>
                      <a:endParaRPr sz="1000" dirty="0">
                        <a:latin typeface="Arial"/>
                        <a:cs typeface="Arial"/>
                      </a:endParaRPr>
                    </a:p>
                    <a:p>
                      <a:pPr>
                        <a:lnSpc>
                          <a:spcPct val="100000"/>
                        </a:lnSpc>
                        <a:spcBef>
                          <a:spcPts val="120"/>
                        </a:spcBef>
                      </a:pPr>
                      <a:r>
                        <a:rPr sz="1000" spc="-10" dirty="0">
                          <a:solidFill>
                            <a:srgbClr val="E9473E"/>
                          </a:solidFill>
                          <a:latin typeface="Arial"/>
                          <a:cs typeface="Arial"/>
                          <a:hlinkClick r:id="rId8"/>
                        </a:rPr>
                        <a:t>christopher.davies@mar.mmat.co.uk</a:t>
                      </a:r>
                      <a:endParaRPr sz="1000" dirty="0">
                        <a:latin typeface="Arial"/>
                        <a:cs typeface="Arial"/>
                      </a:endParaRPr>
                    </a:p>
                  </a:txBody>
                  <a:tcPr marL="0" marR="0" marT="635" marB="0">
                    <a:lnT w="9525">
                      <a:solidFill>
                        <a:srgbClr val="E9473E"/>
                      </a:solidFill>
                      <a:prstDash val="sysDot"/>
                    </a:lnT>
                    <a:lnB w="9525">
                      <a:solidFill>
                        <a:srgbClr val="E9473E"/>
                      </a:solidFill>
                      <a:prstDash val="sysDot"/>
                    </a:lnB>
                  </a:tcPr>
                </a:tc>
                <a:extLst>
                  <a:ext uri="{0D108BD9-81ED-4DB2-BD59-A6C34878D82A}">
                    <a16:rowId xmlns:a16="http://schemas.microsoft.com/office/drawing/2014/main" val="10008"/>
                  </a:ext>
                </a:extLst>
              </a:tr>
            </a:tbl>
          </a:graphicData>
        </a:graphic>
      </p:graphicFrame>
      <p:sp>
        <p:nvSpPr>
          <p:cNvPr id="12" name="object 12"/>
          <p:cNvSpPr/>
          <p:nvPr/>
        </p:nvSpPr>
        <p:spPr>
          <a:xfrm>
            <a:off x="705104" y="2892361"/>
            <a:ext cx="2882265" cy="0"/>
          </a:xfrm>
          <a:custGeom>
            <a:avLst/>
            <a:gdLst/>
            <a:ahLst/>
            <a:cxnLst/>
            <a:rect l="l" t="t" r="r" b="b"/>
            <a:pathLst>
              <a:path w="2882265">
                <a:moveTo>
                  <a:pt x="0" y="0"/>
                </a:moveTo>
                <a:lnTo>
                  <a:pt x="2882265" y="0"/>
                </a:lnTo>
              </a:path>
            </a:pathLst>
          </a:custGeom>
          <a:ln w="9525">
            <a:solidFill>
              <a:srgbClr val="E9473E"/>
            </a:solidFill>
            <a:prstDash val="sysDot"/>
          </a:ln>
        </p:spPr>
        <p:txBody>
          <a:bodyPr wrap="square" lIns="0" tIns="0" rIns="0" bIns="0" rtlCol="0"/>
          <a:lstStyle/>
          <a:p>
            <a:endParaRPr/>
          </a:p>
        </p:txBody>
      </p:sp>
      <p:graphicFrame>
        <p:nvGraphicFramePr>
          <p:cNvPr id="13" name="object 13"/>
          <p:cNvGraphicFramePr>
            <a:graphicFrameLocks noGrp="1"/>
          </p:cNvGraphicFramePr>
          <p:nvPr>
            <p:extLst>
              <p:ext uri="{D42A27DB-BD31-4B8C-83A1-F6EECF244321}">
                <p14:modId xmlns:p14="http://schemas.microsoft.com/office/powerpoint/2010/main" val="3233651974"/>
              </p:ext>
            </p:extLst>
          </p:nvPr>
        </p:nvGraphicFramePr>
        <p:xfrm>
          <a:off x="3955034" y="2892361"/>
          <a:ext cx="2882265" cy="5613399"/>
        </p:xfrm>
        <a:graphic>
          <a:graphicData uri="http://schemas.openxmlformats.org/drawingml/2006/table">
            <a:tbl>
              <a:tblPr firstRow="1" bandRow="1">
                <a:tableStyleId>{2D5ABB26-0587-4C30-8999-92F81FD0307C}</a:tableStyleId>
              </a:tblPr>
              <a:tblGrid>
                <a:gridCol w="2882265">
                  <a:extLst>
                    <a:ext uri="{9D8B030D-6E8A-4147-A177-3AD203B41FA5}">
                      <a16:colId xmlns:a16="http://schemas.microsoft.com/office/drawing/2014/main" val="20000"/>
                    </a:ext>
                  </a:extLst>
                </a:gridCol>
              </a:tblGrid>
              <a:tr h="786130">
                <a:tc>
                  <a:txBody>
                    <a:bodyPr/>
                    <a:lstStyle/>
                    <a:p>
                      <a:pPr>
                        <a:lnSpc>
                          <a:spcPct val="100000"/>
                        </a:lnSpc>
                        <a:spcBef>
                          <a:spcPts val="20"/>
                        </a:spcBef>
                      </a:pPr>
                      <a:endParaRPr sz="1000">
                        <a:latin typeface="Times New Roman"/>
                        <a:cs typeface="Times New Roman"/>
                      </a:endParaRPr>
                    </a:p>
                    <a:p>
                      <a:pPr marL="635">
                        <a:lnSpc>
                          <a:spcPct val="100000"/>
                        </a:lnSpc>
                      </a:pPr>
                      <a:r>
                        <a:rPr sz="1000" dirty="0">
                          <a:solidFill>
                            <a:srgbClr val="1D1D1B"/>
                          </a:solidFill>
                          <a:latin typeface="Arial"/>
                          <a:cs typeface="Arial"/>
                        </a:rPr>
                        <a:t>Craig</a:t>
                      </a:r>
                      <a:r>
                        <a:rPr sz="1000" spc="-25" dirty="0">
                          <a:solidFill>
                            <a:srgbClr val="1D1D1B"/>
                          </a:solidFill>
                          <a:latin typeface="Arial"/>
                          <a:cs typeface="Arial"/>
                        </a:rPr>
                        <a:t> </a:t>
                      </a:r>
                      <a:r>
                        <a:rPr sz="1000" spc="-10" dirty="0">
                          <a:solidFill>
                            <a:srgbClr val="1D1D1B"/>
                          </a:solidFill>
                          <a:latin typeface="Arial"/>
                          <a:cs typeface="Arial"/>
                        </a:rPr>
                        <a:t>Davies</a:t>
                      </a:r>
                      <a:endParaRPr sz="1000">
                        <a:latin typeface="Arial"/>
                        <a:cs typeface="Arial"/>
                      </a:endParaRPr>
                    </a:p>
                    <a:p>
                      <a:pPr marL="635">
                        <a:lnSpc>
                          <a:spcPct val="100000"/>
                        </a:lnSpc>
                        <a:spcBef>
                          <a:spcPts val="120"/>
                        </a:spcBef>
                      </a:pPr>
                      <a:r>
                        <a:rPr sz="1000" b="1" dirty="0">
                          <a:solidFill>
                            <a:srgbClr val="1D1D1B"/>
                          </a:solidFill>
                          <a:latin typeface="Arial"/>
                          <a:cs typeface="Arial"/>
                        </a:rPr>
                        <a:t>Director</a:t>
                      </a:r>
                      <a:r>
                        <a:rPr sz="1000" b="1" spc="-35" dirty="0">
                          <a:solidFill>
                            <a:srgbClr val="1D1D1B"/>
                          </a:solidFill>
                          <a:latin typeface="Arial"/>
                          <a:cs typeface="Arial"/>
                        </a:rPr>
                        <a:t> </a:t>
                      </a:r>
                      <a:r>
                        <a:rPr sz="1000" b="1" dirty="0">
                          <a:solidFill>
                            <a:srgbClr val="1D1D1B"/>
                          </a:solidFill>
                          <a:latin typeface="Arial"/>
                          <a:cs typeface="Arial"/>
                        </a:rPr>
                        <a:t>of</a:t>
                      </a:r>
                      <a:r>
                        <a:rPr sz="1000" b="1" spc="-20" dirty="0">
                          <a:solidFill>
                            <a:srgbClr val="1D1D1B"/>
                          </a:solidFill>
                          <a:latin typeface="Arial"/>
                          <a:cs typeface="Arial"/>
                        </a:rPr>
                        <a:t> </a:t>
                      </a:r>
                      <a:r>
                        <a:rPr sz="1000" b="1" dirty="0">
                          <a:solidFill>
                            <a:srgbClr val="1D1D1B"/>
                          </a:solidFill>
                          <a:latin typeface="Arial"/>
                          <a:cs typeface="Arial"/>
                        </a:rPr>
                        <a:t>Creative</a:t>
                      </a:r>
                      <a:r>
                        <a:rPr sz="1000" b="1" spc="-15" dirty="0">
                          <a:solidFill>
                            <a:srgbClr val="1D1D1B"/>
                          </a:solidFill>
                          <a:latin typeface="Arial"/>
                          <a:cs typeface="Arial"/>
                        </a:rPr>
                        <a:t> </a:t>
                      </a:r>
                      <a:r>
                        <a:rPr sz="1000" b="1" spc="-20" dirty="0">
                          <a:solidFill>
                            <a:srgbClr val="1D1D1B"/>
                          </a:solidFill>
                          <a:latin typeface="Arial"/>
                          <a:cs typeface="Arial"/>
                        </a:rPr>
                        <a:t>Arts</a:t>
                      </a:r>
                      <a:endParaRPr sz="1000">
                        <a:latin typeface="Arial"/>
                        <a:cs typeface="Arial"/>
                      </a:endParaRPr>
                    </a:p>
                    <a:p>
                      <a:pPr marL="635">
                        <a:lnSpc>
                          <a:spcPct val="100000"/>
                        </a:lnSpc>
                        <a:spcBef>
                          <a:spcPts val="120"/>
                        </a:spcBef>
                      </a:pPr>
                      <a:r>
                        <a:rPr sz="1000" spc="-10" dirty="0">
                          <a:solidFill>
                            <a:srgbClr val="E9473E"/>
                          </a:solidFill>
                          <a:latin typeface="Arial"/>
                          <a:cs typeface="Arial"/>
                          <a:hlinkClick r:id="rId9"/>
                        </a:rPr>
                        <a:t>craig.davies@mar.mmat.co.uk</a:t>
                      </a:r>
                      <a:endParaRPr sz="1000">
                        <a:latin typeface="Arial"/>
                        <a:cs typeface="Arial"/>
                      </a:endParaRPr>
                    </a:p>
                  </a:txBody>
                  <a:tcPr marL="0" marR="0" marT="2540" marB="0">
                    <a:lnT w="9525">
                      <a:solidFill>
                        <a:srgbClr val="E9473E"/>
                      </a:solidFill>
                      <a:prstDash val="sysDot"/>
                    </a:lnT>
                    <a:lnB w="9525">
                      <a:solidFill>
                        <a:srgbClr val="E9473E"/>
                      </a:solidFill>
                      <a:prstDash val="sysDot"/>
                    </a:lnB>
                  </a:tcPr>
                </a:tc>
                <a:extLst>
                  <a:ext uri="{0D108BD9-81ED-4DB2-BD59-A6C34878D82A}">
                    <a16:rowId xmlns:a16="http://schemas.microsoft.com/office/drawing/2014/main" val="10000"/>
                  </a:ext>
                </a:extLst>
              </a:tr>
              <a:tr h="786130">
                <a:tc>
                  <a:txBody>
                    <a:bodyPr/>
                    <a:lstStyle/>
                    <a:p>
                      <a:pPr>
                        <a:lnSpc>
                          <a:spcPct val="100000"/>
                        </a:lnSpc>
                        <a:spcBef>
                          <a:spcPts val="15"/>
                        </a:spcBef>
                      </a:pPr>
                      <a:endParaRPr sz="1000">
                        <a:latin typeface="Times New Roman"/>
                        <a:cs typeface="Times New Roman"/>
                      </a:endParaRPr>
                    </a:p>
                    <a:p>
                      <a:pPr marL="635">
                        <a:lnSpc>
                          <a:spcPct val="100000"/>
                        </a:lnSpc>
                        <a:spcBef>
                          <a:spcPts val="5"/>
                        </a:spcBef>
                      </a:pPr>
                      <a:r>
                        <a:rPr sz="1000" dirty="0">
                          <a:solidFill>
                            <a:srgbClr val="1D1D1B"/>
                          </a:solidFill>
                          <a:latin typeface="Arial"/>
                          <a:cs typeface="Arial"/>
                        </a:rPr>
                        <a:t>Sophie</a:t>
                      </a:r>
                      <a:r>
                        <a:rPr sz="1000" spc="-15" dirty="0">
                          <a:solidFill>
                            <a:srgbClr val="1D1D1B"/>
                          </a:solidFill>
                          <a:latin typeface="Arial"/>
                          <a:cs typeface="Arial"/>
                        </a:rPr>
                        <a:t> </a:t>
                      </a:r>
                      <a:r>
                        <a:rPr sz="1000" spc="-20" dirty="0">
                          <a:solidFill>
                            <a:srgbClr val="1D1D1B"/>
                          </a:solidFill>
                          <a:latin typeface="Arial"/>
                          <a:cs typeface="Arial"/>
                        </a:rPr>
                        <a:t>King</a:t>
                      </a:r>
                      <a:endParaRPr sz="1000">
                        <a:latin typeface="Arial"/>
                        <a:cs typeface="Arial"/>
                      </a:endParaRPr>
                    </a:p>
                    <a:p>
                      <a:pPr marL="635">
                        <a:lnSpc>
                          <a:spcPct val="100000"/>
                        </a:lnSpc>
                        <a:spcBef>
                          <a:spcPts val="120"/>
                        </a:spcBef>
                      </a:pPr>
                      <a:r>
                        <a:rPr sz="1000" b="1" dirty="0">
                          <a:solidFill>
                            <a:srgbClr val="1D1D1B"/>
                          </a:solidFill>
                          <a:latin typeface="Arial"/>
                          <a:cs typeface="Arial"/>
                        </a:rPr>
                        <a:t>Director</a:t>
                      </a:r>
                      <a:r>
                        <a:rPr sz="1000" b="1" spc="-40" dirty="0">
                          <a:solidFill>
                            <a:srgbClr val="1D1D1B"/>
                          </a:solidFill>
                          <a:latin typeface="Arial"/>
                          <a:cs typeface="Arial"/>
                        </a:rPr>
                        <a:t> </a:t>
                      </a:r>
                      <a:r>
                        <a:rPr sz="1000" b="1" dirty="0">
                          <a:solidFill>
                            <a:srgbClr val="1D1D1B"/>
                          </a:solidFill>
                          <a:latin typeface="Arial"/>
                          <a:cs typeface="Arial"/>
                        </a:rPr>
                        <a:t>of</a:t>
                      </a:r>
                      <a:r>
                        <a:rPr sz="1000" b="1" spc="-20" dirty="0">
                          <a:solidFill>
                            <a:srgbClr val="1D1D1B"/>
                          </a:solidFill>
                          <a:latin typeface="Arial"/>
                          <a:cs typeface="Arial"/>
                        </a:rPr>
                        <a:t> </a:t>
                      </a:r>
                      <a:r>
                        <a:rPr sz="1000" b="1" spc="-10" dirty="0">
                          <a:solidFill>
                            <a:srgbClr val="1D1D1B"/>
                          </a:solidFill>
                          <a:latin typeface="Arial"/>
                          <a:cs typeface="Arial"/>
                        </a:rPr>
                        <a:t>Performing</a:t>
                      </a:r>
                      <a:r>
                        <a:rPr sz="1000" b="1" spc="-20" dirty="0">
                          <a:solidFill>
                            <a:srgbClr val="1D1D1B"/>
                          </a:solidFill>
                          <a:latin typeface="Arial"/>
                          <a:cs typeface="Arial"/>
                        </a:rPr>
                        <a:t> Arts</a:t>
                      </a:r>
                      <a:endParaRPr sz="1000">
                        <a:latin typeface="Arial"/>
                        <a:cs typeface="Arial"/>
                      </a:endParaRPr>
                    </a:p>
                    <a:p>
                      <a:pPr marL="635">
                        <a:lnSpc>
                          <a:spcPct val="100000"/>
                        </a:lnSpc>
                        <a:spcBef>
                          <a:spcPts val="120"/>
                        </a:spcBef>
                      </a:pPr>
                      <a:r>
                        <a:rPr sz="1000" spc="-10" dirty="0">
                          <a:solidFill>
                            <a:srgbClr val="E9473E"/>
                          </a:solidFill>
                          <a:latin typeface="Arial"/>
                          <a:cs typeface="Arial"/>
                          <a:hlinkClick r:id="rId10"/>
                        </a:rPr>
                        <a:t>sophie.king@mar.mmat.co.uk</a:t>
                      </a:r>
                      <a:endParaRPr sz="1000">
                        <a:latin typeface="Arial"/>
                        <a:cs typeface="Arial"/>
                      </a:endParaRPr>
                    </a:p>
                  </a:txBody>
                  <a:tcPr marL="0" marR="0" marT="1905" marB="0">
                    <a:lnT w="9525">
                      <a:solidFill>
                        <a:srgbClr val="E9473E"/>
                      </a:solidFill>
                      <a:prstDash val="sysDot"/>
                    </a:lnT>
                    <a:lnB w="9525">
                      <a:solidFill>
                        <a:srgbClr val="E9473E"/>
                      </a:solidFill>
                      <a:prstDash val="sysDot"/>
                    </a:lnB>
                  </a:tcPr>
                </a:tc>
                <a:extLst>
                  <a:ext uri="{0D108BD9-81ED-4DB2-BD59-A6C34878D82A}">
                    <a16:rowId xmlns:a16="http://schemas.microsoft.com/office/drawing/2014/main" val="10001"/>
                  </a:ext>
                </a:extLst>
              </a:tr>
              <a:tr h="786130">
                <a:tc>
                  <a:txBody>
                    <a:bodyPr/>
                    <a:lstStyle/>
                    <a:p>
                      <a:pPr>
                        <a:lnSpc>
                          <a:spcPct val="100000"/>
                        </a:lnSpc>
                        <a:spcBef>
                          <a:spcPts val="20"/>
                        </a:spcBef>
                      </a:pPr>
                      <a:endParaRPr sz="1000" dirty="0">
                        <a:latin typeface="Times New Roman"/>
                        <a:cs typeface="Times New Roman"/>
                      </a:endParaRPr>
                    </a:p>
                    <a:p>
                      <a:pPr marL="635">
                        <a:lnSpc>
                          <a:spcPct val="100000"/>
                        </a:lnSpc>
                      </a:pPr>
                      <a:r>
                        <a:rPr lang="en-GB" sz="1000" spc="-10" dirty="0">
                          <a:solidFill>
                            <a:srgbClr val="1D1D1B"/>
                          </a:solidFill>
                          <a:latin typeface="Arial"/>
                          <a:cs typeface="Arial"/>
                        </a:rPr>
                        <a:t>Timothy Rowntree</a:t>
                      </a:r>
                      <a:endParaRPr sz="1000" dirty="0">
                        <a:latin typeface="Arial"/>
                        <a:cs typeface="Arial"/>
                      </a:endParaRPr>
                    </a:p>
                    <a:p>
                      <a:pPr marL="635">
                        <a:lnSpc>
                          <a:spcPct val="100000"/>
                        </a:lnSpc>
                        <a:spcBef>
                          <a:spcPts val="120"/>
                        </a:spcBef>
                      </a:pPr>
                      <a:r>
                        <a:rPr sz="1000" b="1" dirty="0">
                          <a:solidFill>
                            <a:srgbClr val="1D1D1B"/>
                          </a:solidFill>
                          <a:latin typeface="Arial"/>
                          <a:cs typeface="Arial"/>
                        </a:rPr>
                        <a:t>Director</a:t>
                      </a:r>
                      <a:r>
                        <a:rPr sz="1000" b="1" spc="-45" dirty="0">
                          <a:solidFill>
                            <a:srgbClr val="1D1D1B"/>
                          </a:solidFill>
                          <a:latin typeface="Arial"/>
                          <a:cs typeface="Arial"/>
                        </a:rPr>
                        <a:t> </a:t>
                      </a:r>
                      <a:r>
                        <a:rPr sz="1000" b="1" dirty="0">
                          <a:solidFill>
                            <a:srgbClr val="1D1D1B"/>
                          </a:solidFill>
                          <a:latin typeface="Arial"/>
                          <a:cs typeface="Arial"/>
                        </a:rPr>
                        <a:t>of</a:t>
                      </a:r>
                      <a:r>
                        <a:rPr sz="1000" b="1" spc="-25" dirty="0">
                          <a:solidFill>
                            <a:srgbClr val="1D1D1B"/>
                          </a:solidFill>
                          <a:latin typeface="Arial"/>
                          <a:cs typeface="Arial"/>
                        </a:rPr>
                        <a:t> </a:t>
                      </a:r>
                      <a:r>
                        <a:rPr sz="1000" b="1" dirty="0">
                          <a:solidFill>
                            <a:srgbClr val="1D1D1B"/>
                          </a:solidFill>
                          <a:latin typeface="Arial"/>
                          <a:cs typeface="Arial"/>
                        </a:rPr>
                        <a:t>Modern</a:t>
                      </a:r>
                      <a:r>
                        <a:rPr sz="1000" b="1" spc="-10" dirty="0">
                          <a:solidFill>
                            <a:srgbClr val="1D1D1B"/>
                          </a:solidFill>
                          <a:latin typeface="Arial"/>
                          <a:cs typeface="Arial"/>
                        </a:rPr>
                        <a:t> Foreign</a:t>
                      </a:r>
                      <a:r>
                        <a:rPr sz="1000" b="1" spc="-15" dirty="0">
                          <a:solidFill>
                            <a:srgbClr val="1D1D1B"/>
                          </a:solidFill>
                          <a:latin typeface="Arial"/>
                          <a:cs typeface="Arial"/>
                        </a:rPr>
                        <a:t> </a:t>
                      </a:r>
                      <a:r>
                        <a:rPr sz="1000" b="1" spc="-10" dirty="0">
                          <a:solidFill>
                            <a:srgbClr val="1D1D1B"/>
                          </a:solidFill>
                          <a:latin typeface="Arial"/>
                          <a:cs typeface="Arial"/>
                        </a:rPr>
                        <a:t>Languages</a:t>
                      </a:r>
                      <a:endParaRPr sz="1000" dirty="0">
                        <a:latin typeface="Arial"/>
                        <a:cs typeface="Arial"/>
                      </a:endParaRPr>
                    </a:p>
                    <a:p>
                      <a:pPr marL="635">
                        <a:lnSpc>
                          <a:spcPct val="100000"/>
                        </a:lnSpc>
                        <a:spcBef>
                          <a:spcPts val="120"/>
                        </a:spcBef>
                      </a:pPr>
                      <a:r>
                        <a:rPr lang="en-GB" sz="1000" spc="-10" dirty="0" err="1">
                          <a:solidFill>
                            <a:srgbClr val="E9473E"/>
                          </a:solidFill>
                          <a:latin typeface="Arial"/>
                          <a:cs typeface="Arial"/>
                          <a:hlinkClick r:id="rId11"/>
                        </a:rPr>
                        <a:t>timothy.rowntree</a:t>
                      </a:r>
                      <a:r>
                        <a:rPr sz="1000" spc="-10" dirty="0">
                          <a:solidFill>
                            <a:srgbClr val="E9473E"/>
                          </a:solidFill>
                          <a:latin typeface="Arial"/>
                          <a:cs typeface="Arial"/>
                          <a:hlinkClick r:id="rId11"/>
                        </a:rPr>
                        <a:t>@mar.mmat.co.uk</a:t>
                      </a:r>
                      <a:endParaRPr sz="1000" dirty="0">
                        <a:latin typeface="Arial"/>
                        <a:cs typeface="Arial"/>
                      </a:endParaRPr>
                    </a:p>
                  </a:txBody>
                  <a:tcPr marL="0" marR="0" marT="2540" marB="0">
                    <a:lnT w="9525">
                      <a:solidFill>
                        <a:srgbClr val="E9473E"/>
                      </a:solidFill>
                      <a:prstDash val="sysDot"/>
                    </a:lnT>
                    <a:lnB w="9525">
                      <a:solidFill>
                        <a:srgbClr val="E9473E"/>
                      </a:solidFill>
                      <a:prstDash val="sysDot"/>
                    </a:lnB>
                  </a:tcPr>
                </a:tc>
                <a:extLst>
                  <a:ext uri="{0D108BD9-81ED-4DB2-BD59-A6C34878D82A}">
                    <a16:rowId xmlns:a16="http://schemas.microsoft.com/office/drawing/2014/main" val="10002"/>
                  </a:ext>
                </a:extLst>
              </a:tr>
              <a:tr h="786130">
                <a:tc>
                  <a:txBody>
                    <a:bodyPr/>
                    <a:lstStyle/>
                    <a:p>
                      <a:pPr>
                        <a:lnSpc>
                          <a:spcPct val="100000"/>
                        </a:lnSpc>
                        <a:spcBef>
                          <a:spcPts val="20"/>
                        </a:spcBef>
                      </a:pPr>
                      <a:endParaRPr sz="1000">
                        <a:latin typeface="Times New Roman"/>
                        <a:cs typeface="Times New Roman"/>
                      </a:endParaRPr>
                    </a:p>
                    <a:p>
                      <a:pPr marL="635">
                        <a:lnSpc>
                          <a:spcPct val="100000"/>
                        </a:lnSpc>
                      </a:pPr>
                      <a:r>
                        <a:rPr sz="1000" spc="-10" dirty="0">
                          <a:solidFill>
                            <a:srgbClr val="1D1D1B"/>
                          </a:solidFill>
                          <a:latin typeface="Arial"/>
                          <a:cs typeface="Arial"/>
                        </a:rPr>
                        <a:t>Neal</a:t>
                      </a:r>
                      <a:r>
                        <a:rPr sz="1000" spc="-40" dirty="0">
                          <a:solidFill>
                            <a:srgbClr val="1D1D1B"/>
                          </a:solidFill>
                          <a:latin typeface="Arial"/>
                          <a:cs typeface="Arial"/>
                        </a:rPr>
                        <a:t> </a:t>
                      </a:r>
                      <a:r>
                        <a:rPr sz="1000" spc="-10" dirty="0">
                          <a:solidFill>
                            <a:srgbClr val="1D1D1B"/>
                          </a:solidFill>
                          <a:latin typeface="Arial"/>
                          <a:cs typeface="Arial"/>
                        </a:rPr>
                        <a:t>Martin</a:t>
                      </a:r>
                      <a:endParaRPr sz="1000">
                        <a:latin typeface="Arial"/>
                        <a:cs typeface="Arial"/>
                      </a:endParaRPr>
                    </a:p>
                    <a:p>
                      <a:pPr marL="635">
                        <a:lnSpc>
                          <a:spcPct val="100000"/>
                        </a:lnSpc>
                        <a:spcBef>
                          <a:spcPts val="120"/>
                        </a:spcBef>
                      </a:pPr>
                      <a:r>
                        <a:rPr sz="1000" b="1" dirty="0">
                          <a:solidFill>
                            <a:srgbClr val="1D1D1B"/>
                          </a:solidFill>
                          <a:latin typeface="Arial"/>
                          <a:cs typeface="Arial"/>
                        </a:rPr>
                        <a:t>Director</a:t>
                      </a:r>
                      <a:r>
                        <a:rPr sz="1000" b="1" spc="-45" dirty="0">
                          <a:solidFill>
                            <a:srgbClr val="1D1D1B"/>
                          </a:solidFill>
                          <a:latin typeface="Arial"/>
                          <a:cs typeface="Arial"/>
                        </a:rPr>
                        <a:t> </a:t>
                      </a:r>
                      <a:r>
                        <a:rPr sz="1000" b="1" dirty="0">
                          <a:solidFill>
                            <a:srgbClr val="1D1D1B"/>
                          </a:solidFill>
                          <a:latin typeface="Arial"/>
                          <a:cs typeface="Arial"/>
                        </a:rPr>
                        <a:t>of</a:t>
                      </a:r>
                      <a:r>
                        <a:rPr sz="1000" b="1" spc="-25" dirty="0">
                          <a:solidFill>
                            <a:srgbClr val="1D1D1B"/>
                          </a:solidFill>
                          <a:latin typeface="Arial"/>
                          <a:cs typeface="Arial"/>
                        </a:rPr>
                        <a:t> </a:t>
                      </a:r>
                      <a:r>
                        <a:rPr sz="1000" b="1" spc="-20" dirty="0">
                          <a:solidFill>
                            <a:srgbClr val="1D1D1B"/>
                          </a:solidFill>
                          <a:latin typeface="Arial"/>
                          <a:cs typeface="Arial"/>
                        </a:rPr>
                        <a:t>Physical</a:t>
                      </a:r>
                      <a:r>
                        <a:rPr sz="1000" b="1" spc="-30" dirty="0">
                          <a:solidFill>
                            <a:srgbClr val="1D1D1B"/>
                          </a:solidFill>
                          <a:latin typeface="Arial"/>
                          <a:cs typeface="Arial"/>
                        </a:rPr>
                        <a:t> </a:t>
                      </a:r>
                      <a:r>
                        <a:rPr sz="1000" b="1" spc="-10" dirty="0">
                          <a:solidFill>
                            <a:srgbClr val="1D1D1B"/>
                          </a:solidFill>
                          <a:latin typeface="Arial"/>
                          <a:cs typeface="Arial"/>
                        </a:rPr>
                        <a:t>Education</a:t>
                      </a:r>
                      <a:endParaRPr sz="1000">
                        <a:latin typeface="Arial"/>
                        <a:cs typeface="Arial"/>
                      </a:endParaRPr>
                    </a:p>
                    <a:p>
                      <a:pPr marL="635">
                        <a:lnSpc>
                          <a:spcPct val="100000"/>
                        </a:lnSpc>
                        <a:spcBef>
                          <a:spcPts val="120"/>
                        </a:spcBef>
                      </a:pPr>
                      <a:r>
                        <a:rPr sz="1000" spc="-10" dirty="0">
                          <a:solidFill>
                            <a:srgbClr val="E9473E"/>
                          </a:solidFill>
                          <a:latin typeface="Arial"/>
                          <a:cs typeface="Arial"/>
                          <a:hlinkClick r:id="rId12"/>
                        </a:rPr>
                        <a:t>neal.martin@mar.mmat.co.uk</a:t>
                      </a:r>
                      <a:endParaRPr sz="1000">
                        <a:latin typeface="Arial"/>
                        <a:cs typeface="Arial"/>
                      </a:endParaRPr>
                    </a:p>
                  </a:txBody>
                  <a:tcPr marL="0" marR="0" marT="2540" marB="0">
                    <a:lnT w="9525">
                      <a:solidFill>
                        <a:srgbClr val="E9473E"/>
                      </a:solidFill>
                      <a:prstDash val="sysDot"/>
                    </a:lnT>
                    <a:lnB w="9525">
                      <a:solidFill>
                        <a:srgbClr val="E9473E"/>
                      </a:solidFill>
                      <a:prstDash val="sysDot"/>
                    </a:lnB>
                  </a:tcPr>
                </a:tc>
                <a:extLst>
                  <a:ext uri="{0D108BD9-81ED-4DB2-BD59-A6C34878D82A}">
                    <a16:rowId xmlns:a16="http://schemas.microsoft.com/office/drawing/2014/main" val="10003"/>
                  </a:ext>
                </a:extLst>
              </a:tr>
              <a:tr h="786130">
                <a:tc>
                  <a:txBody>
                    <a:bodyPr/>
                    <a:lstStyle/>
                    <a:p>
                      <a:pPr>
                        <a:lnSpc>
                          <a:spcPct val="100000"/>
                        </a:lnSpc>
                        <a:spcBef>
                          <a:spcPts val="20"/>
                        </a:spcBef>
                      </a:pPr>
                      <a:endParaRPr sz="1000">
                        <a:latin typeface="Times New Roman"/>
                        <a:cs typeface="Times New Roman"/>
                      </a:endParaRPr>
                    </a:p>
                    <a:p>
                      <a:pPr marL="635">
                        <a:lnSpc>
                          <a:spcPct val="100000"/>
                        </a:lnSpc>
                      </a:pPr>
                      <a:r>
                        <a:rPr sz="1000" dirty="0">
                          <a:solidFill>
                            <a:srgbClr val="1D1D1B"/>
                          </a:solidFill>
                          <a:latin typeface="Arial"/>
                          <a:cs typeface="Arial"/>
                        </a:rPr>
                        <a:t>Claire</a:t>
                      </a:r>
                      <a:r>
                        <a:rPr sz="1000" spc="-45" dirty="0">
                          <a:solidFill>
                            <a:srgbClr val="1D1D1B"/>
                          </a:solidFill>
                          <a:latin typeface="Arial"/>
                          <a:cs typeface="Arial"/>
                        </a:rPr>
                        <a:t> </a:t>
                      </a:r>
                      <a:r>
                        <a:rPr sz="1000" spc="-10" dirty="0">
                          <a:solidFill>
                            <a:srgbClr val="1D1D1B"/>
                          </a:solidFill>
                          <a:latin typeface="Arial"/>
                          <a:cs typeface="Arial"/>
                        </a:rPr>
                        <a:t>Tompsett</a:t>
                      </a:r>
                      <a:endParaRPr sz="1000">
                        <a:latin typeface="Arial"/>
                        <a:cs typeface="Arial"/>
                      </a:endParaRPr>
                    </a:p>
                    <a:p>
                      <a:pPr marL="635">
                        <a:lnSpc>
                          <a:spcPct val="100000"/>
                        </a:lnSpc>
                        <a:spcBef>
                          <a:spcPts val="120"/>
                        </a:spcBef>
                      </a:pPr>
                      <a:r>
                        <a:rPr sz="1000" b="1" spc="-10" dirty="0">
                          <a:solidFill>
                            <a:srgbClr val="1D1D1B"/>
                          </a:solidFill>
                          <a:latin typeface="Arial"/>
                          <a:cs typeface="Arial"/>
                        </a:rPr>
                        <a:t>SENCO</a:t>
                      </a:r>
                      <a:endParaRPr sz="1000">
                        <a:latin typeface="Arial"/>
                        <a:cs typeface="Arial"/>
                      </a:endParaRPr>
                    </a:p>
                    <a:p>
                      <a:pPr marL="635">
                        <a:lnSpc>
                          <a:spcPct val="100000"/>
                        </a:lnSpc>
                        <a:spcBef>
                          <a:spcPts val="120"/>
                        </a:spcBef>
                      </a:pPr>
                      <a:r>
                        <a:rPr sz="1000" spc="-10" dirty="0">
                          <a:solidFill>
                            <a:srgbClr val="E9473E"/>
                          </a:solidFill>
                          <a:latin typeface="Arial"/>
                          <a:cs typeface="Arial"/>
                          <a:hlinkClick r:id="rId13"/>
                        </a:rPr>
                        <a:t>claire.tompsett@mar.mmat.co.uk</a:t>
                      </a:r>
                      <a:endParaRPr sz="1000">
                        <a:latin typeface="Arial"/>
                        <a:cs typeface="Arial"/>
                      </a:endParaRPr>
                    </a:p>
                  </a:txBody>
                  <a:tcPr marL="0" marR="0" marT="2540" marB="0">
                    <a:lnT w="9525">
                      <a:solidFill>
                        <a:srgbClr val="E9473E"/>
                      </a:solidFill>
                      <a:prstDash val="sysDot"/>
                    </a:lnT>
                    <a:lnB w="9525">
                      <a:solidFill>
                        <a:srgbClr val="E9473E"/>
                      </a:solidFill>
                      <a:prstDash val="sysDot"/>
                    </a:lnB>
                  </a:tcPr>
                </a:tc>
                <a:extLst>
                  <a:ext uri="{0D108BD9-81ED-4DB2-BD59-A6C34878D82A}">
                    <a16:rowId xmlns:a16="http://schemas.microsoft.com/office/drawing/2014/main" val="10004"/>
                  </a:ext>
                </a:extLst>
              </a:tr>
              <a:tr h="786130">
                <a:tc>
                  <a:txBody>
                    <a:bodyPr/>
                    <a:lstStyle/>
                    <a:p>
                      <a:pPr>
                        <a:lnSpc>
                          <a:spcPct val="100000"/>
                        </a:lnSpc>
                        <a:spcBef>
                          <a:spcPts val="20"/>
                        </a:spcBef>
                      </a:pPr>
                      <a:endParaRPr sz="1000">
                        <a:latin typeface="Times New Roman"/>
                        <a:cs typeface="Times New Roman"/>
                      </a:endParaRPr>
                    </a:p>
                    <a:p>
                      <a:pPr marL="635">
                        <a:lnSpc>
                          <a:spcPct val="100000"/>
                        </a:lnSpc>
                      </a:pPr>
                      <a:r>
                        <a:rPr sz="1000" spc="-10" dirty="0">
                          <a:solidFill>
                            <a:srgbClr val="1D1D1B"/>
                          </a:solidFill>
                          <a:latin typeface="Arial"/>
                          <a:cs typeface="Arial"/>
                        </a:rPr>
                        <a:t>Pam</a:t>
                      </a:r>
                      <a:r>
                        <a:rPr sz="1000" spc="-55" dirty="0">
                          <a:solidFill>
                            <a:srgbClr val="1D1D1B"/>
                          </a:solidFill>
                          <a:latin typeface="Arial"/>
                          <a:cs typeface="Arial"/>
                        </a:rPr>
                        <a:t> </a:t>
                      </a:r>
                      <a:r>
                        <a:rPr sz="1000" spc="-10" dirty="0">
                          <a:solidFill>
                            <a:srgbClr val="1D1D1B"/>
                          </a:solidFill>
                          <a:latin typeface="Arial"/>
                          <a:cs typeface="Arial"/>
                        </a:rPr>
                        <a:t>Robinson</a:t>
                      </a:r>
                      <a:endParaRPr sz="1000">
                        <a:latin typeface="Arial"/>
                        <a:cs typeface="Arial"/>
                      </a:endParaRPr>
                    </a:p>
                    <a:p>
                      <a:pPr marL="635">
                        <a:lnSpc>
                          <a:spcPct val="100000"/>
                        </a:lnSpc>
                        <a:spcBef>
                          <a:spcPts val="120"/>
                        </a:spcBef>
                      </a:pPr>
                      <a:r>
                        <a:rPr sz="1000" b="1" dirty="0">
                          <a:solidFill>
                            <a:srgbClr val="1D1D1B"/>
                          </a:solidFill>
                          <a:latin typeface="Arial"/>
                          <a:cs typeface="Arial"/>
                        </a:rPr>
                        <a:t>Careers</a:t>
                      </a:r>
                      <a:r>
                        <a:rPr sz="1000" b="1" spc="-35" dirty="0">
                          <a:solidFill>
                            <a:srgbClr val="1D1D1B"/>
                          </a:solidFill>
                          <a:latin typeface="Arial"/>
                          <a:cs typeface="Arial"/>
                        </a:rPr>
                        <a:t> </a:t>
                      </a:r>
                      <a:r>
                        <a:rPr sz="1000" b="1" dirty="0">
                          <a:solidFill>
                            <a:srgbClr val="1D1D1B"/>
                          </a:solidFill>
                          <a:latin typeface="Arial"/>
                          <a:cs typeface="Arial"/>
                        </a:rPr>
                        <a:t>and</a:t>
                      </a:r>
                      <a:r>
                        <a:rPr sz="1000" b="1" spc="-20" dirty="0">
                          <a:solidFill>
                            <a:srgbClr val="1D1D1B"/>
                          </a:solidFill>
                          <a:latin typeface="Arial"/>
                          <a:cs typeface="Arial"/>
                        </a:rPr>
                        <a:t> </a:t>
                      </a:r>
                      <a:r>
                        <a:rPr sz="1000" b="1" spc="-10" dirty="0">
                          <a:solidFill>
                            <a:srgbClr val="1D1D1B"/>
                          </a:solidFill>
                          <a:latin typeface="Arial"/>
                          <a:cs typeface="Arial"/>
                        </a:rPr>
                        <a:t>Inspiration</a:t>
                      </a:r>
                      <a:r>
                        <a:rPr sz="1000" b="1" spc="-20" dirty="0">
                          <a:solidFill>
                            <a:srgbClr val="1D1D1B"/>
                          </a:solidFill>
                          <a:latin typeface="Arial"/>
                          <a:cs typeface="Arial"/>
                        </a:rPr>
                        <a:t> </a:t>
                      </a:r>
                      <a:r>
                        <a:rPr sz="1000" b="1" spc="-10" dirty="0">
                          <a:solidFill>
                            <a:srgbClr val="1D1D1B"/>
                          </a:solidFill>
                          <a:latin typeface="Arial"/>
                          <a:cs typeface="Arial"/>
                        </a:rPr>
                        <a:t>Officer</a:t>
                      </a:r>
                      <a:endParaRPr sz="1000">
                        <a:latin typeface="Arial"/>
                        <a:cs typeface="Arial"/>
                      </a:endParaRPr>
                    </a:p>
                    <a:p>
                      <a:pPr marL="635">
                        <a:lnSpc>
                          <a:spcPct val="100000"/>
                        </a:lnSpc>
                        <a:spcBef>
                          <a:spcPts val="120"/>
                        </a:spcBef>
                      </a:pPr>
                      <a:r>
                        <a:rPr sz="1000" spc="-10" dirty="0">
                          <a:solidFill>
                            <a:srgbClr val="E9473E"/>
                          </a:solidFill>
                          <a:latin typeface="Arial"/>
                          <a:cs typeface="Arial"/>
                          <a:hlinkClick r:id="rId14"/>
                        </a:rPr>
                        <a:t>pam.robinson@mmat.co.uk</a:t>
                      </a:r>
                      <a:endParaRPr sz="1000">
                        <a:latin typeface="Arial"/>
                        <a:cs typeface="Arial"/>
                      </a:endParaRPr>
                    </a:p>
                  </a:txBody>
                  <a:tcPr marL="0" marR="0" marT="2540" marB="0">
                    <a:lnT w="9525">
                      <a:solidFill>
                        <a:srgbClr val="E9473E"/>
                      </a:solidFill>
                      <a:prstDash val="sysDot"/>
                    </a:lnT>
                    <a:lnB w="9525">
                      <a:solidFill>
                        <a:srgbClr val="E9473E"/>
                      </a:solidFill>
                      <a:prstDash val="sysDot"/>
                    </a:lnB>
                  </a:tcPr>
                </a:tc>
                <a:extLst>
                  <a:ext uri="{0D108BD9-81ED-4DB2-BD59-A6C34878D82A}">
                    <a16:rowId xmlns:a16="http://schemas.microsoft.com/office/drawing/2014/main" val="10005"/>
                  </a:ext>
                </a:extLst>
              </a:tr>
              <a:tr h="896619">
                <a:tc>
                  <a:txBody>
                    <a:bodyPr/>
                    <a:lstStyle/>
                    <a:p>
                      <a:pPr>
                        <a:lnSpc>
                          <a:spcPct val="100000"/>
                        </a:lnSpc>
                        <a:spcBef>
                          <a:spcPts val="455"/>
                        </a:spcBef>
                      </a:pPr>
                      <a:endParaRPr sz="1000" dirty="0">
                        <a:latin typeface="Times New Roman"/>
                        <a:cs typeface="Times New Roman"/>
                      </a:endParaRPr>
                    </a:p>
                    <a:p>
                      <a:pPr marL="635">
                        <a:lnSpc>
                          <a:spcPct val="100000"/>
                        </a:lnSpc>
                        <a:spcBef>
                          <a:spcPts val="5"/>
                        </a:spcBef>
                      </a:pPr>
                      <a:r>
                        <a:rPr sz="1000" dirty="0">
                          <a:solidFill>
                            <a:srgbClr val="1D1D1B"/>
                          </a:solidFill>
                          <a:latin typeface="Arial"/>
                          <a:cs typeface="Arial"/>
                        </a:rPr>
                        <a:t>Liam</a:t>
                      </a:r>
                      <a:r>
                        <a:rPr sz="1000" spc="-50" dirty="0">
                          <a:solidFill>
                            <a:srgbClr val="1D1D1B"/>
                          </a:solidFill>
                          <a:latin typeface="Arial"/>
                          <a:cs typeface="Arial"/>
                        </a:rPr>
                        <a:t> </a:t>
                      </a:r>
                      <a:r>
                        <a:rPr sz="1000" spc="-10" dirty="0">
                          <a:solidFill>
                            <a:srgbClr val="1D1D1B"/>
                          </a:solidFill>
                          <a:latin typeface="Arial"/>
                          <a:cs typeface="Arial"/>
                        </a:rPr>
                        <a:t>Frances</a:t>
                      </a:r>
                      <a:endParaRPr sz="1000" dirty="0">
                        <a:latin typeface="Arial"/>
                        <a:cs typeface="Arial"/>
                      </a:endParaRPr>
                    </a:p>
                    <a:p>
                      <a:pPr marL="635">
                        <a:lnSpc>
                          <a:spcPct val="100000"/>
                        </a:lnSpc>
                        <a:spcBef>
                          <a:spcPts val="120"/>
                        </a:spcBef>
                      </a:pPr>
                      <a:r>
                        <a:rPr sz="1000" b="1" dirty="0">
                          <a:solidFill>
                            <a:srgbClr val="1D1D1B"/>
                          </a:solidFill>
                          <a:latin typeface="Arial"/>
                          <a:cs typeface="Arial"/>
                        </a:rPr>
                        <a:t>Strategic</a:t>
                      </a:r>
                      <a:r>
                        <a:rPr sz="1000" b="1" spc="-30" dirty="0">
                          <a:solidFill>
                            <a:srgbClr val="1D1D1B"/>
                          </a:solidFill>
                          <a:latin typeface="Arial"/>
                          <a:cs typeface="Arial"/>
                        </a:rPr>
                        <a:t> </a:t>
                      </a:r>
                      <a:r>
                        <a:rPr sz="1000" b="1" dirty="0">
                          <a:solidFill>
                            <a:srgbClr val="1D1D1B"/>
                          </a:solidFill>
                          <a:latin typeface="Arial"/>
                          <a:cs typeface="Arial"/>
                        </a:rPr>
                        <a:t>Lead</a:t>
                      </a:r>
                      <a:r>
                        <a:rPr sz="1000" b="1" spc="-20" dirty="0">
                          <a:solidFill>
                            <a:srgbClr val="1D1D1B"/>
                          </a:solidFill>
                          <a:latin typeface="Arial"/>
                          <a:cs typeface="Arial"/>
                        </a:rPr>
                        <a:t> </a:t>
                      </a:r>
                      <a:r>
                        <a:rPr sz="1000" b="1" dirty="0">
                          <a:solidFill>
                            <a:srgbClr val="1D1D1B"/>
                          </a:solidFill>
                          <a:latin typeface="Arial"/>
                          <a:cs typeface="Arial"/>
                        </a:rPr>
                        <a:t>for</a:t>
                      </a:r>
                      <a:r>
                        <a:rPr sz="1000" b="1" spc="-45" dirty="0">
                          <a:solidFill>
                            <a:srgbClr val="1D1D1B"/>
                          </a:solidFill>
                          <a:latin typeface="Arial"/>
                          <a:cs typeface="Arial"/>
                        </a:rPr>
                        <a:t> </a:t>
                      </a:r>
                      <a:r>
                        <a:rPr sz="1000" b="1" dirty="0">
                          <a:solidFill>
                            <a:srgbClr val="1D1D1B"/>
                          </a:solidFill>
                          <a:latin typeface="Arial"/>
                          <a:cs typeface="Arial"/>
                        </a:rPr>
                        <a:t>Careers</a:t>
                      </a:r>
                      <a:r>
                        <a:rPr sz="1000" b="1" spc="-30" dirty="0">
                          <a:solidFill>
                            <a:srgbClr val="1D1D1B"/>
                          </a:solidFill>
                          <a:latin typeface="Arial"/>
                          <a:cs typeface="Arial"/>
                        </a:rPr>
                        <a:t> </a:t>
                      </a:r>
                      <a:r>
                        <a:rPr sz="1000" b="1" spc="-10" dirty="0">
                          <a:solidFill>
                            <a:srgbClr val="1D1D1B"/>
                          </a:solidFill>
                          <a:latin typeface="Arial"/>
                          <a:cs typeface="Arial"/>
                        </a:rPr>
                        <a:t>Education</a:t>
                      </a:r>
                      <a:endParaRPr sz="1000" dirty="0">
                        <a:latin typeface="Arial"/>
                        <a:cs typeface="Arial"/>
                      </a:endParaRPr>
                    </a:p>
                    <a:p>
                      <a:pPr marL="635">
                        <a:lnSpc>
                          <a:spcPct val="100000"/>
                        </a:lnSpc>
                        <a:spcBef>
                          <a:spcPts val="120"/>
                        </a:spcBef>
                      </a:pPr>
                      <a:r>
                        <a:rPr sz="1000" spc="-10" dirty="0">
                          <a:solidFill>
                            <a:srgbClr val="E9473E"/>
                          </a:solidFill>
                          <a:latin typeface="Arial"/>
                          <a:cs typeface="Arial"/>
                          <a:hlinkClick r:id="rId15"/>
                        </a:rPr>
                        <a:t>liam.frances@mar.mmat.co.uk</a:t>
                      </a:r>
                      <a:endParaRPr sz="1000" dirty="0">
                        <a:latin typeface="Arial"/>
                        <a:cs typeface="Arial"/>
                      </a:endParaRPr>
                    </a:p>
                  </a:txBody>
                  <a:tcPr marL="0" marR="0" marT="57785" marB="0">
                    <a:lnT w="9525">
                      <a:solidFill>
                        <a:srgbClr val="E9473E"/>
                      </a:solidFill>
                      <a:prstDash val="sysDot"/>
                    </a:lnT>
                    <a:lnB w="9525">
                      <a:solidFill>
                        <a:srgbClr val="E9473E"/>
                      </a:solidFill>
                      <a:prstDash val="sysDot"/>
                    </a:lnB>
                  </a:tcPr>
                </a:tc>
                <a:extLst>
                  <a:ext uri="{0D108BD9-81ED-4DB2-BD59-A6C34878D82A}">
                    <a16:rowId xmlns:a16="http://schemas.microsoft.com/office/drawing/2014/main" val="10006"/>
                  </a:ext>
                </a:extLst>
              </a:tr>
            </a:tbl>
          </a:graphicData>
        </a:graphic>
      </p:graphicFrame>
      <p:sp>
        <p:nvSpPr>
          <p:cNvPr id="20" name="object 20"/>
          <p:cNvSpPr txBox="1">
            <a:spLocks noGrp="1"/>
          </p:cNvSpPr>
          <p:nvPr>
            <p:ph type="sldNum" sz="quarter" idx="7"/>
          </p:nvPr>
        </p:nvSpPr>
        <p:spPr>
          <a:prstGeom prst="rect">
            <a:avLst/>
          </a:prstGeom>
        </p:spPr>
        <p:txBody>
          <a:bodyPr vert="horz" wrap="square" lIns="0" tIns="8255" rIns="0" bIns="0" rtlCol="0">
            <a:spAutoFit/>
          </a:bodyPr>
          <a:lstStyle/>
          <a:p>
            <a:pPr marL="179705">
              <a:lnSpc>
                <a:spcPct val="100000"/>
              </a:lnSpc>
              <a:spcBef>
                <a:spcPts val="65"/>
              </a:spcBef>
            </a:pPr>
            <a:fld id="{81D60167-4931-47E6-BA6A-407CBD079E47}" type="slidenum">
              <a:rPr spc="-50" dirty="0"/>
              <a:t>5</a:t>
            </a:fld>
            <a:endParaRPr spc="-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705104" y="2878607"/>
            <a:ext cx="4279265" cy="3607435"/>
          </a:xfrm>
          <a:prstGeom prst="rect">
            <a:avLst/>
          </a:prstGeom>
        </p:spPr>
        <p:txBody>
          <a:bodyPr vert="horz" wrap="square" lIns="0" tIns="12700" rIns="0" bIns="0" rtlCol="0">
            <a:spAutoFit/>
          </a:bodyPr>
          <a:lstStyle/>
          <a:p>
            <a:pPr marL="12700" marR="18415">
              <a:lnSpc>
                <a:spcPct val="110000"/>
              </a:lnSpc>
              <a:spcBef>
                <a:spcPts val="100"/>
              </a:spcBef>
            </a:pPr>
            <a:r>
              <a:rPr sz="1000" spc="-10" dirty="0">
                <a:solidFill>
                  <a:srgbClr val="1D1D1B"/>
                </a:solidFill>
                <a:latin typeface="Arial"/>
                <a:cs typeface="Arial"/>
              </a:rPr>
              <a:t>When</a:t>
            </a:r>
            <a:r>
              <a:rPr sz="1000" spc="-30" dirty="0">
                <a:solidFill>
                  <a:srgbClr val="1D1D1B"/>
                </a:solidFill>
                <a:latin typeface="Arial"/>
                <a:cs typeface="Arial"/>
              </a:rPr>
              <a:t> </a:t>
            </a:r>
            <a:r>
              <a:rPr sz="1000" dirty="0">
                <a:solidFill>
                  <a:srgbClr val="1D1D1B"/>
                </a:solidFill>
                <a:latin typeface="Arial"/>
                <a:cs typeface="Arial"/>
              </a:rPr>
              <a:t>students</a:t>
            </a:r>
            <a:r>
              <a:rPr sz="1000" spc="-20" dirty="0">
                <a:solidFill>
                  <a:srgbClr val="1D1D1B"/>
                </a:solidFill>
                <a:latin typeface="Arial"/>
                <a:cs typeface="Arial"/>
              </a:rPr>
              <a:t> </a:t>
            </a:r>
            <a:r>
              <a:rPr sz="1000" dirty="0">
                <a:solidFill>
                  <a:srgbClr val="1D1D1B"/>
                </a:solidFill>
                <a:latin typeface="Arial"/>
                <a:cs typeface="Arial"/>
              </a:rPr>
              <a:t>enter</a:t>
            </a:r>
            <a:r>
              <a:rPr sz="1000" spc="-15" dirty="0">
                <a:solidFill>
                  <a:srgbClr val="1D1D1B"/>
                </a:solidFill>
                <a:latin typeface="Arial"/>
                <a:cs typeface="Arial"/>
              </a:rPr>
              <a:t> </a:t>
            </a:r>
            <a:r>
              <a:rPr sz="1000" dirty="0">
                <a:solidFill>
                  <a:srgbClr val="1D1D1B"/>
                </a:solidFill>
                <a:latin typeface="Arial"/>
                <a:cs typeface="Arial"/>
              </a:rPr>
              <a:t>Year</a:t>
            </a:r>
            <a:r>
              <a:rPr sz="1000" spc="-10" dirty="0">
                <a:solidFill>
                  <a:srgbClr val="1D1D1B"/>
                </a:solidFill>
                <a:latin typeface="Arial"/>
                <a:cs typeface="Arial"/>
              </a:rPr>
              <a:t> </a:t>
            </a:r>
            <a:r>
              <a:rPr sz="1000" dirty="0">
                <a:solidFill>
                  <a:srgbClr val="1D1D1B"/>
                </a:solidFill>
                <a:latin typeface="Arial"/>
                <a:cs typeface="Arial"/>
              </a:rPr>
              <a:t>10</a:t>
            </a:r>
            <a:r>
              <a:rPr sz="1000" spc="-30" dirty="0">
                <a:solidFill>
                  <a:srgbClr val="1D1D1B"/>
                </a:solidFill>
                <a:latin typeface="Arial"/>
                <a:cs typeface="Arial"/>
              </a:rPr>
              <a:t> </a:t>
            </a:r>
            <a:r>
              <a:rPr sz="1000" dirty="0">
                <a:solidFill>
                  <a:srgbClr val="1D1D1B"/>
                </a:solidFill>
                <a:latin typeface="Arial"/>
                <a:cs typeface="Arial"/>
              </a:rPr>
              <a:t>in</a:t>
            </a:r>
            <a:r>
              <a:rPr sz="1000" spc="-45" dirty="0">
                <a:solidFill>
                  <a:srgbClr val="1D1D1B"/>
                </a:solidFill>
                <a:latin typeface="Arial"/>
                <a:cs typeface="Arial"/>
              </a:rPr>
              <a:t> </a:t>
            </a:r>
            <a:r>
              <a:rPr sz="1000" dirty="0">
                <a:solidFill>
                  <a:srgbClr val="1D1D1B"/>
                </a:solidFill>
                <a:latin typeface="Arial"/>
                <a:cs typeface="Arial"/>
              </a:rPr>
              <a:t>September</a:t>
            </a:r>
            <a:r>
              <a:rPr sz="1000" spc="25" dirty="0">
                <a:solidFill>
                  <a:srgbClr val="1D1D1B"/>
                </a:solidFill>
                <a:latin typeface="Arial"/>
                <a:cs typeface="Arial"/>
              </a:rPr>
              <a:t> </a:t>
            </a:r>
            <a:r>
              <a:rPr sz="1000" dirty="0">
                <a:solidFill>
                  <a:srgbClr val="1D1D1B"/>
                </a:solidFill>
                <a:latin typeface="Arial"/>
                <a:cs typeface="Arial"/>
              </a:rPr>
              <a:t>202</a:t>
            </a:r>
            <a:r>
              <a:rPr lang="en-GB" sz="1000" dirty="0">
                <a:solidFill>
                  <a:srgbClr val="1D1D1B"/>
                </a:solidFill>
                <a:latin typeface="Arial"/>
                <a:cs typeface="Arial"/>
              </a:rPr>
              <a:t>6</a:t>
            </a:r>
            <a:r>
              <a:rPr sz="1000" dirty="0">
                <a:solidFill>
                  <a:srgbClr val="1D1D1B"/>
                </a:solidFill>
                <a:latin typeface="Arial"/>
                <a:cs typeface="Arial"/>
              </a:rPr>
              <a:t>,</a:t>
            </a:r>
            <a:r>
              <a:rPr sz="1000" spc="-40" dirty="0">
                <a:solidFill>
                  <a:srgbClr val="1D1D1B"/>
                </a:solidFill>
                <a:latin typeface="Arial"/>
                <a:cs typeface="Arial"/>
              </a:rPr>
              <a:t> </a:t>
            </a:r>
            <a:r>
              <a:rPr sz="1000" dirty="0">
                <a:solidFill>
                  <a:srgbClr val="1D1D1B"/>
                </a:solidFill>
                <a:latin typeface="Arial"/>
                <a:cs typeface="Arial"/>
              </a:rPr>
              <a:t>they</a:t>
            </a:r>
            <a:r>
              <a:rPr sz="1000" spc="-25" dirty="0">
                <a:solidFill>
                  <a:srgbClr val="1D1D1B"/>
                </a:solidFill>
                <a:latin typeface="Arial"/>
                <a:cs typeface="Arial"/>
              </a:rPr>
              <a:t> </a:t>
            </a:r>
            <a:r>
              <a:rPr sz="1000" dirty="0">
                <a:solidFill>
                  <a:srgbClr val="1D1D1B"/>
                </a:solidFill>
                <a:latin typeface="Arial"/>
                <a:cs typeface="Arial"/>
              </a:rPr>
              <a:t>move</a:t>
            </a:r>
            <a:r>
              <a:rPr sz="1000" spc="-35" dirty="0">
                <a:solidFill>
                  <a:srgbClr val="1D1D1B"/>
                </a:solidFill>
                <a:latin typeface="Arial"/>
                <a:cs typeface="Arial"/>
              </a:rPr>
              <a:t> </a:t>
            </a:r>
            <a:r>
              <a:rPr sz="1000" dirty="0">
                <a:solidFill>
                  <a:srgbClr val="1D1D1B"/>
                </a:solidFill>
                <a:latin typeface="Arial"/>
                <a:cs typeface="Arial"/>
              </a:rPr>
              <a:t>into</a:t>
            </a:r>
            <a:r>
              <a:rPr sz="1000" spc="-45" dirty="0">
                <a:solidFill>
                  <a:srgbClr val="1D1D1B"/>
                </a:solidFill>
                <a:latin typeface="Arial"/>
                <a:cs typeface="Arial"/>
              </a:rPr>
              <a:t> </a:t>
            </a:r>
            <a:r>
              <a:rPr sz="1000" dirty="0">
                <a:solidFill>
                  <a:srgbClr val="1D1D1B"/>
                </a:solidFill>
                <a:latin typeface="Arial"/>
                <a:cs typeface="Arial"/>
              </a:rPr>
              <a:t>Key</a:t>
            </a:r>
            <a:r>
              <a:rPr sz="1000" spc="-15" dirty="0">
                <a:solidFill>
                  <a:srgbClr val="1D1D1B"/>
                </a:solidFill>
                <a:latin typeface="Arial"/>
                <a:cs typeface="Arial"/>
              </a:rPr>
              <a:t> </a:t>
            </a:r>
            <a:r>
              <a:rPr sz="1000" spc="-10" dirty="0">
                <a:solidFill>
                  <a:srgbClr val="1D1D1B"/>
                </a:solidFill>
                <a:latin typeface="Arial"/>
                <a:cs typeface="Arial"/>
              </a:rPr>
              <a:t>Stage </a:t>
            </a:r>
            <a:r>
              <a:rPr sz="1000" dirty="0">
                <a:solidFill>
                  <a:srgbClr val="1D1D1B"/>
                </a:solidFill>
                <a:latin typeface="Arial"/>
                <a:cs typeface="Arial"/>
              </a:rPr>
              <a:t>4,</a:t>
            </a:r>
            <a:r>
              <a:rPr sz="1000" spc="-15" dirty="0">
                <a:solidFill>
                  <a:srgbClr val="1D1D1B"/>
                </a:solidFill>
                <a:latin typeface="Arial"/>
                <a:cs typeface="Arial"/>
              </a:rPr>
              <a:t> </a:t>
            </a:r>
            <a:r>
              <a:rPr sz="1000" dirty="0">
                <a:solidFill>
                  <a:srgbClr val="1D1D1B"/>
                </a:solidFill>
                <a:latin typeface="Arial"/>
                <a:cs typeface="Arial"/>
              </a:rPr>
              <a:t>the</a:t>
            </a:r>
            <a:r>
              <a:rPr sz="1000" spc="-20" dirty="0">
                <a:solidFill>
                  <a:srgbClr val="1D1D1B"/>
                </a:solidFill>
                <a:latin typeface="Arial"/>
                <a:cs typeface="Arial"/>
              </a:rPr>
              <a:t> </a:t>
            </a:r>
            <a:r>
              <a:rPr sz="1000" dirty="0">
                <a:solidFill>
                  <a:srgbClr val="1D1D1B"/>
                </a:solidFill>
                <a:latin typeface="Arial"/>
                <a:cs typeface="Arial"/>
              </a:rPr>
              <a:t>final</a:t>
            </a:r>
            <a:r>
              <a:rPr sz="1000" spc="-10" dirty="0">
                <a:solidFill>
                  <a:srgbClr val="1D1D1B"/>
                </a:solidFill>
                <a:latin typeface="Arial"/>
                <a:cs typeface="Arial"/>
              </a:rPr>
              <a:t> </a:t>
            </a:r>
            <a:r>
              <a:rPr sz="1000" dirty="0">
                <a:solidFill>
                  <a:srgbClr val="1D1D1B"/>
                </a:solidFill>
                <a:latin typeface="Arial"/>
                <a:cs typeface="Arial"/>
              </a:rPr>
              <a:t>part</a:t>
            </a:r>
            <a:r>
              <a:rPr sz="1000" spc="10" dirty="0">
                <a:solidFill>
                  <a:srgbClr val="1D1D1B"/>
                </a:solidFill>
                <a:latin typeface="Arial"/>
                <a:cs typeface="Arial"/>
              </a:rPr>
              <a:t> </a:t>
            </a:r>
            <a:r>
              <a:rPr sz="1000" dirty="0">
                <a:solidFill>
                  <a:srgbClr val="1D1D1B"/>
                </a:solidFill>
                <a:latin typeface="Arial"/>
                <a:cs typeface="Arial"/>
              </a:rPr>
              <a:t>of</a:t>
            </a:r>
            <a:r>
              <a:rPr sz="1000" spc="-25" dirty="0">
                <a:solidFill>
                  <a:srgbClr val="1D1D1B"/>
                </a:solidFill>
                <a:latin typeface="Arial"/>
                <a:cs typeface="Arial"/>
              </a:rPr>
              <a:t> </a:t>
            </a:r>
            <a:r>
              <a:rPr sz="1000" dirty="0">
                <a:solidFill>
                  <a:srgbClr val="1D1D1B"/>
                </a:solidFill>
                <a:latin typeface="Arial"/>
                <a:cs typeface="Arial"/>
              </a:rPr>
              <a:t>their compulsory</a:t>
            </a:r>
            <a:r>
              <a:rPr sz="1000" spc="-10" dirty="0">
                <a:solidFill>
                  <a:srgbClr val="1D1D1B"/>
                </a:solidFill>
                <a:latin typeface="Arial"/>
                <a:cs typeface="Arial"/>
              </a:rPr>
              <a:t> </a:t>
            </a:r>
            <a:r>
              <a:rPr sz="1000" dirty="0">
                <a:solidFill>
                  <a:srgbClr val="1D1D1B"/>
                </a:solidFill>
                <a:latin typeface="Arial"/>
                <a:cs typeface="Arial"/>
              </a:rPr>
              <a:t>school</a:t>
            </a:r>
            <a:r>
              <a:rPr sz="1000" spc="-15" dirty="0">
                <a:solidFill>
                  <a:srgbClr val="1D1D1B"/>
                </a:solidFill>
                <a:latin typeface="Arial"/>
                <a:cs typeface="Arial"/>
              </a:rPr>
              <a:t> </a:t>
            </a:r>
            <a:r>
              <a:rPr sz="1000" dirty="0">
                <a:solidFill>
                  <a:srgbClr val="1D1D1B"/>
                </a:solidFill>
                <a:latin typeface="Arial"/>
                <a:cs typeface="Arial"/>
              </a:rPr>
              <a:t>education.</a:t>
            </a:r>
            <a:r>
              <a:rPr sz="1000" spc="10" dirty="0">
                <a:solidFill>
                  <a:srgbClr val="1D1D1B"/>
                </a:solidFill>
                <a:latin typeface="Arial"/>
                <a:cs typeface="Arial"/>
              </a:rPr>
              <a:t> </a:t>
            </a:r>
            <a:r>
              <a:rPr sz="1000" dirty="0">
                <a:solidFill>
                  <a:srgbClr val="1D1D1B"/>
                </a:solidFill>
                <a:latin typeface="Arial"/>
                <a:cs typeface="Arial"/>
              </a:rPr>
              <a:t>At</a:t>
            </a:r>
            <a:r>
              <a:rPr sz="1000" spc="-10" dirty="0">
                <a:solidFill>
                  <a:srgbClr val="1D1D1B"/>
                </a:solidFill>
                <a:latin typeface="Arial"/>
                <a:cs typeface="Arial"/>
              </a:rPr>
              <a:t> </a:t>
            </a:r>
            <a:r>
              <a:rPr sz="1000" dirty="0">
                <a:solidFill>
                  <a:srgbClr val="1D1D1B"/>
                </a:solidFill>
                <a:latin typeface="Arial"/>
                <a:cs typeface="Arial"/>
              </a:rPr>
              <a:t>the</a:t>
            </a:r>
            <a:r>
              <a:rPr sz="1000" spc="-20" dirty="0">
                <a:solidFill>
                  <a:srgbClr val="1D1D1B"/>
                </a:solidFill>
                <a:latin typeface="Arial"/>
                <a:cs typeface="Arial"/>
              </a:rPr>
              <a:t> </a:t>
            </a:r>
            <a:r>
              <a:rPr sz="1000" dirty="0">
                <a:solidFill>
                  <a:srgbClr val="1D1D1B"/>
                </a:solidFill>
                <a:latin typeface="Arial"/>
                <a:cs typeface="Arial"/>
              </a:rPr>
              <a:t>end of</a:t>
            </a:r>
            <a:r>
              <a:rPr sz="1000" spc="-15" dirty="0">
                <a:solidFill>
                  <a:srgbClr val="1D1D1B"/>
                </a:solidFill>
                <a:latin typeface="Arial"/>
                <a:cs typeface="Arial"/>
              </a:rPr>
              <a:t> </a:t>
            </a:r>
            <a:r>
              <a:rPr sz="1000" spc="-20" dirty="0">
                <a:solidFill>
                  <a:srgbClr val="1D1D1B"/>
                </a:solidFill>
                <a:latin typeface="Arial"/>
                <a:cs typeface="Arial"/>
              </a:rPr>
              <a:t>this</a:t>
            </a:r>
            <a:endParaRPr sz="1000" dirty="0">
              <a:latin typeface="Arial"/>
              <a:cs typeface="Arial"/>
            </a:endParaRPr>
          </a:p>
          <a:p>
            <a:pPr marL="12700" marR="326390">
              <a:lnSpc>
                <a:spcPct val="110000"/>
              </a:lnSpc>
            </a:pPr>
            <a:r>
              <a:rPr sz="1000" spc="-10" dirty="0">
                <a:solidFill>
                  <a:srgbClr val="1D1D1B"/>
                </a:solidFill>
                <a:latin typeface="Arial"/>
                <a:cs typeface="Arial"/>
              </a:rPr>
              <a:t>two-</a:t>
            </a:r>
            <a:r>
              <a:rPr sz="1000" dirty="0">
                <a:solidFill>
                  <a:srgbClr val="1D1D1B"/>
                </a:solidFill>
                <a:latin typeface="Arial"/>
                <a:cs typeface="Arial"/>
              </a:rPr>
              <a:t>year</a:t>
            </a:r>
            <a:r>
              <a:rPr sz="1000" spc="5" dirty="0">
                <a:solidFill>
                  <a:srgbClr val="1D1D1B"/>
                </a:solidFill>
                <a:latin typeface="Arial"/>
                <a:cs typeface="Arial"/>
              </a:rPr>
              <a:t> </a:t>
            </a:r>
            <a:r>
              <a:rPr sz="1000" dirty="0">
                <a:solidFill>
                  <a:srgbClr val="1D1D1B"/>
                </a:solidFill>
                <a:latin typeface="Arial"/>
                <a:cs typeface="Arial"/>
              </a:rPr>
              <a:t>period,</a:t>
            </a:r>
            <a:r>
              <a:rPr sz="1000" spc="10" dirty="0">
                <a:solidFill>
                  <a:srgbClr val="1D1D1B"/>
                </a:solidFill>
                <a:latin typeface="Arial"/>
                <a:cs typeface="Arial"/>
              </a:rPr>
              <a:t> </a:t>
            </a:r>
            <a:r>
              <a:rPr sz="1000" dirty="0">
                <a:solidFill>
                  <a:srgbClr val="1D1D1B"/>
                </a:solidFill>
                <a:latin typeface="Arial"/>
                <a:cs typeface="Arial"/>
              </a:rPr>
              <a:t>public</a:t>
            </a:r>
            <a:r>
              <a:rPr sz="1000" spc="5" dirty="0">
                <a:solidFill>
                  <a:srgbClr val="1D1D1B"/>
                </a:solidFill>
                <a:latin typeface="Arial"/>
                <a:cs typeface="Arial"/>
              </a:rPr>
              <a:t> </a:t>
            </a:r>
            <a:r>
              <a:rPr sz="1000" spc="-10" dirty="0">
                <a:solidFill>
                  <a:srgbClr val="1D1D1B"/>
                </a:solidFill>
                <a:latin typeface="Arial"/>
                <a:cs typeface="Arial"/>
              </a:rPr>
              <a:t>examinations </a:t>
            </a:r>
            <a:r>
              <a:rPr sz="1000" dirty="0">
                <a:solidFill>
                  <a:srgbClr val="1D1D1B"/>
                </a:solidFill>
                <a:latin typeface="Arial"/>
                <a:cs typeface="Arial"/>
              </a:rPr>
              <a:t>are </a:t>
            </a:r>
            <a:r>
              <a:rPr sz="1000" spc="-10" dirty="0">
                <a:solidFill>
                  <a:srgbClr val="1D1D1B"/>
                </a:solidFill>
                <a:latin typeface="Arial"/>
                <a:cs typeface="Arial"/>
              </a:rPr>
              <a:t>taken.</a:t>
            </a:r>
            <a:r>
              <a:rPr sz="1000" spc="-15" dirty="0">
                <a:solidFill>
                  <a:srgbClr val="1D1D1B"/>
                </a:solidFill>
                <a:latin typeface="Arial"/>
                <a:cs typeface="Arial"/>
              </a:rPr>
              <a:t> </a:t>
            </a:r>
            <a:r>
              <a:rPr sz="1000" dirty="0">
                <a:solidFill>
                  <a:srgbClr val="1D1D1B"/>
                </a:solidFill>
                <a:latin typeface="Arial"/>
                <a:cs typeface="Arial"/>
              </a:rPr>
              <a:t>By</a:t>
            </a:r>
            <a:r>
              <a:rPr sz="1000" spc="-10" dirty="0">
                <a:solidFill>
                  <a:srgbClr val="1D1D1B"/>
                </a:solidFill>
                <a:latin typeface="Arial"/>
                <a:cs typeface="Arial"/>
              </a:rPr>
              <a:t> </a:t>
            </a:r>
            <a:r>
              <a:rPr sz="1000" dirty="0">
                <a:solidFill>
                  <a:srgbClr val="1D1D1B"/>
                </a:solidFill>
                <a:latin typeface="Arial"/>
                <a:cs typeface="Arial"/>
              </a:rPr>
              <a:t>the</a:t>
            </a:r>
            <a:r>
              <a:rPr sz="1000" spc="-10" dirty="0">
                <a:solidFill>
                  <a:srgbClr val="1D1D1B"/>
                </a:solidFill>
                <a:latin typeface="Arial"/>
                <a:cs typeface="Arial"/>
              </a:rPr>
              <a:t> </a:t>
            </a:r>
            <a:r>
              <a:rPr sz="1000" dirty="0">
                <a:solidFill>
                  <a:srgbClr val="1D1D1B"/>
                </a:solidFill>
                <a:latin typeface="Arial"/>
                <a:cs typeface="Arial"/>
              </a:rPr>
              <a:t>end</a:t>
            </a:r>
            <a:r>
              <a:rPr sz="1000" spc="-10" dirty="0">
                <a:solidFill>
                  <a:srgbClr val="1D1D1B"/>
                </a:solidFill>
                <a:latin typeface="Arial"/>
                <a:cs typeface="Arial"/>
              </a:rPr>
              <a:t> </a:t>
            </a:r>
            <a:r>
              <a:rPr sz="1000" dirty="0">
                <a:solidFill>
                  <a:srgbClr val="1D1D1B"/>
                </a:solidFill>
                <a:latin typeface="Arial"/>
                <a:cs typeface="Arial"/>
              </a:rPr>
              <a:t>of</a:t>
            </a:r>
            <a:r>
              <a:rPr sz="1000" spc="-15" dirty="0">
                <a:solidFill>
                  <a:srgbClr val="1D1D1B"/>
                </a:solidFill>
                <a:latin typeface="Arial"/>
                <a:cs typeface="Arial"/>
              </a:rPr>
              <a:t> </a:t>
            </a:r>
            <a:r>
              <a:rPr sz="1000" dirty="0">
                <a:solidFill>
                  <a:srgbClr val="1D1D1B"/>
                </a:solidFill>
                <a:latin typeface="Arial"/>
                <a:cs typeface="Arial"/>
              </a:rPr>
              <a:t>Year</a:t>
            </a:r>
            <a:r>
              <a:rPr sz="1000" spc="5" dirty="0">
                <a:solidFill>
                  <a:srgbClr val="1D1D1B"/>
                </a:solidFill>
                <a:latin typeface="Arial"/>
                <a:cs typeface="Arial"/>
              </a:rPr>
              <a:t> </a:t>
            </a:r>
            <a:r>
              <a:rPr sz="1000" spc="-25" dirty="0">
                <a:solidFill>
                  <a:srgbClr val="1D1D1B"/>
                </a:solidFill>
                <a:latin typeface="Arial"/>
                <a:cs typeface="Arial"/>
              </a:rPr>
              <a:t>11, </a:t>
            </a:r>
            <a:r>
              <a:rPr sz="1000" dirty="0">
                <a:solidFill>
                  <a:srgbClr val="1D1D1B"/>
                </a:solidFill>
                <a:latin typeface="Arial"/>
                <a:cs typeface="Arial"/>
              </a:rPr>
              <a:t>all</a:t>
            </a:r>
            <a:r>
              <a:rPr sz="1000" spc="-30" dirty="0">
                <a:solidFill>
                  <a:srgbClr val="1D1D1B"/>
                </a:solidFill>
                <a:latin typeface="Arial"/>
                <a:cs typeface="Arial"/>
              </a:rPr>
              <a:t> </a:t>
            </a:r>
            <a:r>
              <a:rPr sz="1000" dirty="0">
                <a:solidFill>
                  <a:srgbClr val="1D1D1B"/>
                </a:solidFill>
                <a:latin typeface="Arial"/>
                <a:cs typeface="Arial"/>
              </a:rPr>
              <a:t>public</a:t>
            </a:r>
            <a:r>
              <a:rPr sz="1000" spc="-15" dirty="0">
                <a:solidFill>
                  <a:srgbClr val="1D1D1B"/>
                </a:solidFill>
                <a:latin typeface="Arial"/>
                <a:cs typeface="Arial"/>
              </a:rPr>
              <a:t> </a:t>
            </a:r>
            <a:r>
              <a:rPr sz="1000" spc="-10" dirty="0">
                <a:solidFill>
                  <a:srgbClr val="1D1D1B"/>
                </a:solidFill>
                <a:latin typeface="Arial"/>
                <a:cs typeface="Arial"/>
              </a:rPr>
              <a:t>exams</a:t>
            </a:r>
            <a:r>
              <a:rPr sz="1000" spc="-30" dirty="0">
                <a:solidFill>
                  <a:srgbClr val="1D1D1B"/>
                </a:solidFill>
                <a:latin typeface="Arial"/>
                <a:cs typeface="Arial"/>
              </a:rPr>
              <a:t> </a:t>
            </a:r>
            <a:r>
              <a:rPr sz="1000" dirty="0">
                <a:solidFill>
                  <a:srgbClr val="1D1D1B"/>
                </a:solidFill>
                <a:latin typeface="Arial"/>
                <a:cs typeface="Arial"/>
              </a:rPr>
              <a:t>will</a:t>
            </a:r>
            <a:r>
              <a:rPr sz="1000" spc="-25" dirty="0">
                <a:solidFill>
                  <a:srgbClr val="1D1D1B"/>
                </a:solidFill>
                <a:latin typeface="Arial"/>
                <a:cs typeface="Arial"/>
              </a:rPr>
              <a:t> </a:t>
            </a:r>
            <a:r>
              <a:rPr sz="1000" dirty="0">
                <a:solidFill>
                  <a:srgbClr val="1D1D1B"/>
                </a:solidFill>
                <a:latin typeface="Arial"/>
                <a:cs typeface="Arial"/>
              </a:rPr>
              <a:t>have</a:t>
            </a:r>
            <a:r>
              <a:rPr sz="1000" spc="-25" dirty="0">
                <a:solidFill>
                  <a:srgbClr val="1D1D1B"/>
                </a:solidFill>
                <a:latin typeface="Arial"/>
                <a:cs typeface="Arial"/>
              </a:rPr>
              <a:t> </a:t>
            </a:r>
            <a:r>
              <a:rPr sz="1000" dirty="0">
                <a:solidFill>
                  <a:srgbClr val="1D1D1B"/>
                </a:solidFill>
                <a:latin typeface="Arial"/>
                <a:cs typeface="Arial"/>
              </a:rPr>
              <a:t>been</a:t>
            </a:r>
            <a:r>
              <a:rPr sz="1000" spc="-15" dirty="0">
                <a:solidFill>
                  <a:srgbClr val="1D1D1B"/>
                </a:solidFill>
                <a:latin typeface="Arial"/>
                <a:cs typeface="Arial"/>
              </a:rPr>
              <a:t> </a:t>
            </a:r>
            <a:r>
              <a:rPr sz="1000" spc="-10" dirty="0">
                <a:solidFill>
                  <a:srgbClr val="1D1D1B"/>
                </a:solidFill>
                <a:latin typeface="Arial"/>
                <a:cs typeface="Arial"/>
              </a:rPr>
              <a:t>completed.</a:t>
            </a:r>
            <a:endParaRPr sz="1000" dirty="0">
              <a:latin typeface="Arial"/>
              <a:cs typeface="Arial"/>
            </a:endParaRPr>
          </a:p>
          <a:p>
            <a:pPr>
              <a:lnSpc>
                <a:spcPct val="100000"/>
              </a:lnSpc>
              <a:spcBef>
                <a:spcPts val="170"/>
              </a:spcBef>
            </a:pPr>
            <a:endParaRPr sz="1000" dirty="0">
              <a:latin typeface="Arial"/>
              <a:cs typeface="Arial"/>
            </a:endParaRPr>
          </a:p>
          <a:p>
            <a:pPr marL="12700" marR="13335">
              <a:lnSpc>
                <a:spcPct val="110000"/>
              </a:lnSpc>
            </a:pPr>
            <a:r>
              <a:rPr sz="1000" dirty="0">
                <a:solidFill>
                  <a:srgbClr val="1D1D1B"/>
                </a:solidFill>
                <a:latin typeface="Arial"/>
                <a:cs typeface="Arial"/>
              </a:rPr>
              <a:t>The</a:t>
            </a:r>
            <a:r>
              <a:rPr sz="1000" spc="-15" dirty="0">
                <a:solidFill>
                  <a:srgbClr val="1D1D1B"/>
                </a:solidFill>
                <a:latin typeface="Arial"/>
                <a:cs typeface="Arial"/>
              </a:rPr>
              <a:t> </a:t>
            </a:r>
            <a:r>
              <a:rPr sz="1000" spc="-10" dirty="0">
                <a:solidFill>
                  <a:srgbClr val="1D1D1B"/>
                </a:solidFill>
                <a:latin typeface="Arial"/>
                <a:cs typeface="Arial"/>
              </a:rPr>
              <a:t>National</a:t>
            </a:r>
            <a:r>
              <a:rPr sz="1000" spc="-25" dirty="0">
                <a:solidFill>
                  <a:srgbClr val="1D1D1B"/>
                </a:solidFill>
                <a:latin typeface="Arial"/>
                <a:cs typeface="Arial"/>
              </a:rPr>
              <a:t> </a:t>
            </a:r>
            <a:r>
              <a:rPr sz="1000" dirty="0">
                <a:solidFill>
                  <a:srgbClr val="1D1D1B"/>
                </a:solidFill>
                <a:latin typeface="Arial"/>
                <a:cs typeface="Arial"/>
              </a:rPr>
              <a:t>Curriculum</a:t>
            </a:r>
            <a:r>
              <a:rPr sz="1000" spc="-5" dirty="0">
                <a:solidFill>
                  <a:srgbClr val="1D1D1B"/>
                </a:solidFill>
                <a:latin typeface="Arial"/>
                <a:cs typeface="Arial"/>
              </a:rPr>
              <a:t> </a:t>
            </a:r>
            <a:r>
              <a:rPr sz="1000" dirty="0">
                <a:solidFill>
                  <a:srgbClr val="1D1D1B"/>
                </a:solidFill>
                <a:latin typeface="Arial"/>
                <a:cs typeface="Arial"/>
              </a:rPr>
              <a:t>requires</a:t>
            </a:r>
            <a:r>
              <a:rPr sz="1000" spc="10" dirty="0">
                <a:solidFill>
                  <a:srgbClr val="1D1D1B"/>
                </a:solidFill>
                <a:latin typeface="Arial"/>
                <a:cs typeface="Arial"/>
              </a:rPr>
              <a:t> </a:t>
            </a:r>
            <a:r>
              <a:rPr sz="1000" dirty="0">
                <a:solidFill>
                  <a:srgbClr val="1D1D1B"/>
                </a:solidFill>
                <a:latin typeface="Arial"/>
                <a:cs typeface="Arial"/>
              </a:rPr>
              <a:t>all</a:t>
            </a:r>
            <a:r>
              <a:rPr sz="1000" spc="-15" dirty="0">
                <a:solidFill>
                  <a:srgbClr val="1D1D1B"/>
                </a:solidFill>
                <a:latin typeface="Arial"/>
                <a:cs typeface="Arial"/>
              </a:rPr>
              <a:t> </a:t>
            </a:r>
            <a:r>
              <a:rPr sz="1000" dirty="0">
                <a:solidFill>
                  <a:srgbClr val="1D1D1B"/>
                </a:solidFill>
                <a:latin typeface="Arial"/>
                <a:cs typeface="Arial"/>
              </a:rPr>
              <a:t>students</a:t>
            </a:r>
            <a:r>
              <a:rPr sz="1000" spc="-10" dirty="0">
                <a:solidFill>
                  <a:srgbClr val="1D1D1B"/>
                </a:solidFill>
                <a:latin typeface="Arial"/>
                <a:cs typeface="Arial"/>
              </a:rPr>
              <a:t> </a:t>
            </a:r>
            <a:r>
              <a:rPr sz="1000" dirty="0">
                <a:solidFill>
                  <a:srgbClr val="1D1D1B"/>
                </a:solidFill>
                <a:latin typeface="Arial"/>
                <a:cs typeface="Arial"/>
              </a:rPr>
              <a:t>to</a:t>
            </a:r>
            <a:r>
              <a:rPr sz="1000" spc="-20" dirty="0">
                <a:solidFill>
                  <a:srgbClr val="1D1D1B"/>
                </a:solidFill>
                <a:latin typeface="Arial"/>
                <a:cs typeface="Arial"/>
              </a:rPr>
              <a:t> </a:t>
            </a:r>
            <a:r>
              <a:rPr sz="1000" dirty="0">
                <a:solidFill>
                  <a:srgbClr val="1D1D1B"/>
                </a:solidFill>
                <a:latin typeface="Arial"/>
                <a:cs typeface="Arial"/>
              </a:rPr>
              <a:t>study</a:t>
            </a:r>
            <a:r>
              <a:rPr sz="1000" spc="-15" dirty="0">
                <a:solidFill>
                  <a:srgbClr val="1D1D1B"/>
                </a:solidFill>
                <a:latin typeface="Arial"/>
                <a:cs typeface="Arial"/>
              </a:rPr>
              <a:t> </a:t>
            </a:r>
            <a:r>
              <a:rPr sz="1000" dirty="0">
                <a:solidFill>
                  <a:srgbClr val="1D1D1B"/>
                </a:solidFill>
                <a:latin typeface="Arial"/>
                <a:cs typeface="Arial"/>
              </a:rPr>
              <a:t>the</a:t>
            </a:r>
            <a:r>
              <a:rPr sz="1000" spc="-30" dirty="0">
                <a:solidFill>
                  <a:srgbClr val="1D1D1B"/>
                </a:solidFill>
                <a:latin typeface="Arial"/>
                <a:cs typeface="Arial"/>
              </a:rPr>
              <a:t> </a:t>
            </a:r>
            <a:r>
              <a:rPr sz="1000" dirty="0">
                <a:solidFill>
                  <a:srgbClr val="1D1D1B"/>
                </a:solidFill>
                <a:latin typeface="Arial"/>
                <a:cs typeface="Arial"/>
              </a:rPr>
              <a:t>following</a:t>
            </a:r>
            <a:r>
              <a:rPr sz="1000" spc="-25" dirty="0">
                <a:solidFill>
                  <a:srgbClr val="1D1D1B"/>
                </a:solidFill>
                <a:latin typeface="Arial"/>
                <a:cs typeface="Arial"/>
              </a:rPr>
              <a:t> </a:t>
            </a:r>
            <a:r>
              <a:rPr sz="1000" spc="-10" dirty="0">
                <a:solidFill>
                  <a:srgbClr val="1D1D1B"/>
                </a:solidFill>
                <a:latin typeface="Arial"/>
                <a:cs typeface="Arial"/>
              </a:rPr>
              <a:t>subjects </a:t>
            </a:r>
            <a:r>
              <a:rPr sz="1000" dirty="0">
                <a:solidFill>
                  <a:srgbClr val="1D1D1B"/>
                </a:solidFill>
                <a:latin typeface="Arial"/>
                <a:cs typeface="Arial"/>
              </a:rPr>
              <a:t>throughout</a:t>
            </a:r>
            <a:r>
              <a:rPr sz="1000" spc="-35" dirty="0">
                <a:solidFill>
                  <a:srgbClr val="1D1D1B"/>
                </a:solidFill>
                <a:latin typeface="Arial"/>
                <a:cs typeface="Arial"/>
              </a:rPr>
              <a:t> </a:t>
            </a:r>
            <a:r>
              <a:rPr sz="1000" dirty="0">
                <a:solidFill>
                  <a:srgbClr val="1D1D1B"/>
                </a:solidFill>
                <a:latin typeface="Arial"/>
                <a:cs typeface="Arial"/>
              </a:rPr>
              <a:t>Key</a:t>
            </a:r>
            <a:r>
              <a:rPr sz="1000" spc="-15" dirty="0">
                <a:solidFill>
                  <a:srgbClr val="1D1D1B"/>
                </a:solidFill>
                <a:latin typeface="Arial"/>
                <a:cs typeface="Arial"/>
              </a:rPr>
              <a:t> </a:t>
            </a:r>
            <a:r>
              <a:rPr sz="1000" dirty="0">
                <a:solidFill>
                  <a:srgbClr val="1D1D1B"/>
                </a:solidFill>
                <a:latin typeface="Arial"/>
                <a:cs typeface="Arial"/>
              </a:rPr>
              <a:t>Stage 4</a:t>
            </a:r>
            <a:r>
              <a:rPr sz="1000" spc="-20" dirty="0">
                <a:solidFill>
                  <a:srgbClr val="1D1D1B"/>
                </a:solidFill>
                <a:latin typeface="Arial"/>
                <a:cs typeface="Arial"/>
              </a:rPr>
              <a:t> </a:t>
            </a:r>
            <a:r>
              <a:rPr sz="1000" dirty="0">
                <a:solidFill>
                  <a:srgbClr val="1D1D1B"/>
                </a:solidFill>
                <a:latin typeface="Arial"/>
                <a:cs typeface="Arial"/>
              </a:rPr>
              <a:t>(although</a:t>
            </a:r>
            <a:r>
              <a:rPr sz="1000" spc="-30" dirty="0">
                <a:solidFill>
                  <a:srgbClr val="1D1D1B"/>
                </a:solidFill>
                <a:latin typeface="Arial"/>
                <a:cs typeface="Arial"/>
              </a:rPr>
              <a:t> </a:t>
            </a:r>
            <a:r>
              <a:rPr sz="1000" dirty="0">
                <a:solidFill>
                  <a:srgbClr val="1D1D1B"/>
                </a:solidFill>
                <a:latin typeface="Arial"/>
                <a:cs typeface="Arial"/>
              </a:rPr>
              <a:t>not</a:t>
            </a:r>
            <a:r>
              <a:rPr sz="1000" spc="-20" dirty="0">
                <a:solidFill>
                  <a:srgbClr val="1D1D1B"/>
                </a:solidFill>
                <a:latin typeface="Arial"/>
                <a:cs typeface="Arial"/>
              </a:rPr>
              <a:t> </a:t>
            </a:r>
            <a:r>
              <a:rPr sz="1000" spc="-10" dirty="0">
                <a:solidFill>
                  <a:srgbClr val="1D1D1B"/>
                </a:solidFill>
                <a:latin typeface="Arial"/>
                <a:cs typeface="Arial"/>
              </a:rPr>
              <a:t>necessarily</a:t>
            </a:r>
            <a:r>
              <a:rPr sz="1000" spc="-5" dirty="0">
                <a:solidFill>
                  <a:srgbClr val="1D1D1B"/>
                </a:solidFill>
                <a:latin typeface="Arial"/>
                <a:cs typeface="Arial"/>
              </a:rPr>
              <a:t> </a:t>
            </a:r>
            <a:r>
              <a:rPr sz="1000" dirty="0">
                <a:solidFill>
                  <a:srgbClr val="1D1D1B"/>
                </a:solidFill>
                <a:latin typeface="Arial"/>
                <a:cs typeface="Arial"/>
              </a:rPr>
              <a:t>to</a:t>
            </a:r>
            <a:r>
              <a:rPr sz="1000" spc="-25" dirty="0">
                <a:solidFill>
                  <a:srgbClr val="1D1D1B"/>
                </a:solidFill>
                <a:latin typeface="Arial"/>
                <a:cs typeface="Arial"/>
              </a:rPr>
              <a:t> </a:t>
            </a:r>
            <a:r>
              <a:rPr sz="1000" spc="-30" dirty="0">
                <a:solidFill>
                  <a:srgbClr val="1D1D1B"/>
                </a:solidFill>
                <a:latin typeface="Arial"/>
                <a:cs typeface="Arial"/>
              </a:rPr>
              <a:t>GCSE</a:t>
            </a:r>
            <a:r>
              <a:rPr sz="1000" spc="-20" dirty="0">
                <a:solidFill>
                  <a:srgbClr val="1D1D1B"/>
                </a:solidFill>
                <a:latin typeface="Arial"/>
                <a:cs typeface="Arial"/>
              </a:rPr>
              <a:t> </a:t>
            </a:r>
            <a:r>
              <a:rPr sz="1000" spc="-10" dirty="0">
                <a:solidFill>
                  <a:srgbClr val="1D1D1B"/>
                </a:solidFill>
                <a:latin typeface="Arial"/>
                <a:cs typeface="Arial"/>
              </a:rPr>
              <a:t>level):</a:t>
            </a:r>
            <a:endParaRPr sz="1000" dirty="0">
              <a:latin typeface="Arial"/>
              <a:cs typeface="Arial"/>
            </a:endParaRPr>
          </a:p>
          <a:p>
            <a:pPr>
              <a:lnSpc>
                <a:spcPct val="100000"/>
              </a:lnSpc>
              <a:spcBef>
                <a:spcPts val="290"/>
              </a:spcBef>
            </a:pPr>
            <a:endParaRPr sz="1000" dirty="0">
              <a:latin typeface="Arial"/>
              <a:cs typeface="Arial"/>
            </a:endParaRPr>
          </a:p>
          <a:p>
            <a:pPr marL="192405" indent="-179705">
              <a:lnSpc>
                <a:spcPct val="100000"/>
              </a:lnSpc>
              <a:buClr>
                <a:srgbClr val="E9473E"/>
              </a:buClr>
              <a:buFont typeface="Cambria"/>
              <a:buChar char="•"/>
              <a:tabLst>
                <a:tab pos="192405" algn="l"/>
              </a:tabLst>
            </a:pPr>
            <a:r>
              <a:rPr sz="1000" spc="-10" dirty="0">
                <a:solidFill>
                  <a:srgbClr val="1D1D1B"/>
                </a:solidFill>
                <a:latin typeface="Arial"/>
                <a:cs typeface="Arial"/>
              </a:rPr>
              <a:t>English</a:t>
            </a:r>
            <a:endParaRPr sz="1000" dirty="0">
              <a:latin typeface="Arial"/>
              <a:cs typeface="Arial"/>
            </a:endParaRPr>
          </a:p>
          <a:p>
            <a:pPr marL="192405" indent="-179705">
              <a:lnSpc>
                <a:spcPct val="100000"/>
              </a:lnSpc>
              <a:spcBef>
                <a:spcPts val="420"/>
              </a:spcBef>
              <a:buClr>
                <a:srgbClr val="E9473E"/>
              </a:buClr>
              <a:buFont typeface="Cambria"/>
              <a:buChar char="•"/>
              <a:tabLst>
                <a:tab pos="192405" algn="l"/>
              </a:tabLst>
            </a:pPr>
            <a:r>
              <a:rPr sz="1000" spc="-10" dirty="0">
                <a:solidFill>
                  <a:srgbClr val="1D1D1B"/>
                </a:solidFill>
                <a:latin typeface="Arial"/>
                <a:cs typeface="Arial"/>
              </a:rPr>
              <a:t>Mathematics</a:t>
            </a:r>
            <a:endParaRPr sz="1000" dirty="0">
              <a:latin typeface="Arial"/>
              <a:cs typeface="Arial"/>
            </a:endParaRPr>
          </a:p>
          <a:p>
            <a:pPr marL="192405" indent="-179705">
              <a:lnSpc>
                <a:spcPct val="100000"/>
              </a:lnSpc>
              <a:spcBef>
                <a:spcPts val="420"/>
              </a:spcBef>
              <a:buClr>
                <a:srgbClr val="E9473E"/>
              </a:buClr>
              <a:buFont typeface="Cambria"/>
              <a:buChar char="•"/>
              <a:tabLst>
                <a:tab pos="192405" algn="l"/>
              </a:tabLst>
            </a:pPr>
            <a:r>
              <a:rPr sz="1000" spc="-10" dirty="0">
                <a:solidFill>
                  <a:srgbClr val="1D1D1B"/>
                </a:solidFill>
                <a:latin typeface="Arial"/>
                <a:cs typeface="Arial"/>
              </a:rPr>
              <a:t>Science</a:t>
            </a:r>
            <a:endParaRPr sz="1000" dirty="0">
              <a:latin typeface="Arial"/>
              <a:cs typeface="Arial"/>
            </a:endParaRPr>
          </a:p>
          <a:p>
            <a:pPr marL="192405" indent="-179705">
              <a:lnSpc>
                <a:spcPct val="100000"/>
              </a:lnSpc>
              <a:spcBef>
                <a:spcPts val="420"/>
              </a:spcBef>
              <a:buClr>
                <a:srgbClr val="E9473E"/>
              </a:buClr>
              <a:buFont typeface="Cambria"/>
              <a:buChar char="•"/>
              <a:tabLst>
                <a:tab pos="192405" algn="l"/>
              </a:tabLst>
            </a:pPr>
            <a:r>
              <a:rPr sz="1000" spc="-10" dirty="0">
                <a:solidFill>
                  <a:srgbClr val="1D1D1B"/>
                </a:solidFill>
                <a:latin typeface="Arial"/>
                <a:cs typeface="Arial"/>
              </a:rPr>
              <a:t>Physical</a:t>
            </a:r>
            <a:r>
              <a:rPr sz="1000" spc="-35" dirty="0">
                <a:solidFill>
                  <a:srgbClr val="1D1D1B"/>
                </a:solidFill>
                <a:latin typeface="Arial"/>
                <a:cs typeface="Arial"/>
              </a:rPr>
              <a:t> </a:t>
            </a:r>
            <a:r>
              <a:rPr sz="1000" spc="-10" dirty="0">
                <a:solidFill>
                  <a:srgbClr val="1D1D1B"/>
                </a:solidFill>
                <a:latin typeface="Arial"/>
                <a:cs typeface="Arial"/>
              </a:rPr>
              <a:t>Education</a:t>
            </a:r>
            <a:endParaRPr sz="1000" dirty="0">
              <a:latin typeface="Arial"/>
              <a:cs typeface="Arial"/>
            </a:endParaRPr>
          </a:p>
          <a:p>
            <a:pPr marL="192405" indent="-179705">
              <a:lnSpc>
                <a:spcPct val="100000"/>
              </a:lnSpc>
              <a:spcBef>
                <a:spcPts val="420"/>
              </a:spcBef>
              <a:buClr>
                <a:srgbClr val="E9473E"/>
              </a:buClr>
              <a:buFont typeface="Cambria"/>
              <a:buChar char="•"/>
              <a:tabLst>
                <a:tab pos="192405" algn="l"/>
              </a:tabLst>
            </a:pPr>
            <a:r>
              <a:rPr sz="1000" spc="-20" dirty="0">
                <a:solidFill>
                  <a:srgbClr val="1D1D1B"/>
                </a:solidFill>
                <a:latin typeface="Arial"/>
                <a:cs typeface="Arial"/>
              </a:rPr>
              <a:t>Religious</a:t>
            </a:r>
            <a:r>
              <a:rPr sz="1000" spc="25" dirty="0">
                <a:solidFill>
                  <a:srgbClr val="1D1D1B"/>
                </a:solidFill>
                <a:latin typeface="Arial"/>
                <a:cs typeface="Arial"/>
              </a:rPr>
              <a:t> </a:t>
            </a:r>
            <a:r>
              <a:rPr sz="1000" spc="-10" dirty="0">
                <a:solidFill>
                  <a:srgbClr val="1D1D1B"/>
                </a:solidFill>
                <a:latin typeface="Arial"/>
                <a:cs typeface="Arial"/>
              </a:rPr>
              <a:t>Education</a:t>
            </a:r>
            <a:endParaRPr sz="1000" dirty="0">
              <a:latin typeface="Arial"/>
              <a:cs typeface="Arial"/>
            </a:endParaRPr>
          </a:p>
          <a:p>
            <a:pPr marL="192405" indent="-179705">
              <a:lnSpc>
                <a:spcPct val="100000"/>
              </a:lnSpc>
              <a:spcBef>
                <a:spcPts val="420"/>
              </a:spcBef>
              <a:buClr>
                <a:srgbClr val="E9473E"/>
              </a:buClr>
              <a:buFont typeface="Cambria"/>
              <a:buChar char="•"/>
              <a:tabLst>
                <a:tab pos="192405" algn="l"/>
              </a:tabLst>
            </a:pPr>
            <a:r>
              <a:rPr sz="1000" spc="-10" dirty="0">
                <a:solidFill>
                  <a:srgbClr val="1D1D1B"/>
                </a:solidFill>
                <a:latin typeface="Arial"/>
                <a:cs typeface="Arial"/>
              </a:rPr>
              <a:t>Citizenship</a:t>
            </a:r>
            <a:endParaRPr sz="1000" dirty="0">
              <a:latin typeface="Arial"/>
              <a:cs typeface="Arial"/>
            </a:endParaRPr>
          </a:p>
          <a:p>
            <a:pPr>
              <a:lnSpc>
                <a:spcPct val="100000"/>
              </a:lnSpc>
              <a:spcBef>
                <a:spcPts val="470"/>
              </a:spcBef>
            </a:pPr>
            <a:endParaRPr sz="1000" dirty="0">
              <a:latin typeface="Arial"/>
              <a:cs typeface="Arial"/>
            </a:endParaRPr>
          </a:p>
          <a:p>
            <a:pPr marL="12700" marR="5080">
              <a:lnSpc>
                <a:spcPct val="110100"/>
              </a:lnSpc>
            </a:pPr>
            <a:r>
              <a:rPr sz="1000" dirty="0">
                <a:solidFill>
                  <a:srgbClr val="1D1D1B"/>
                </a:solidFill>
                <a:latin typeface="Arial"/>
                <a:cs typeface="Arial"/>
              </a:rPr>
              <a:t>There is</a:t>
            </a:r>
            <a:r>
              <a:rPr sz="1000" spc="-20" dirty="0">
                <a:solidFill>
                  <a:srgbClr val="1D1D1B"/>
                </a:solidFill>
                <a:latin typeface="Arial"/>
                <a:cs typeface="Arial"/>
              </a:rPr>
              <a:t> </a:t>
            </a:r>
            <a:r>
              <a:rPr sz="1000" spc="-10" dirty="0">
                <a:solidFill>
                  <a:srgbClr val="1D1D1B"/>
                </a:solidFill>
                <a:latin typeface="Arial"/>
                <a:cs typeface="Arial"/>
              </a:rPr>
              <a:t>also</a:t>
            </a:r>
            <a:r>
              <a:rPr sz="1000" spc="-15" dirty="0">
                <a:solidFill>
                  <a:srgbClr val="1D1D1B"/>
                </a:solidFill>
                <a:latin typeface="Arial"/>
                <a:cs typeface="Arial"/>
              </a:rPr>
              <a:t> </a:t>
            </a:r>
            <a:r>
              <a:rPr sz="1000" dirty="0">
                <a:solidFill>
                  <a:srgbClr val="1D1D1B"/>
                </a:solidFill>
                <a:latin typeface="Arial"/>
                <a:cs typeface="Arial"/>
              </a:rPr>
              <a:t>a</a:t>
            </a:r>
            <a:r>
              <a:rPr sz="1000" spc="-20" dirty="0">
                <a:solidFill>
                  <a:srgbClr val="1D1D1B"/>
                </a:solidFill>
                <a:latin typeface="Arial"/>
                <a:cs typeface="Arial"/>
              </a:rPr>
              <a:t> </a:t>
            </a:r>
            <a:r>
              <a:rPr sz="1000" dirty="0">
                <a:solidFill>
                  <a:srgbClr val="1D1D1B"/>
                </a:solidFill>
                <a:latin typeface="Arial"/>
                <a:cs typeface="Arial"/>
              </a:rPr>
              <a:t>requirement</a:t>
            </a:r>
            <a:r>
              <a:rPr sz="1000" spc="15" dirty="0">
                <a:solidFill>
                  <a:srgbClr val="1D1D1B"/>
                </a:solidFill>
                <a:latin typeface="Arial"/>
                <a:cs typeface="Arial"/>
              </a:rPr>
              <a:t> </a:t>
            </a:r>
            <a:r>
              <a:rPr sz="1000" dirty="0">
                <a:solidFill>
                  <a:srgbClr val="1D1D1B"/>
                </a:solidFill>
                <a:latin typeface="Arial"/>
                <a:cs typeface="Arial"/>
              </a:rPr>
              <a:t>to</a:t>
            </a:r>
            <a:r>
              <a:rPr sz="1000" spc="-20" dirty="0">
                <a:solidFill>
                  <a:srgbClr val="1D1D1B"/>
                </a:solidFill>
                <a:latin typeface="Arial"/>
                <a:cs typeface="Arial"/>
              </a:rPr>
              <a:t> </a:t>
            </a:r>
            <a:r>
              <a:rPr sz="1000" spc="-10" dirty="0">
                <a:solidFill>
                  <a:srgbClr val="1D1D1B"/>
                </a:solidFill>
                <a:latin typeface="Arial"/>
                <a:cs typeface="Arial"/>
              </a:rPr>
              <a:t>maintain</a:t>
            </a:r>
            <a:r>
              <a:rPr sz="1000" spc="-20" dirty="0">
                <a:solidFill>
                  <a:srgbClr val="1D1D1B"/>
                </a:solidFill>
                <a:latin typeface="Arial"/>
                <a:cs typeface="Arial"/>
              </a:rPr>
              <a:t> </a:t>
            </a:r>
            <a:r>
              <a:rPr sz="1000" dirty="0">
                <a:solidFill>
                  <a:srgbClr val="1D1D1B"/>
                </a:solidFill>
                <a:latin typeface="Arial"/>
                <a:cs typeface="Arial"/>
              </a:rPr>
              <a:t>a</a:t>
            </a:r>
            <a:r>
              <a:rPr sz="1000" spc="-10" dirty="0">
                <a:solidFill>
                  <a:srgbClr val="1D1D1B"/>
                </a:solidFill>
                <a:latin typeface="Arial"/>
                <a:cs typeface="Arial"/>
              </a:rPr>
              <a:t> </a:t>
            </a:r>
            <a:r>
              <a:rPr sz="1000" dirty="0">
                <a:solidFill>
                  <a:srgbClr val="1D1D1B"/>
                </a:solidFill>
                <a:latin typeface="Arial"/>
                <a:cs typeface="Arial"/>
              </a:rPr>
              <a:t>balanced</a:t>
            </a:r>
            <a:r>
              <a:rPr sz="1000" spc="25" dirty="0">
                <a:solidFill>
                  <a:srgbClr val="1D1D1B"/>
                </a:solidFill>
                <a:latin typeface="Arial"/>
                <a:cs typeface="Arial"/>
              </a:rPr>
              <a:t> </a:t>
            </a:r>
            <a:r>
              <a:rPr sz="1000" dirty="0">
                <a:solidFill>
                  <a:srgbClr val="1D1D1B"/>
                </a:solidFill>
                <a:latin typeface="Arial"/>
                <a:cs typeface="Arial"/>
              </a:rPr>
              <a:t>curriculum through</a:t>
            </a:r>
            <a:r>
              <a:rPr sz="1000" spc="-25" dirty="0">
                <a:solidFill>
                  <a:srgbClr val="1D1D1B"/>
                </a:solidFill>
                <a:latin typeface="Arial"/>
                <a:cs typeface="Arial"/>
              </a:rPr>
              <a:t> to</a:t>
            </a:r>
            <a:r>
              <a:rPr sz="1000" spc="500" dirty="0">
                <a:solidFill>
                  <a:srgbClr val="1D1D1B"/>
                </a:solidFill>
                <a:latin typeface="Arial"/>
                <a:cs typeface="Arial"/>
              </a:rPr>
              <a:t> </a:t>
            </a:r>
            <a:r>
              <a:rPr sz="1000" dirty="0">
                <a:solidFill>
                  <a:srgbClr val="1D1D1B"/>
                </a:solidFill>
                <a:latin typeface="Arial"/>
                <a:cs typeface="Arial"/>
              </a:rPr>
              <a:t>the</a:t>
            </a:r>
            <a:r>
              <a:rPr sz="1000" spc="-15" dirty="0">
                <a:solidFill>
                  <a:srgbClr val="1D1D1B"/>
                </a:solidFill>
                <a:latin typeface="Arial"/>
                <a:cs typeface="Arial"/>
              </a:rPr>
              <a:t> </a:t>
            </a:r>
            <a:r>
              <a:rPr sz="1000" dirty="0">
                <a:solidFill>
                  <a:srgbClr val="1D1D1B"/>
                </a:solidFill>
                <a:latin typeface="Arial"/>
                <a:cs typeface="Arial"/>
              </a:rPr>
              <a:t>age</a:t>
            </a:r>
            <a:r>
              <a:rPr sz="1000" spc="-15" dirty="0">
                <a:solidFill>
                  <a:srgbClr val="1D1D1B"/>
                </a:solidFill>
                <a:latin typeface="Arial"/>
                <a:cs typeface="Arial"/>
              </a:rPr>
              <a:t> </a:t>
            </a:r>
            <a:r>
              <a:rPr sz="1000" dirty="0">
                <a:solidFill>
                  <a:srgbClr val="1D1D1B"/>
                </a:solidFill>
                <a:latin typeface="Arial"/>
                <a:cs typeface="Arial"/>
              </a:rPr>
              <a:t>of</a:t>
            </a:r>
            <a:r>
              <a:rPr sz="1000" spc="-15" dirty="0">
                <a:solidFill>
                  <a:srgbClr val="1D1D1B"/>
                </a:solidFill>
                <a:latin typeface="Arial"/>
                <a:cs typeface="Arial"/>
              </a:rPr>
              <a:t> </a:t>
            </a:r>
            <a:r>
              <a:rPr sz="1000" dirty="0">
                <a:solidFill>
                  <a:srgbClr val="1D1D1B"/>
                </a:solidFill>
                <a:latin typeface="Arial"/>
                <a:cs typeface="Arial"/>
              </a:rPr>
              <a:t>16.</a:t>
            </a:r>
            <a:r>
              <a:rPr sz="1000" spc="-30" dirty="0">
                <a:solidFill>
                  <a:srgbClr val="1D1D1B"/>
                </a:solidFill>
                <a:latin typeface="Arial"/>
                <a:cs typeface="Arial"/>
              </a:rPr>
              <a:t> </a:t>
            </a:r>
            <a:r>
              <a:rPr sz="1000" dirty="0">
                <a:solidFill>
                  <a:srgbClr val="1D1D1B"/>
                </a:solidFill>
                <a:latin typeface="Arial"/>
                <a:cs typeface="Arial"/>
              </a:rPr>
              <a:t>Our</a:t>
            </a:r>
            <a:r>
              <a:rPr sz="1000" spc="-10" dirty="0">
                <a:solidFill>
                  <a:srgbClr val="1D1D1B"/>
                </a:solidFill>
                <a:latin typeface="Arial"/>
                <a:cs typeface="Arial"/>
              </a:rPr>
              <a:t> </a:t>
            </a:r>
            <a:r>
              <a:rPr sz="1000" dirty="0">
                <a:solidFill>
                  <a:srgbClr val="1D1D1B"/>
                </a:solidFill>
                <a:latin typeface="Arial"/>
                <a:cs typeface="Arial"/>
              </a:rPr>
              <a:t>school</a:t>
            </a:r>
            <a:r>
              <a:rPr sz="1000" spc="-25" dirty="0">
                <a:solidFill>
                  <a:srgbClr val="1D1D1B"/>
                </a:solidFill>
                <a:latin typeface="Arial"/>
                <a:cs typeface="Arial"/>
              </a:rPr>
              <a:t> </a:t>
            </a:r>
            <a:r>
              <a:rPr sz="1000" dirty="0">
                <a:solidFill>
                  <a:srgbClr val="1D1D1B"/>
                </a:solidFill>
                <a:latin typeface="Arial"/>
                <a:cs typeface="Arial"/>
              </a:rPr>
              <a:t>curriculum</a:t>
            </a:r>
            <a:r>
              <a:rPr sz="1000" spc="-5" dirty="0">
                <a:solidFill>
                  <a:srgbClr val="1D1D1B"/>
                </a:solidFill>
                <a:latin typeface="Arial"/>
                <a:cs typeface="Arial"/>
              </a:rPr>
              <a:t> </a:t>
            </a:r>
            <a:r>
              <a:rPr sz="1000" dirty="0">
                <a:solidFill>
                  <a:srgbClr val="1D1D1B"/>
                </a:solidFill>
                <a:latin typeface="Arial"/>
                <a:cs typeface="Arial"/>
              </a:rPr>
              <a:t>for</a:t>
            </a:r>
            <a:r>
              <a:rPr sz="1000" spc="-20" dirty="0">
                <a:solidFill>
                  <a:srgbClr val="1D1D1B"/>
                </a:solidFill>
                <a:latin typeface="Arial"/>
                <a:cs typeface="Arial"/>
              </a:rPr>
              <a:t> </a:t>
            </a:r>
            <a:r>
              <a:rPr sz="1000" dirty="0">
                <a:solidFill>
                  <a:srgbClr val="1D1D1B"/>
                </a:solidFill>
                <a:latin typeface="Arial"/>
                <a:cs typeface="Arial"/>
              </a:rPr>
              <a:t>Key</a:t>
            </a:r>
            <a:r>
              <a:rPr sz="1000" spc="-10" dirty="0">
                <a:solidFill>
                  <a:srgbClr val="1D1D1B"/>
                </a:solidFill>
                <a:latin typeface="Arial"/>
                <a:cs typeface="Arial"/>
              </a:rPr>
              <a:t> </a:t>
            </a:r>
            <a:r>
              <a:rPr sz="1000" dirty="0">
                <a:solidFill>
                  <a:srgbClr val="1D1D1B"/>
                </a:solidFill>
                <a:latin typeface="Arial"/>
                <a:cs typeface="Arial"/>
              </a:rPr>
              <a:t>Stage</a:t>
            </a:r>
            <a:r>
              <a:rPr sz="1000" spc="-5" dirty="0">
                <a:solidFill>
                  <a:srgbClr val="1D1D1B"/>
                </a:solidFill>
                <a:latin typeface="Arial"/>
                <a:cs typeface="Arial"/>
              </a:rPr>
              <a:t> </a:t>
            </a:r>
            <a:r>
              <a:rPr sz="1000" dirty="0">
                <a:solidFill>
                  <a:srgbClr val="1D1D1B"/>
                </a:solidFill>
                <a:latin typeface="Arial"/>
                <a:cs typeface="Arial"/>
              </a:rPr>
              <a:t>4</a:t>
            </a:r>
            <a:r>
              <a:rPr sz="1000" spc="-30" dirty="0">
                <a:solidFill>
                  <a:srgbClr val="1D1D1B"/>
                </a:solidFill>
                <a:latin typeface="Arial"/>
                <a:cs typeface="Arial"/>
              </a:rPr>
              <a:t> </a:t>
            </a:r>
            <a:r>
              <a:rPr sz="1000" dirty="0">
                <a:solidFill>
                  <a:srgbClr val="1D1D1B"/>
                </a:solidFill>
                <a:latin typeface="Arial"/>
                <a:cs typeface="Arial"/>
              </a:rPr>
              <a:t>is</a:t>
            </a:r>
            <a:r>
              <a:rPr sz="1000" spc="-15" dirty="0">
                <a:solidFill>
                  <a:srgbClr val="1D1D1B"/>
                </a:solidFill>
                <a:latin typeface="Arial"/>
                <a:cs typeface="Arial"/>
              </a:rPr>
              <a:t> </a:t>
            </a:r>
            <a:r>
              <a:rPr sz="1000" dirty="0">
                <a:solidFill>
                  <a:srgbClr val="1D1D1B"/>
                </a:solidFill>
                <a:latin typeface="Arial"/>
                <a:cs typeface="Arial"/>
              </a:rPr>
              <a:t>intended</a:t>
            </a:r>
            <a:r>
              <a:rPr sz="1000" spc="-5" dirty="0">
                <a:solidFill>
                  <a:srgbClr val="1D1D1B"/>
                </a:solidFill>
                <a:latin typeface="Arial"/>
                <a:cs typeface="Arial"/>
              </a:rPr>
              <a:t> </a:t>
            </a:r>
            <a:r>
              <a:rPr sz="1000" dirty="0">
                <a:solidFill>
                  <a:srgbClr val="1D1D1B"/>
                </a:solidFill>
                <a:latin typeface="Arial"/>
                <a:cs typeface="Arial"/>
              </a:rPr>
              <a:t>to</a:t>
            </a:r>
            <a:r>
              <a:rPr sz="1000" spc="-20" dirty="0">
                <a:solidFill>
                  <a:srgbClr val="1D1D1B"/>
                </a:solidFill>
                <a:latin typeface="Arial"/>
                <a:cs typeface="Arial"/>
              </a:rPr>
              <a:t> </a:t>
            </a:r>
            <a:r>
              <a:rPr sz="1000" spc="-10" dirty="0">
                <a:solidFill>
                  <a:srgbClr val="1D1D1B"/>
                </a:solidFill>
                <a:latin typeface="Arial"/>
                <a:cs typeface="Arial"/>
              </a:rPr>
              <a:t>combine </a:t>
            </a:r>
            <a:r>
              <a:rPr sz="1000" dirty="0">
                <a:solidFill>
                  <a:srgbClr val="1D1D1B"/>
                </a:solidFill>
                <a:latin typeface="Arial"/>
                <a:cs typeface="Arial"/>
              </a:rPr>
              <a:t>this</a:t>
            </a:r>
            <a:r>
              <a:rPr sz="1000" spc="-20" dirty="0">
                <a:solidFill>
                  <a:srgbClr val="1D1D1B"/>
                </a:solidFill>
                <a:latin typeface="Arial"/>
                <a:cs typeface="Arial"/>
              </a:rPr>
              <a:t> </a:t>
            </a:r>
            <a:r>
              <a:rPr sz="1000" dirty="0">
                <a:solidFill>
                  <a:srgbClr val="1D1D1B"/>
                </a:solidFill>
                <a:latin typeface="Arial"/>
                <a:cs typeface="Arial"/>
              </a:rPr>
              <a:t>important</a:t>
            </a:r>
            <a:r>
              <a:rPr sz="1000" spc="-10" dirty="0">
                <a:solidFill>
                  <a:srgbClr val="1D1D1B"/>
                </a:solidFill>
                <a:latin typeface="Arial"/>
                <a:cs typeface="Arial"/>
              </a:rPr>
              <a:t> </a:t>
            </a:r>
            <a:r>
              <a:rPr sz="1000" dirty="0">
                <a:solidFill>
                  <a:srgbClr val="1D1D1B"/>
                </a:solidFill>
                <a:latin typeface="Arial"/>
                <a:cs typeface="Arial"/>
              </a:rPr>
              <a:t>principle</a:t>
            </a:r>
            <a:r>
              <a:rPr sz="1000" spc="15" dirty="0">
                <a:solidFill>
                  <a:srgbClr val="1D1D1B"/>
                </a:solidFill>
                <a:latin typeface="Arial"/>
                <a:cs typeface="Arial"/>
              </a:rPr>
              <a:t> </a:t>
            </a:r>
            <a:r>
              <a:rPr sz="1000" dirty="0">
                <a:solidFill>
                  <a:srgbClr val="1D1D1B"/>
                </a:solidFill>
                <a:latin typeface="Arial"/>
                <a:cs typeface="Arial"/>
              </a:rPr>
              <a:t>of</a:t>
            </a:r>
            <a:r>
              <a:rPr sz="1000" spc="-30" dirty="0">
                <a:solidFill>
                  <a:srgbClr val="1D1D1B"/>
                </a:solidFill>
                <a:latin typeface="Arial"/>
                <a:cs typeface="Arial"/>
              </a:rPr>
              <a:t> </a:t>
            </a:r>
            <a:r>
              <a:rPr sz="1000" dirty="0">
                <a:solidFill>
                  <a:srgbClr val="1D1D1B"/>
                </a:solidFill>
                <a:latin typeface="Arial"/>
                <a:cs typeface="Arial"/>
              </a:rPr>
              <a:t>balance</a:t>
            </a:r>
            <a:r>
              <a:rPr sz="1000" spc="25" dirty="0">
                <a:solidFill>
                  <a:srgbClr val="1D1D1B"/>
                </a:solidFill>
                <a:latin typeface="Arial"/>
                <a:cs typeface="Arial"/>
              </a:rPr>
              <a:t> </a:t>
            </a:r>
            <a:r>
              <a:rPr sz="1000" dirty="0">
                <a:solidFill>
                  <a:srgbClr val="1D1D1B"/>
                </a:solidFill>
                <a:latin typeface="Arial"/>
                <a:cs typeface="Arial"/>
              </a:rPr>
              <a:t>together with</a:t>
            </a:r>
            <a:r>
              <a:rPr sz="1000" spc="-20" dirty="0">
                <a:solidFill>
                  <a:srgbClr val="1D1D1B"/>
                </a:solidFill>
                <a:latin typeface="Arial"/>
                <a:cs typeface="Arial"/>
              </a:rPr>
              <a:t> </a:t>
            </a:r>
            <a:r>
              <a:rPr sz="1000" dirty="0">
                <a:solidFill>
                  <a:srgbClr val="1D1D1B"/>
                </a:solidFill>
                <a:latin typeface="Arial"/>
                <a:cs typeface="Arial"/>
              </a:rPr>
              <a:t>a</a:t>
            </a:r>
            <a:r>
              <a:rPr sz="1000" spc="-5" dirty="0">
                <a:solidFill>
                  <a:srgbClr val="1D1D1B"/>
                </a:solidFill>
                <a:latin typeface="Arial"/>
                <a:cs typeface="Arial"/>
              </a:rPr>
              <a:t> </a:t>
            </a:r>
            <a:r>
              <a:rPr sz="1000" dirty="0">
                <a:solidFill>
                  <a:srgbClr val="1D1D1B"/>
                </a:solidFill>
                <a:latin typeface="Arial"/>
                <a:cs typeface="Arial"/>
              </a:rPr>
              <a:t>degree</a:t>
            </a:r>
            <a:r>
              <a:rPr sz="1000" spc="10" dirty="0">
                <a:solidFill>
                  <a:srgbClr val="1D1D1B"/>
                </a:solidFill>
                <a:latin typeface="Arial"/>
                <a:cs typeface="Arial"/>
              </a:rPr>
              <a:t> </a:t>
            </a:r>
            <a:r>
              <a:rPr sz="1000" dirty="0">
                <a:solidFill>
                  <a:srgbClr val="1D1D1B"/>
                </a:solidFill>
                <a:latin typeface="Arial"/>
                <a:cs typeface="Arial"/>
              </a:rPr>
              <a:t>of</a:t>
            </a:r>
            <a:r>
              <a:rPr sz="1000" spc="-15" dirty="0">
                <a:solidFill>
                  <a:srgbClr val="1D1D1B"/>
                </a:solidFill>
                <a:latin typeface="Arial"/>
                <a:cs typeface="Arial"/>
              </a:rPr>
              <a:t> </a:t>
            </a:r>
            <a:r>
              <a:rPr sz="1000" dirty="0">
                <a:solidFill>
                  <a:srgbClr val="1D1D1B"/>
                </a:solidFill>
                <a:latin typeface="Arial"/>
                <a:cs typeface="Arial"/>
              </a:rPr>
              <a:t>flexibility</a:t>
            </a:r>
            <a:r>
              <a:rPr sz="1000" spc="-25" dirty="0">
                <a:solidFill>
                  <a:srgbClr val="1D1D1B"/>
                </a:solidFill>
                <a:latin typeface="Arial"/>
                <a:cs typeface="Arial"/>
              </a:rPr>
              <a:t> and </a:t>
            </a:r>
            <a:r>
              <a:rPr sz="1000" dirty="0">
                <a:solidFill>
                  <a:srgbClr val="1D1D1B"/>
                </a:solidFill>
                <a:latin typeface="Arial"/>
                <a:cs typeface="Arial"/>
              </a:rPr>
              <a:t>choice.</a:t>
            </a:r>
            <a:r>
              <a:rPr sz="1000" spc="-20" dirty="0">
                <a:solidFill>
                  <a:srgbClr val="1D1D1B"/>
                </a:solidFill>
                <a:latin typeface="Arial"/>
                <a:cs typeface="Arial"/>
              </a:rPr>
              <a:t> </a:t>
            </a:r>
            <a:r>
              <a:rPr sz="1000" spc="-10" dirty="0">
                <a:solidFill>
                  <a:srgbClr val="1D1D1B"/>
                </a:solidFill>
                <a:latin typeface="Arial"/>
                <a:cs typeface="Arial"/>
              </a:rPr>
              <a:t>This</a:t>
            </a:r>
            <a:r>
              <a:rPr sz="1000" spc="-25" dirty="0">
                <a:solidFill>
                  <a:srgbClr val="1D1D1B"/>
                </a:solidFill>
                <a:latin typeface="Arial"/>
                <a:cs typeface="Arial"/>
              </a:rPr>
              <a:t> </a:t>
            </a:r>
            <a:r>
              <a:rPr sz="1000" dirty="0">
                <a:solidFill>
                  <a:srgbClr val="1D1D1B"/>
                </a:solidFill>
                <a:latin typeface="Arial"/>
                <a:cs typeface="Arial"/>
              </a:rPr>
              <a:t>booklet</a:t>
            </a:r>
            <a:r>
              <a:rPr sz="1000" spc="-30" dirty="0">
                <a:solidFill>
                  <a:srgbClr val="1D1D1B"/>
                </a:solidFill>
                <a:latin typeface="Arial"/>
                <a:cs typeface="Arial"/>
              </a:rPr>
              <a:t> </a:t>
            </a:r>
            <a:r>
              <a:rPr sz="1000" spc="-10" dirty="0">
                <a:solidFill>
                  <a:srgbClr val="1D1D1B"/>
                </a:solidFill>
                <a:latin typeface="Arial"/>
                <a:cs typeface="Arial"/>
              </a:rPr>
              <a:t>aims</a:t>
            </a:r>
            <a:r>
              <a:rPr sz="1000" spc="-30" dirty="0">
                <a:solidFill>
                  <a:srgbClr val="1D1D1B"/>
                </a:solidFill>
                <a:latin typeface="Arial"/>
                <a:cs typeface="Arial"/>
              </a:rPr>
              <a:t> </a:t>
            </a:r>
            <a:r>
              <a:rPr sz="1000" dirty="0">
                <a:solidFill>
                  <a:srgbClr val="1D1D1B"/>
                </a:solidFill>
                <a:latin typeface="Arial"/>
                <a:cs typeface="Arial"/>
              </a:rPr>
              <a:t>to</a:t>
            </a:r>
            <a:r>
              <a:rPr sz="1000" spc="-30" dirty="0">
                <a:solidFill>
                  <a:srgbClr val="1D1D1B"/>
                </a:solidFill>
                <a:latin typeface="Arial"/>
                <a:cs typeface="Arial"/>
              </a:rPr>
              <a:t> </a:t>
            </a:r>
            <a:r>
              <a:rPr sz="1000" dirty="0">
                <a:solidFill>
                  <a:srgbClr val="1D1D1B"/>
                </a:solidFill>
                <a:latin typeface="Arial"/>
                <a:cs typeface="Arial"/>
              </a:rPr>
              <a:t>explain</a:t>
            </a:r>
            <a:r>
              <a:rPr sz="1000" spc="-20" dirty="0">
                <a:solidFill>
                  <a:srgbClr val="1D1D1B"/>
                </a:solidFill>
                <a:latin typeface="Arial"/>
                <a:cs typeface="Arial"/>
              </a:rPr>
              <a:t> </a:t>
            </a:r>
            <a:r>
              <a:rPr sz="1000" dirty="0">
                <a:solidFill>
                  <a:srgbClr val="1D1D1B"/>
                </a:solidFill>
                <a:latin typeface="Arial"/>
                <a:cs typeface="Arial"/>
              </a:rPr>
              <a:t>how</a:t>
            </a:r>
            <a:r>
              <a:rPr sz="1000" spc="-35" dirty="0">
                <a:solidFill>
                  <a:srgbClr val="1D1D1B"/>
                </a:solidFill>
                <a:latin typeface="Arial"/>
                <a:cs typeface="Arial"/>
              </a:rPr>
              <a:t> </a:t>
            </a:r>
            <a:r>
              <a:rPr sz="1000" dirty="0">
                <a:solidFill>
                  <a:srgbClr val="1D1D1B"/>
                </a:solidFill>
                <a:latin typeface="Arial"/>
                <a:cs typeface="Arial"/>
              </a:rPr>
              <a:t>this</a:t>
            </a:r>
            <a:r>
              <a:rPr sz="1000" spc="-35" dirty="0">
                <a:solidFill>
                  <a:srgbClr val="1D1D1B"/>
                </a:solidFill>
                <a:latin typeface="Arial"/>
                <a:cs typeface="Arial"/>
              </a:rPr>
              <a:t> </a:t>
            </a:r>
            <a:r>
              <a:rPr sz="1000" dirty="0">
                <a:solidFill>
                  <a:srgbClr val="1D1D1B"/>
                </a:solidFill>
                <a:latin typeface="Arial"/>
                <a:cs typeface="Arial"/>
              </a:rPr>
              <a:t>applies</a:t>
            </a:r>
            <a:r>
              <a:rPr sz="1000" spc="5" dirty="0">
                <a:solidFill>
                  <a:srgbClr val="1D1D1B"/>
                </a:solidFill>
                <a:latin typeface="Arial"/>
                <a:cs typeface="Arial"/>
              </a:rPr>
              <a:t> </a:t>
            </a:r>
            <a:r>
              <a:rPr sz="1000" dirty="0">
                <a:solidFill>
                  <a:srgbClr val="1D1D1B"/>
                </a:solidFill>
                <a:latin typeface="Arial"/>
                <a:cs typeface="Arial"/>
              </a:rPr>
              <a:t>to</a:t>
            </a:r>
            <a:r>
              <a:rPr sz="1000" spc="-45" dirty="0">
                <a:solidFill>
                  <a:srgbClr val="1D1D1B"/>
                </a:solidFill>
                <a:latin typeface="Arial"/>
                <a:cs typeface="Arial"/>
              </a:rPr>
              <a:t> </a:t>
            </a:r>
            <a:r>
              <a:rPr sz="1000" dirty="0">
                <a:solidFill>
                  <a:srgbClr val="1D1D1B"/>
                </a:solidFill>
                <a:latin typeface="Arial"/>
                <a:cs typeface="Arial"/>
              </a:rPr>
              <a:t>each</a:t>
            </a:r>
            <a:r>
              <a:rPr sz="1000" spc="-10" dirty="0">
                <a:solidFill>
                  <a:srgbClr val="1D1D1B"/>
                </a:solidFill>
                <a:latin typeface="Arial"/>
                <a:cs typeface="Arial"/>
              </a:rPr>
              <a:t> </a:t>
            </a:r>
            <a:r>
              <a:rPr sz="1000" dirty="0">
                <a:solidFill>
                  <a:srgbClr val="1D1D1B"/>
                </a:solidFill>
                <a:latin typeface="Arial"/>
                <a:cs typeface="Arial"/>
              </a:rPr>
              <a:t>student</a:t>
            </a:r>
            <a:r>
              <a:rPr sz="1000" spc="-25" dirty="0">
                <a:solidFill>
                  <a:srgbClr val="1D1D1B"/>
                </a:solidFill>
                <a:latin typeface="Arial"/>
                <a:cs typeface="Arial"/>
              </a:rPr>
              <a:t> </a:t>
            </a:r>
            <a:r>
              <a:rPr sz="1000" dirty="0">
                <a:solidFill>
                  <a:srgbClr val="1D1D1B"/>
                </a:solidFill>
                <a:latin typeface="Arial"/>
                <a:cs typeface="Arial"/>
              </a:rPr>
              <a:t>in</a:t>
            </a:r>
            <a:r>
              <a:rPr sz="1000" spc="-30" dirty="0">
                <a:solidFill>
                  <a:srgbClr val="1D1D1B"/>
                </a:solidFill>
                <a:latin typeface="Arial"/>
                <a:cs typeface="Arial"/>
              </a:rPr>
              <a:t> </a:t>
            </a:r>
            <a:r>
              <a:rPr sz="1000" spc="-20" dirty="0">
                <a:solidFill>
                  <a:srgbClr val="1D1D1B"/>
                </a:solidFill>
                <a:latin typeface="Arial"/>
                <a:cs typeface="Arial"/>
              </a:rPr>
              <a:t>Year</a:t>
            </a:r>
            <a:endParaRPr sz="1000" dirty="0">
              <a:latin typeface="Arial"/>
              <a:cs typeface="Arial"/>
            </a:endParaRPr>
          </a:p>
          <a:p>
            <a:pPr marL="12700">
              <a:lnSpc>
                <a:spcPct val="100000"/>
              </a:lnSpc>
              <a:spcBef>
                <a:spcPts val="120"/>
              </a:spcBef>
            </a:pPr>
            <a:r>
              <a:rPr sz="1000" dirty="0">
                <a:solidFill>
                  <a:srgbClr val="1D1D1B"/>
                </a:solidFill>
                <a:latin typeface="Arial"/>
                <a:cs typeface="Arial"/>
              </a:rPr>
              <a:t>10.</a:t>
            </a:r>
            <a:r>
              <a:rPr sz="1000" spc="-35" dirty="0">
                <a:solidFill>
                  <a:srgbClr val="1D1D1B"/>
                </a:solidFill>
                <a:latin typeface="Arial"/>
                <a:cs typeface="Arial"/>
              </a:rPr>
              <a:t> </a:t>
            </a:r>
            <a:r>
              <a:rPr sz="1000" dirty="0">
                <a:solidFill>
                  <a:srgbClr val="1D1D1B"/>
                </a:solidFill>
                <a:latin typeface="Arial"/>
                <a:cs typeface="Arial"/>
              </a:rPr>
              <a:t>It</a:t>
            </a:r>
            <a:r>
              <a:rPr sz="1000" spc="-20" dirty="0">
                <a:solidFill>
                  <a:srgbClr val="1D1D1B"/>
                </a:solidFill>
                <a:latin typeface="Arial"/>
                <a:cs typeface="Arial"/>
              </a:rPr>
              <a:t> </a:t>
            </a:r>
            <a:r>
              <a:rPr sz="1000" dirty="0">
                <a:solidFill>
                  <a:srgbClr val="1D1D1B"/>
                </a:solidFill>
                <a:latin typeface="Arial"/>
                <a:cs typeface="Arial"/>
              </a:rPr>
              <a:t>is</a:t>
            </a:r>
            <a:r>
              <a:rPr sz="1000" spc="-25" dirty="0">
                <a:solidFill>
                  <a:srgbClr val="1D1D1B"/>
                </a:solidFill>
                <a:latin typeface="Arial"/>
                <a:cs typeface="Arial"/>
              </a:rPr>
              <a:t> </a:t>
            </a:r>
            <a:r>
              <a:rPr sz="1000" spc="-10" dirty="0">
                <a:solidFill>
                  <a:srgbClr val="1D1D1B"/>
                </a:solidFill>
                <a:latin typeface="Arial"/>
                <a:cs typeface="Arial"/>
              </a:rPr>
              <a:t>also</a:t>
            </a:r>
            <a:r>
              <a:rPr sz="1000" spc="-20" dirty="0">
                <a:solidFill>
                  <a:srgbClr val="1D1D1B"/>
                </a:solidFill>
                <a:latin typeface="Arial"/>
                <a:cs typeface="Arial"/>
              </a:rPr>
              <a:t> </a:t>
            </a:r>
            <a:r>
              <a:rPr sz="1000" dirty="0">
                <a:solidFill>
                  <a:srgbClr val="1D1D1B"/>
                </a:solidFill>
                <a:latin typeface="Arial"/>
                <a:cs typeface="Arial"/>
              </a:rPr>
              <a:t>intended</a:t>
            </a:r>
            <a:r>
              <a:rPr sz="1000" spc="5" dirty="0">
                <a:solidFill>
                  <a:srgbClr val="1D1D1B"/>
                </a:solidFill>
                <a:latin typeface="Arial"/>
                <a:cs typeface="Arial"/>
              </a:rPr>
              <a:t> </a:t>
            </a:r>
            <a:r>
              <a:rPr sz="1000" dirty="0">
                <a:solidFill>
                  <a:srgbClr val="1D1D1B"/>
                </a:solidFill>
                <a:latin typeface="Arial"/>
                <a:cs typeface="Arial"/>
              </a:rPr>
              <a:t>to</a:t>
            </a:r>
            <a:r>
              <a:rPr sz="1000" spc="-25" dirty="0">
                <a:solidFill>
                  <a:srgbClr val="1D1D1B"/>
                </a:solidFill>
                <a:latin typeface="Arial"/>
                <a:cs typeface="Arial"/>
              </a:rPr>
              <a:t> </a:t>
            </a:r>
            <a:r>
              <a:rPr sz="1000" dirty="0">
                <a:solidFill>
                  <a:srgbClr val="1D1D1B"/>
                </a:solidFill>
                <a:latin typeface="Arial"/>
                <a:cs typeface="Arial"/>
              </a:rPr>
              <a:t>act</a:t>
            </a:r>
            <a:r>
              <a:rPr sz="1000" spc="-10" dirty="0">
                <a:solidFill>
                  <a:srgbClr val="1D1D1B"/>
                </a:solidFill>
                <a:latin typeface="Arial"/>
                <a:cs typeface="Arial"/>
              </a:rPr>
              <a:t> </a:t>
            </a:r>
            <a:r>
              <a:rPr sz="1000" dirty="0">
                <a:solidFill>
                  <a:srgbClr val="1D1D1B"/>
                </a:solidFill>
                <a:latin typeface="Arial"/>
                <a:cs typeface="Arial"/>
              </a:rPr>
              <a:t>as</a:t>
            </a:r>
            <a:r>
              <a:rPr sz="1000" spc="-20" dirty="0">
                <a:solidFill>
                  <a:srgbClr val="1D1D1B"/>
                </a:solidFill>
                <a:latin typeface="Arial"/>
                <a:cs typeface="Arial"/>
              </a:rPr>
              <a:t> </a:t>
            </a:r>
            <a:r>
              <a:rPr sz="1000" dirty="0">
                <a:solidFill>
                  <a:srgbClr val="1D1D1B"/>
                </a:solidFill>
                <a:latin typeface="Arial"/>
                <a:cs typeface="Arial"/>
              </a:rPr>
              <a:t>a</a:t>
            </a:r>
            <a:r>
              <a:rPr sz="1000" spc="-10" dirty="0">
                <a:solidFill>
                  <a:srgbClr val="1D1D1B"/>
                </a:solidFill>
                <a:latin typeface="Arial"/>
                <a:cs typeface="Arial"/>
              </a:rPr>
              <a:t> </a:t>
            </a:r>
            <a:r>
              <a:rPr sz="1000" dirty="0">
                <a:solidFill>
                  <a:srgbClr val="1D1D1B"/>
                </a:solidFill>
                <a:latin typeface="Arial"/>
                <a:cs typeface="Arial"/>
              </a:rPr>
              <a:t>handbook</a:t>
            </a:r>
            <a:r>
              <a:rPr sz="1000" spc="5" dirty="0">
                <a:solidFill>
                  <a:srgbClr val="1D1D1B"/>
                </a:solidFill>
                <a:latin typeface="Arial"/>
                <a:cs typeface="Arial"/>
              </a:rPr>
              <a:t> </a:t>
            </a:r>
            <a:r>
              <a:rPr sz="1000" dirty="0">
                <a:solidFill>
                  <a:srgbClr val="1D1D1B"/>
                </a:solidFill>
                <a:latin typeface="Arial"/>
                <a:cs typeface="Arial"/>
              </a:rPr>
              <a:t>for</a:t>
            </a:r>
            <a:r>
              <a:rPr sz="1000" spc="-35" dirty="0">
                <a:solidFill>
                  <a:srgbClr val="1D1D1B"/>
                </a:solidFill>
                <a:latin typeface="Arial"/>
                <a:cs typeface="Arial"/>
              </a:rPr>
              <a:t> </a:t>
            </a:r>
            <a:r>
              <a:rPr sz="1000" dirty="0">
                <a:solidFill>
                  <a:srgbClr val="1D1D1B"/>
                </a:solidFill>
                <a:latin typeface="Arial"/>
                <a:cs typeface="Arial"/>
              </a:rPr>
              <a:t>future</a:t>
            </a:r>
            <a:r>
              <a:rPr sz="1000" spc="-15" dirty="0">
                <a:solidFill>
                  <a:srgbClr val="1D1D1B"/>
                </a:solidFill>
                <a:latin typeface="Arial"/>
                <a:cs typeface="Arial"/>
              </a:rPr>
              <a:t> </a:t>
            </a:r>
            <a:r>
              <a:rPr sz="1000" spc="-10" dirty="0">
                <a:solidFill>
                  <a:srgbClr val="1D1D1B"/>
                </a:solidFill>
                <a:latin typeface="Arial"/>
                <a:cs typeface="Arial"/>
              </a:rPr>
              <a:t>reference.</a:t>
            </a:r>
            <a:endParaRPr sz="1000" dirty="0">
              <a:latin typeface="Arial"/>
              <a:cs typeface="Arial"/>
            </a:endParaRPr>
          </a:p>
        </p:txBody>
      </p:sp>
      <p:sp>
        <p:nvSpPr>
          <p:cNvPr id="5" name="object 5"/>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55" dirty="0"/>
              <a:t>Key</a:t>
            </a:r>
            <a:r>
              <a:rPr spc="-130" dirty="0"/>
              <a:t> </a:t>
            </a:r>
            <a:r>
              <a:rPr dirty="0"/>
              <a:t>Stage</a:t>
            </a:r>
            <a:r>
              <a:rPr spc="-100" dirty="0"/>
              <a:t> </a:t>
            </a:r>
            <a:r>
              <a:rPr dirty="0"/>
              <a:t>4</a:t>
            </a:r>
            <a:r>
              <a:rPr spc="-95" dirty="0"/>
              <a:t> </a:t>
            </a:r>
            <a:r>
              <a:rPr spc="-10" dirty="0"/>
              <a:t>Courses</a:t>
            </a:r>
          </a:p>
        </p:txBody>
      </p:sp>
      <p:sp>
        <p:nvSpPr>
          <p:cNvPr id="10" name="object 10"/>
          <p:cNvSpPr txBox="1">
            <a:spLocks noGrp="1"/>
          </p:cNvSpPr>
          <p:nvPr>
            <p:ph type="sldNum" sz="quarter" idx="7"/>
          </p:nvPr>
        </p:nvSpPr>
        <p:spPr>
          <a:prstGeom prst="rect">
            <a:avLst/>
          </a:prstGeom>
        </p:spPr>
        <p:txBody>
          <a:bodyPr vert="horz" wrap="square" lIns="0" tIns="8255" rIns="0" bIns="0" rtlCol="0">
            <a:spAutoFit/>
          </a:bodyPr>
          <a:lstStyle/>
          <a:p>
            <a:pPr marL="179705">
              <a:lnSpc>
                <a:spcPct val="100000"/>
              </a:lnSpc>
              <a:spcBef>
                <a:spcPts val="65"/>
              </a:spcBef>
            </a:pPr>
            <a:fld id="{81D60167-4931-47E6-BA6A-407CBD079E47}" type="slidenum">
              <a:rPr spc="-50" dirty="0"/>
              <a:t>6</a:t>
            </a:fld>
            <a:endParaRPr spc="-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p:nvPr/>
        </p:nvSpPr>
        <p:spPr>
          <a:xfrm>
            <a:off x="705104" y="2878607"/>
            <a:ext cx="4249420" cy="864235"/>
          </a:xfrm>
          <a:prstGeom prst="rect">
            <a:avLst/>
          </a:prstGeom>
        </p:spPr>
        <p:txBody>
          <a:bodyPr vert="horz" wrap="square" lIns="0" tIns="12700" rIns="0" bIns="0" rtlCol="0">
            <a:spAutoFit/>
          </a:bodyPr>
          <a:lstStyle/>
          <a:p>
            <a:pPr marL="12700" marR="5080">
              <a:lnSpc>
                <a:spcPct val="110100"/>
              </a:lnSpc>
              <a:spcBef>
                <a:spcPts val="100"/>
              </a:spcBef>
            </a:pPr>
            <a:r>
              <a:rPr sz="1000" dirty="0">
                <a:solidFill>
                  <a:srgbClr val="1D1D1B"/>
                </a:solidFill>
                <a:latin typeface="Arial"/>
                <a:cs typeface="Arial"/>
              </a:rPr>
              <a:t>All</a:t>
            </a:r>
            <a:r>
              <a:rPr sz="1000" spc="-10" dirty="0">
                <a:solidFill>
                  <a:srgbClr val="1D1D1B"/>
                </a:solidFill>
                <a:latin typeface="Arial"/>
                <a:cs typeface="Arial"/>
              </a:rPr>
              <a:t> </a:t>
            </a:r>
            <a:r>
              <a:rPr sz="1000" dirty="0">
                <a:solidFill>
                  <a:srgbClr val="1D1D1B"/>
                </a:solidFill>
                <a:latin typeface="Arial"/>
                <a:cs typeface="Arial"/>
              </a:rPr>
              <a:t>students</a:t>
            </a:r>
            <a:r>
              <a:rPr sz="1000" spc="-10" dirty="0">
                <a:solidFill>
                  <a:srgbClr val="1D1D1B"/>
                </a:solidFill>
                <a:latin typeface="Arial"/>
                <a:cs typeface="Arial"/>
              </a:rPr>
              <a:t> </a:t>
            </a:r>
            <a:r>
              <a:rPr sz="1000" dirty="0">
                <a:solidFill>
                  <a:srgbClr val="1D1D1B"/>
                </a:solidFill>
                <a:latin typeface="Arial"/>
                <a:cs typeface="Arial"/>
              </a:rPr>
              <a:t>study</a:t>
            </a:r>
            <a:r>
              <a:rPr sz="1000" spc="-10" dirty="0">
                <a:solidFill>
                  <a:srgbClr val="1D1D1B"/>
                </a:solidFill>
                <a:latin typeface="Arial"/>
                <a:cs typeface="Arial"/>
              </a:rPr>
              <a:t> </a:t>
            </a:r>
            <a:r>
              <a:rPr sz="1000" dirty="0">
                <a:solidFill>
                  <a:srgbClr val="1D1D1B"/>
                </a:solidFill>
                <a:latin typeface="Arial"/>
                <a:cs typeface="Arial"/>
              </a:rPr>
              <a:t>the</a:t>
            </a:r>
            <a:r>
              <a:rPr sz="1000" spc="-25" dirty="0">
                <a:solidFill>
                  <a:srgbClr val="1D1D1B"/>
                </a:solidFill>
                <a:latin typeface="Arial"/>
                <a:cs typeface="Arial"/>
              </a:rPr>
              <a:t> </a:t>
            </a:r>
            <a:r>
              <a:rPr sz="1000" dirty="0">
                <a:solidFill>
                  <a:srgbClr val="1D1D1B"/>
                </a:solidFill>
                <a:latin typeface="Arial"/>
                <a:cs typeface="Arial"/>
              </a:rPr>
              <a:t>five</a:t>
            </a:r>
            <a:r>
              <a:rPr sz="1000" spc="-15" dirty="0">
                <a:solidFill>
                  <a:srgbClr val="1D1D1B"/>
                </a:solidFill>
                <a:latin typeface="Arial"/>
                <a:cs typeface="Arial"/>
              </a:rPr>
              <a:t> </a:t>
            </a:r>
            <a:r>
              <a:rPr sz="1000" dirty="0">
                <a:solidFill>
                  <a:srgbClr val="1D1D1B"/>
                </a:solidFill>
                <a:latin typeface="Arial"/>
                <a:cs typeface="Arial"/>
              </a:rPr>
              <a:t>core subjects of</a:t>
            </a:r>
            <a:r>
              <a:rPr sz="1000" spc="-15" dirty="0">
                <a:solidFill>
                  <a:srgbClr val="1D1D1B"/>
                </a:solidFill>
                <a:latin typeface="Arial"/>
                <a:cs typeface="Arial"/>
              </a:rPr>
              <a:t> </a:t>
            </a:r>
            <a:r>
              <a:rPr sz="1000" spc="-20" dirty="0">
                <a:solidFill>
                  <a:srgbClr val="1D1D1B"/>
                </a:solidFill>
                <a:latin typeface="Arial"/>
                <a:cs typeface="Arial"/>
              </a:rPr>
              <a:t>English,</a:t>
            </a:r>
            <a:r>
              <a:rPr sz="1000" spc="-30" dirty="0">
                <a:solidFill>
                  <a:srgbClr val="1D1D1B"/>
                </a:solidFill>
                <a:latin typeface="Arial"/>
                <a:cs typeface="Arial"/>
              </a:rPr>
              <a:t> </a:t>
            </a:r>
            <a:r>
              <a:rPr sz="1000" spc="-10" dirty="0">
                <a:solidFill>
                  <a:srgbClr val="1D1D1B"/>
                </a:solidFill>
                <a:latin typeface="Arial"/>
                <a:cs typeface="Arial"/>
              </a:rPr>
              <a:t>Mathematics,</a:t>
            </a:r>
            <a:r>
              <a:rPr sz="1000" spc="20" dirty="0">
                <a:solidFill>
                  <a:srgbClr val="1D1D1B"/>
                </a:solidFill>
                <a:latin typeface="Arial"/>
                <a:cs typeface="Arial"/>
              </a:rPr>
              <a:t> </a:t>
            </a:r>
            <a:r>
              <a:rPr sz="1000" spc="-10" dirty="0">
                <a:solidFill>
                  <a:srgbClr val="1D1D1B"/>
                </a:solidFill>
                <a:latin typeface="Arial"/>
                <a:cs typeface="Arial"/>
              </a:rPr>
              <a:t>Science, Physical</a:t>
            </a:r>
            <a:r>
              <a:rPr sz="1000" spc="-60" dirty="0">
                <a:solidFill>
                  <a:srgbClr val="1D1D1B"/>
                </a:solidFill>
                <a:latin typeface="Arial"/>
                <a:cs typeface="Arial"/>
              </a:rPr>
              <a:t> </a:t>
            </a:r>
            <a:r>
              <a:rPr sz="1000" dirty="0">
                <a:solidFill>
                  <a:srgbClr val="1D1D1B"/>
                </a:solidFill>
                <a:latin typeface="Arial"/>
                <a:cs typeface="Arial"/>
              </a:rPr>
              <a:t>Education</a:t>
            </a:r>
            <a:r>
              <a:rPr sz="1000" spc="-35" dirty="0">
                <a:solidFill>
                  <a:srgbClr val="1D1D1B"/>
                </a:solidFill>
                <a:latin typeface="Arial"/>
                <a:cs typeface="Arial"/>
              </a:rPr>
              <a:t> </a:t>
            </a:r>
            <a:r>
              <a:rPr sz="1000" dirty="0">
                <a:solidFill>
                  <a:srgbClr val="1D1D1B"/>
                </a:solidFill>
                <a:latin typeface="Arial"/>
                <a:cs typeface="Arial"/>
              </a:rPr>
              <a:t>and</a:t>
            </a:r>
            <a:r>
              <a:rPr sz="1000" spc="-40" dirty="0">
                <a:solidFill>
                  <a:srgbClr val="1D1D1B"/>
                </a:solidFill>
                <a:latin typeface="Arial"/>
                <a:cs typeface="Arial"/>
              </a:rPr>
              <a:t> </a:t>
            </a:r>
            <a:r>
              <a:rPr sz="1000" spc="-10" dirty="0">
                <a:solidFill>
                  <a:srgbClr val="1D1D1B"/>
                </a:solidFill>
                <a:latin typeface="Arial"/>
                <a:cs typeface="Arial"/>
              </a:rPr>
              <a:t>Humanities</a:t>
            </a:r>
            <a:r>
              <a:rPr sz="1000" spc="-40" dirty="0">
                <a:solidFill>
                  <a:srgbClr val="1D1D1B"/>
                </a:solidFill>
                <a:latin typeface="Arial"/>
                <a:cs typeface="Arial"/>
              </a:rPr>
              <a:t> </a:t>
            </a:r>
            <a:r>
              <a:rPr sz="1000" dirty="0">
                <a:solidFill>
                  <a:srgbClr val="1D1D1B"/>
                </a:solidFill>
                <a:latin typeface="Arial"/>
                <a:cs typeface="Arial"/>
              </a:rPr>
              <a:t>(History</a:t>
            </a:r>
            <a:r>
              <a:rPr sz="1000" spc="-40" dirty="0">
                <a:solidFill>
                  <a:srgbClr val="1D1D1B"/>
                </a:solidFill>
                <a:latin typeface="Arial"/>
                <a:cs typeface="Arial"/>
              </a:rPr>
              <a:t> </a:t>
            </a:r>
            <a:r>
              <a:rPr sz="1000" spc="-45" dirty="0">
                <a:solidFill>
                  <a:srgbClr val="1D1D1B"/>
                </a:solidFill>
                <a:latin typeface="Arial"/>
                <a:cs typeface="Arial"/>
              </a:rPr>
              <a:t>OR</a:t>
            </a:r>
            <a:r>
              <a:rPr sz="1000" spc="-25" dirty="0">
                <a:solidFill>
                  <a:srgbClr val="1D1D1B"/>
                </a:solidFill>
                <a:latin typeface="Arial"/>
                <a:cs typeface="Arial"/>
              </a:rPr>
              <a:t> </a:t>
            </a:r>
            <a:r>
              <a:rPr sz="1000" dirty="0">
                <a:solidFill>
                  <a:srgbClr val="1D1D1B"/>
                </a:solidFill>
                <a:latin typeface="Arial"/>
                <a:cs typeface="Arial"/>
              </a:rPr>
              <a:t>Geography).</a:t>
            </a:r>
            <a:r>
              <a:rPr sz="1000" spc="-25" dirty="0">
                <a:solidFill>
                  <a:srgbClr val="1D1D1B"/>
                </a:solidFill>
                <a:latin typeface="Arial"/>
                <a:cs typeface="Arial"/>
              </a:rPr>
              <a:t> </a:t>
            </a:r>
            <a:r>
              <a:rPr sz="1000" dirty="0">
                <a:solidFill>
                  <a:srgbClr val="1D1D1B"/>
                </a:solidFill>
                <a:latin typeface="Arial"/>
                <a:cs typeface="Arial"/>
              </a:rPr>
              <a:t>In</a:t>
            </a:r>
            <a:r>
              <a:rPr sz="1000" spc="-50" dirty="0">
                <a:solidFill>
                  <a:srgbClr val="1D1D1B"/>
                </a:solidFill>
                <a:latin typeface="Arial"/>
                <a:cs typeface="Arial"/>
              </a:rPr>
              <a:t> </a:t>
            </a:r>
            <a:r>
              <a:rPr sz="1000" dirty="0">
                <a:solidFill>
                  <a:srgbClr val="1D1D1B"/>
                </a:solidFill>
                <a:latin typeface="Arial"/>
                <a:cs typeface="Arial"/>
              </a:rPr>
              <a:t>addition,</a:t>
            </a:r>
            <a:r>
              <a:rPr sz="1000" spc="-25" dirty="0">
                <a:solidFill>
                  <a:srgbClr val="1D1D1B"/>
                </a:solidFill>
                <a:latin typeface="Arial"/>
                <a:cs typeface="Arial"/>
              </a:rPr>
              <a:t> all </a:t>
            </a:r>
            <a:r>
              <a:rPr sz="1000" dirty="0">
                <a:solidFill>
                  <a:srgbClr val="1D1D1B"/>
                </a:solidFill>
                <a:latin typeface="Arial"/>
                <a:cs typeface="Arial"/>
              </a:rPr>
              <a:t>students</a:t>
            </a:r>
            <a:r>
              <a:rPr sz="1000" spc="-15" dirty="0">
                <a:solidFill>
                  <a:srgbClr val="1D1D1B"/>
                </a:solidFill>
                <a:latin typeface="Arial"/>
                <a:cs typeface="Arial"/>
              </a:rPr>
              <a:t> </a:t>
            </a:r>
            <a:r>
              <a:rPr sz="1000" dirty="0">
                <a:solidFill>
                  <a:srgbClr val="1D1D1B"/>
                </a:solidFill>
                <a:latin typeface="Arial"/>
                <a:cs typeface="Arial"/>
              </a:rPr>
              <a:t>will</a:t>
            </a:r>
            <a:r>
              <a:rPr sz="1000" spc="-10" dirty="0">
                <a:solidFill>
                  <a:srgbClr val="1D1D1B"/>
                </a:solidFill>
                <a:latin typeface="Arial"/>
                <a:cs typeface="Arial"/>
              </a:rPr>
              <a:t> </a:t>
            </a:r>
            <a:r>
              <a:rPr sz="1000" dirty="0">
                <a:solidFill>
                  <a:srgbClr val="1D1D1B"/>
                </a:solidFill>
                <a:latin typeface="Arial"/>
                <a:cs typeface="Arial"/>
              </a:rPr>
              <a:t>continue</a:t>
            </a:r>
            <a:r>
              <a:rPr sz="1000" spc="-15" dirty="0">
                <a:solidFill>
                  <a:srgbClr val="1D1D1B"/>
                </a:solidFill>
                <a:latin typeface="Arial"/>
                <a:cs typeface="Arial"/>
              </a:rPr>
              <a:t> </a:t>
            </a:r>
            <a:r>
              <a:rPr sz="1000" dirty="0">
                <a:solidFill>
                  <a:srgbClr val="1D1D1B"/>
                </a:solidFill>
                <a:latin typeface="Arial"/>
                <a:cs typeface="Arial"/>
              </a:rPr>
              <a:t>with</a:t>
            </a:r>
            <a:r>
              <a:rPr sz="1000" spc="-30" dirty="0">
                <a:solidFill>
                  <a:srgbClr val="1D1D1B"/>
                </a:solidFill>
                <a:latin typeface="Arial"/>
                <a:cs typeface="Arial"/>
              </a:rPr>
              <a:t> </a:t>
            </a:r>
            <a:r>
              <a:rPr sz="1000" dirty="0">
                <a:solidFill>
                  <a:srgbClr val="1D1D1B"/>
                </a:solidFill>
                <a:latin typeface="Arial"/>
                <a:cs typeface="Arial"/>
              </a:rPr>
              <a:t>their</a:t>
            </a:r>
            <a:r>
              <a:rPr sz="1000" spc="-5" dirty="0">
                <a:solidFill>
                  <a:srgbClr val="1D1D1B"/>
                </a:solidFill>
                <a:latin typeface="Arial"/>
                <a:cs typeface="Arial"/>
              </a:rPr>
              <a:t> </a:t>
            </a:r>
            <a:r>
              <a:rPr sz="1000" dirty="0">
                <a:solidFill>
                  <a:srgbClr val="1D1D1B"/>
                </a:solidFill>
                <a:latin typeface="Arial"/>
                <a:cs typeface="Arial"/>
              </a:rPr>
              <a:t>course</a:t>
            </a:r>
            <a:r>
              <a:rPr sz="1000" spc="-10" dirty="0">
                <a:solidFill>
                  <a:srgbClr val="1D1D1B"/>
                </a:solidFill>
                <a:latin typeface="Arial"/>
                <a:cs typeface="Arial"/>
              </a:rPr>
              <a:t> </a:t>
            </a:r>
            <a:r>
              <a:rPr sz="1000" dirty="0">
                <a:solidFill>
                  <a:srgbClr val="1D1D1B"/>
                </a:solidFill>
                <a:latin typeface="Arial"/>
                <a:cs typeface="Arial"/>
              </a:rPr>
              <a:t>of</a:t>
            </a:r>
            <a:r>
              <a:rPr sz="1000" spc="-15" dirty="0">
                <a:solidFill>
                  <a:srgbClr val="1D1D1B"/>
                </a:solidFill>
                <a:latin typeface="Arial"/>
                <a:cs typeface="Arial"/>
              </a:rPr>
              <a:t> </a:t>
            </a:r>
            <a:r>
              <a:rPr sz="1000" spc="-10" dirty="0">
                <a:solidFill>
                  <a:srgbClr val="1D1D1B"/>
                </a:solidFill>
                <a:latin typeface="Arial"/>
                <a:cs typeface="Arial"/>
              </a:rPr>
              <a:t>Citizenship,</a:t>
            </a:r>
            <a:r>
              <a:rPr sz="1000" spc="-20" dirty="0">
                <a:solidFill>
                  <a:srgbClr val="1D1D1B"/>
                </a:solidFill>
                <a:latin typeface="Arial"/>
                <a:cs typeface="Arial"/>
              </a:rPr>
              <a:t> </a:t>
            </a:r>
            <a:r>
              <a:rPr sz="1000" dirty="0">
                <a:solidFill>
                  <a:srgbClr val="1D1D1B"/>
                </a:solidFill>
                <a:latin typeface="Arial"/>
                <a:cs typeface="Arial"/>
              </a:rPr>
              <a:t>which</a:t>
            </a:r>
            <a:r>
              <a:rPr sz="1000" spc="-5" dirty="0">
                <a:solidFill>
                  <a:srgbClr val="1D1D1B"/>
                </a:solidFill>
                <a:latin typeface="Arial"/>
                <a:cs typeface="Arial"/>
              </a:rPr>
              <a:t> </a:t>
            </a:r>
            <a:r>
              <a:rPr sz="1000" dirty="0">
                <a:solidFill>
                  <a:srgbClr val="1D1D1B"/>
                </a:solidFill>
                <a:latin typeface="Arial"/>
                <a:cs typeface="Arial"/>
              </a:rPr>
              <a:t>covers</a:t>
            </a:r>
            <a:r>
              <a:rPr sz="1000" spc="-5" dirty="0">
                <a:solidFill>
                  <a:srgbClr val="1D1D1B"/>
                </a:solidFill>
                <a:latin typeface="Arial"/>
                <a:cs typeface="Arial"/>
              </a:rPr>
              <a:t> </a:t>
            </a:r>
            <a:r>
              <a:rPr sz="1000" spc="-10" dirty="0">
                <a:solidFill>
                  <a:srgbClr val="1D1D1B"/>
                </a:solidFill>
                <a:latin typeface="Arial"/>
                <a:cs typeface="Arial"/>
              </a:rPr>
              <a:t>aspects </a:t>
            </a:r>
            <a:r>
              <a:rPr sz="1000" dirty="0">
                <a:solidFill>
                  <a:srgbClr val="1D1D1B"/>
                </a:solidFill>
                <a:latin typeface="Arial"/>
                <a:cs typeface="Arial"/>
              </a:rPr>
              <a:t>of</a:t>
            </a:r>
            <a:r>
              <a:rPr sz="1000" spc="-30" dirty="0">
                <a:solidFill>
                  <a:srgbClr val="1D1D1B"/>
                </a:solidFill>
                <a:latin typeface="Arial"/>
                <a:cs typeface="Arial"/>
              </a:rPr>
              <a:t> </a:t>
            </a:r>
            <a:r>
              <a:rPr sz="1000" spc="-20" dirty="0">
                <a:solidFill>
                  <a:srgbClr val="1D1D1B"/>
                </a:solidFill>
                <a:latin typeface="Arial"/>
                <a:cs typeface="Arial"/>
              </a:rPr>
              <a:t>Religious</a:t>
            </a:r>
            <a:r>
              <a:rPr sz="1000" spc="-30" dirty="0">
                <a:solidFill>
                  <a:srgbClr val="1D1D1B"/>
                </a:solidFill>
                <a:latin typeface="Arial"/>
                <a:cs typeface="Arial"/>
              </a:rPr>
              <a:t> </a:t>
            </a:r>
            <a:r>
              <a:rPr sz="1000" spc="-10" dirty="0">
                <a:solidFill>
                  <a:srgbClr val="1D1D1B"/>
                </a:solidFill>
                <a:latin typeface="Arial"/>
                <a:cs typeface="Arial"/>
              </a:rPr>
              <a:t>Education, Work-Related</a:t>
            </a:r>
            <a:r>
              <a:rPr sz="1000" spc="5" dirty="0">
                <a:solidFill>
                  <a:srgbClr val="1D1D1B"/>
                </a:solidFill>
                <a:latin typeface="Arial"/>
                <a:cs typeface="Arial"/>
              </a:rPr>
              <a:t> </a:t>
            </a:r>
            <a:r>
              <a:rPr sz="1000" dirty="0">
                <a:solidFill>
                  <a:srgbClr val="1D1D1B"/>
                </a:solidFill>
                <a:latin typeface="Arial"/>
                <a:cs typeface="Arial"/>
              </a:rPr>
              <a:t>Learning</a:t>
            </a:r>
            <a:r>
              <a:rPr sz="1000" spc="-20" dirty="0">
                <a:solidFill>
                  <a:srgbClr val="1D1D1B"/>
                </a:solidFill>
                <a:latin typeface="Arial"/>
                <a:cs typeface="Arial"/>
              </a:rPr>
              <a:t> </a:t>
            </a:r>
            <a:r>
              <a:rPr sz="1000" dirty="0">
                <a:solidFill>
                  <a:srgbClr val="1D1D1B"/>
                </a:solidFill>
                <a:latin typeface="Arial"/>
                <a:cs typeface="Arial"/>
              </a:rPr>
              <a:t>and</a:t>
            </a:r>
            <a:r>
              <a:rPr sz="1000" spc="-10" dirty="0">
                <a:solidFill>
                  <a:srgbClr val="1D1D1B"/>
                </a:solidFill>
                <a:latin typeface="Arial"/>
                <a:cs typeface="Arial"/>
              </a:rPr>
              <a:t> </a:t>
            </a:r>
            <a:r>
              <a:rPr sz="1000" dirty="0">
                <a:solidFill>
                  <a:srgbClr val="1D1D1B"/>
                </a:solidFill>
                <a:latin typeface="Arial"/>
                <a:cs typeface="Arial"/>
              </a:rPr>
              <a:t>Careers</a:t>
            </a:r>
            <a:r>
              <a:rPr sz="1000" spc="5" dirty="0">
                <a:solidFill>
                  <a:srgbClr val="1D1D1B"/>
                </a:solidFill>
                <a:latin typeface="Arial"/>
                <a:cs typeface="Arial"/>
              </a:rPr>
              <a:t> </a:t>
            </a:r>
            <a:r>
              <a:rPr sz="1000" spc="-10" dirty="0">
                <a:solidFill>
                  <a:srgbClr val="1D1D1B"/>
                </a:solidFill>
                <a:latin typeface="Arial"/>
                <a:cs typeface="Arial"/>
              </a:rPr>
              <a:t>Guidance, </a:t>
            </a:r>
            <a:r>
              <a:rPr sz="1000" spc="-25" dirty="0">
                <a:solidFill>
                  <a:srgbClr val="1D1D1B"/>
                </a:solidFill>
                <a:latin typeface="Arial"/>
                <a:cs typeface="Arial"/>
              </a:rPr>
              <a:t>Issues,</a:t>
            </a:r>
            <a:r>
              <a:rPr sz="1000" spc="-45" dirty="0">
                <a:solidFill>
                  <a:srgbClr val="1D1D1B"/>
                </a:solidFill>
                <a:latin typeface="Arial"/>
                <a:cs typeface="Arial"/>
              </a:rPr>
              <a:t> </a:t>
            </a:r>
            <a:r>
              <a:rPr sz="1000" dirty="0">
                <a:solidFill>
                  <a:srgbClr val="1D1D1B"/>
                </a:solidFill>
                <a:latin typeface="Arial"/>
                <a:cs typeface="Arial"/>
              </a:rPr>
              <a:t>Drugs</a:t>
            </a:r>
            <a:r>
              <a:rPr sz="1000" spc="-35" dirty="0">
                <a:solidFill>
                  <a:srgbClr val="1D1D1B"/>
                </a:solidFill>
                <a:latin typeface="Arial"/>
                <a:cs typeface="Arial"/>
              </a:rPr>
              <a:t> </a:t>
            </a:r>
            <a:r>
              <a:rPr sz="1000" spc="-10" dirty="0">
                <a:solidFill>
                  <a:srgbClr val="1D1D1B"/>
                </a:solidFill>
                <a:latin typeface="Arial"/>
                <a:cs typeface="Arial"/>
              </a:rPr>
              <a:t>Awareness</a:t>
            </a:r>
            <a:r>
              <a:rPr sz="1000" spc="-5" dirty="0">
                <a:solidFill>
                  <a:srgbClr val="1D1D1B"/>
                </a:solidFill>
                <a:latin typeface="Arial"/>
                <a:cs typeface="Arial"/>
              </a:rPr>
              <a:t> </a:t>
            </a:r>
            <a:r>
              <a:rPr sz="1000" dirty="0">
                <a:solidFill>
                  <a:srgbClr val="1D1D1B"/>
                </a:solidFill>
                <a:latin typeface="Arial"/>
                <a:cs typeface="Arial"/>
              </a:rPr>
              <a:t>and</a:t>
            </a:r>
            <a:r>
              <a:rPr sz="1000" spc="-30" dirty="0">
                <a:solidFill>
                  <a:srgbClr val="1D1D1B"/>
                </a:solidFill>
                <a:latin typeface="Arial"/>
                <a:cs typeface="Arial"/>
              </a:rPr>
              <a:t> </a:t>
            </a:r>
            <a:r>
              <a:rPr sz="1000" spc="-10" dirty="0">
                <a:solidFill>
                  <a:srgbClr val="1D1D1B"/>
                </a:solidFill>
                <a:latin typeface="Arial"/>
                <a:cs typeface="Arial"/>
              </a:rPr>
              <a:t>Relationships</a:t>
            </a:r>
            <a:r>
              <a:rPr sz="1000" spc="-15" dirty="0">
                <a:solidFill>
                  <a:srgbClr val="1D1D1B"/>
                </a:solidFill>
                <a:latin typeface="Arial"/>
                <a:cs typeface="Arial"/>
              </a:rPr>
              <a:t> </a:t>
            </a:r>
            <a:r>
              <a:rPr sz="1000" spc="-10" dirty="0">
                <a:solidFill>
                  <a:srgbClr val="1D1D1B"/>
                </a:solidFill>
                <a:latin typeface="Arial"/>
                <a:cs typeface="Arial"/>
              </a:rPr>
              <a:t>Education.</a:t>
            </a:r>
            <a:endParaRPr sz="1000">
              <a:latin typeface="Arial"/>
              <a:cs typeface="Arial"/>
            </a:endParaRPr>
          </a:p>
        </p:txBody>
      </p:sp>
      <p:sp>
        <p:nvSpPr>
          <p:cNvPr id="7" name="object 7"/>
          <p:cNvSpPr txBox="1"/>
          <p:nvPr/>
        </p:nvSpPr>
        <p:spPr>
          <a:xfrm>
            <a:off x="749964" y="3862635"/>
            <a:ext cx="3869054" cy="1127873"/>
          </a:xfrm>
          <a:prstGeom prst="rect">
            <a:avLst/>
          </a:prstGeom>
        </p:spPr>
        <p:txBody>
          <a:bodyPr vert="horz" wrap="square" lIns="0" tIns="12065" rIns="0" bIns="0" rtlCol="0" anchor="t">
            <a:spAutoFit/>
          </a:bodyPr>
          <a:lstStyle/>
          <a:p>
            <a:pPr marL="12700">
              <a:spcBef>
                <a:spcPts val="95"/>
              </a:spcBef>
            </a:pPr>
            <a:r>
              <a:rPr sz="1000" dirty="0">
                <a:solidFill>
                  <a:srgbClr val="1D1D1B"/>
                </a:solidFill>
                <a:latin typeface="Arial"/>
                <a:cs typeface="Arial"/>
              </a:rPr>
              <a:t>They</a:t>
            </a:r>
            <a:r>
              <a:rPr sz="1000" spc="-25" dirty="0">
                <a:solidFill>
                  <a:srgbClr val="1D1D1B"/>
                </a:solidFill>
                <a:latin typeface="Arial"/>
                <a:cs typeface="Arial"/>
              </a:rPr>
              <a:t> </a:t>
            </a:r>
            <a:r>
              <a:rPr sz="1000" dirty="0">
                <a:solidFill>
                  <a:srgbClr val="1D1D1B"/>
                </a:solidFill>
                <a:latin typeface="Arial"/>
                <a:cs typeface="Arial"/>
              </a:rPr>
              <a:t>will</a:t>
            </a:r>
            <a:r>
              <a:rPr sz="1000" spc="-20" dirty="0">
                <a:solidFill>
                  <a:srgbClr val="1D1D1B"/>
                </a:solidFill>
                <a:latin typeface="Arial"/>
                <a:cs typeface="Arial"/>
              </a:rPr>
              <a:t> </a:t>
            </a:r>
            <a:r>
              <a:rPr sz="1000" dirty="0">
                <a:solidFill>
                  <a:srgbClr val="1D1D1B"/>
                </a:solidFill>
                <a:latin typeface="Arial"/>
                <a:cs typeface="Arial"/>
              </a:rPr>
              <a:t>then</a:t>
            </a:r>
            <a:r>
              <a:rPr sz="1000" spc="-25" dirty="0">
                <a:solidFill>
                  <a:srgbClr val="1D1D1B"/>
                </a:solidFill>
                <a:latin typeface="Arial"/>
                <a:cs typeface="Arial"/>
              </a:rPr>
              <a:t> </a:t>
            </a:r>
            <a:r>
              <a:rPr sz="1000" dirty="0">
                <a:solidFill>
                  <a:srgbClr val="1D1D1B"/>
                </a:solidFill>
                <a:latin typeface="Arial"/>
                <a:cs typeface="Arial"/>
              </a:rPr>
              <a:t>choose</a:t>
            </a:r>
            <a:r>
              <a:rPr sz="1000" spc="-20" dirty="0">
                <a:solidFill>
                  <a:srgbClr val="1D1D1B"/>
                </a:solidFill>
                <a:latin typeface="Arial"/>
                <a:cs typeface="Arial"/>
              </a:rPr>
              <a:t> </a:t>
            </a:r>
            <a:r>
              <a:rPr sz="1000" dirty="0">
                <a:solidFill>
                  <a:srgbClr val="1D1D1B"/>
                </a:solidFill>
                <a:latin typeface="Arial"/>
                <a:cs typeface="Arial"/>
              </a:rPr>
              <a:t>to</a:t>
            </a:r>
            <a:r>
              <a:rPr sz="1000" spc="-40" dirty="0">
                <a:solidFill>
                  <a:srgbClr val="1D1D1B"/>
                </a:solidFill>
                <a:latin typeface="Arial"/>
                <a:cs typeface="Arial"/>
              </a:rPr>
              <a:t> </a:t>
            </a:r>
            <a:r>
              <a:rPr sz="1000" dirty="0">
                <a:solidFill>
                  <a:srgbClr val="1D1D1B"/>
                </a:solidFill>
                <a:latin typeface="Arial"/>
                <a:cs typeface="Arial"/>
              </a:rPr>
              <a:t>study</a:t>
            </a:r>
            <a:r>
              <a:rPr sz="1000" u="none" spc="-5" dirty="0">
                <a:solidFill>
                  <a:srgbClr val="1D1D1B"/>
                </a:solidFill>
                <a:latin typeface="Arial"/>
                <a:cs typeface="Arial"/>
              </a:rPr>
              <a:t> </a:t>
            </a:r>
            <a:r>
              <a:rPr sz="1000" u="none" dirty="0">
                <a:solidFill>
                  <a:srgbClr val="1D1D1B"/>
                </a:solidFill>
                <a:latin typeface="Arial"/>
                <a:cs typeface="Arial"/>
              </a:rPr>
              <a:t>additional option</a:t>
            </a:r>
            <a:r>
              <a:rPr sz="1000" u="none" spc="-30" dirty="0">
                <a:solidFill>
                  <a:srgbClr val="1D1D1B"/>
                </a:solidFill>
                <a:latin typeface="Arial"/>
                <a:cs typeface="Arial"/>
              </a:rPr>
              <a:t> </a:t>
            </a:r>
            <a:r>
              <a:rPr sz="1000" u="none" spc="-10" dirty="0">
                <a:solidFill>
                  <a:srgbClr val="1D1D1B"/>
                </a:solidFill>
                <a:latin typeface="Arial"/>
                <a:cs typeface="Arial"/>
              </a:rPr>
              <a:t>subjects.</a:t>
            </a:r>
            <a:endParaRPr lang="en-GB" sz="1000" u="none" spc="-10" dirty="0">
              <a:solidFill>
                <a:srgbClr val="1D1D1B"/>
              </a:solidFill>
              <a:latin typeface="Arial"/>
              <a:cs typeface="Arial"/>
            </a:endParaRPr>
          </a:p>
          <a:p>
            <a:pPr marL="12700">
              <a:spcBef>
                <a:spcPts val="95"/>
              </a:spcBef>
            </a:pPr>
            <a:endParaRPr lang="en-GB" sz="1000" dirty="0">
              <a:latin typeface="Arial"/>
              <a:cs typeface="Arial"/>
            </a:endParaRPr>
          </a:p>
          <a:p>
            <a:pPr marL="12700">
              <a:spcBef>
                <a:spcPts val="95"/>
              </a:spcBef>
            </a:pPr>
            <a:r>
              <a:rPr lang="en-GB" sz="1000" dirty="0">
                <a:latin typeface="Arial"/>
                <a:cs typeface="Arial"/>
              </a:rPr>
              <a:t>We encourage all students to select </a:t>
            </a:r>
            <a:r>
              <a:rPr lang="en-GB" sz="1000" spc="-50" dirty="0">
                <a:latin typeface="Arial"/>
                <a:cs typeface="Arial"/>
              </a:rPr>
              <a:t>a </a:t>
            </a:r>
            <a:r>
              <a:rPr lang="en-GB" sz="1000" dirty="0">
                <a:latin typeface="Arial"/>
                <a:cs typeface="Arial"/>
              </a:rPr>
              <a:t>language as part of their GCSE </a:t>
            </a:r>
            <a:r>
              <a:rPr lang="en-GB" sz="1000" spc="-10" dirty="0">
                <a:latin typeface="Arial"/>
                <a:cs typeface="Arial"/>
              </a:rPr>
              <a:t>pathway </a:t>
            </a:r>
            <a:r>
              <a:rPr lang="en-GB" sz="1000" dirty="0">
                <a:latin typeface="Arial"/>
                <a:cs typeface="Arial"/>
              </a:rPr>
              <a:t>because of the benefits this has in </a:t>
            </a:r>
            <a:r>
              <a:rPr lang="en-GB" sz="1000" spc="-10" dirty="0">
                <a:latin typeface="Arial"/>
                <a:cs typeface="Arial"/>
              </a:rPr>
              <a:t>their </a:t>
            </a:r>
            <a:r>
              <a:rPr lang="en-GB" sz="1000" dirty="0">
                <a:latin typeface="Arial"/>
                <a:cs typeface="Arial"/>
              </a:rPr>
              <a:t>future academic career. We find </a:t>
            </a:r>
            <a:r>
              <a:rPr lang="en-GB" sz="1000" spc="-20" dirty="0">
                <a:latin typeface="Arial"/>
                <a:cs typeface="Arial"/>
              </a:rPr>
              <a:t>that </a:t>
            </a:r>
            <a:r>
              <a:rPr lang="en-GB" sz="1000" dirty="0">
                <a:latin typeface="Arial"/>
                <a:cs typeface="Arial"/>
              </a:rPr>
              <a:t>many students recognise the benefits </a:t>
            </a:r>
            <a:r>
              <a:rPr lang="en-GB" sz="1000" spc="-25" dirty="0">
                <a:latin typeface="Arial"/>
                <a:cs typeface="Arial"/>
              </a:rPr>
              <a:t>of </a:t>
            </a:r>
            <a:r>
              <a:rPr lang="en-GB" sz="1000" dirty="0">
                <a:latin typeface="Arial"/>
                <a:cs typeface="Arial"/>
              </a:rPr>
              <a:t>a language once they begin to apply </a:t>
            </a:r>
            <a:r>
              <a:rPr lang="en-GB" sz="1000" spc="-25" dirty="0">
                <a:latin typeface="Arial"/>
                <a:cs typeface="Arial"/>
              </a:rPr>
              <a:t>for </a:t>
            </a:r>
            <a:r>
              <a:rPr lang="en-GB" sz="1000" dirty="0">
                <a:latin typeface="Arial"/>
                <a:cs typeface="Arial"/>
              </a:rPr>
              <a:t>Higher </a:t>
            </a:r>
            <a:r>
              <a:rPr lang="en-GB" sz="1000" spc="-10" dirty="0">
                <a:latin typeface="Arial"/>
                <a:cs typeface="Arial"/>
              </a:rPr>
              <a:t>Education.</a:t>
            </a:r>
            <a:endParaRPr lang="en-GB" sz="1000" dirty="0">
              <a:latin typeface="Arial"/>
              <a:cs typeface="Arial"/>
            </a:endParaRPr>
          </a:p>
          <a:p>
            <a:pPr marL="12700">
              <a:lnSpc>
                <a:spcPct val="100000"/>
              </a:lnSpc>
              <a:spcBef>
                <a:spcPts val="95"/>
              </a:spcBef>
            </a:pPr>
            <a:endParaRPr sz="1000" dirty="0">
              <a:latin typeface="Arial"/>
              <a:cs typeface="Arial"/>
            </a:endParaRPr>
          </a:p>
        </p:txBody>
      </p:sp>
      <p:sp>
        <p:nvSpPr>
          <p:cNvPr id="9" name="object 9"/>
          <p:cNvSpPr txBox="1"/>
          <p:nvPr/>
        </p:nvSpPr>
        <p:spPr>
          <a:xfrm>
            <a:off x="717804" y="5012221"/>
            <a:ext cx="4128770" cy="1534795"/>
          </a:xfrm>
          <a:prstGeom prst="rect">
            <a:avLst/>
          </a:prstGeom>
        </p:spPr>
        <p:txBody>
          <a:bodyPr vert="horz" wrap="square" lIns="0" tIns="12700" rIns="0" bIns="0" rtlCol="0">
            <a:spAutoFit/>
          </a:bodyPr>
          <a:lstStyle/>
          <a:p>
            <a:pPr marL="12700" marR="23495" algn="just">
              <a:lnSpc>
                <a:spcPct val="110000"/>
              </a:lnSpc>
              <a:spcBef>
                <a:spcPts val="100"/>
              </a:spcBef>
            </a:pPr>
            <a:r>
              <a:rPr sz="1000" dirty="0">
                <a:solidFill>
                  <a:srgbClr val="1D1D1B"/>
                </a:solidFill>
                <a:latin typeface="Arial"/>
                <a:cs typeface="Arial"/>
              </a:rPr>
              <a:t>All</a:t>
            </a:r>
            <a:r>
              <a:rPr sz="1000" spc="-30" dirty="0">
                <a:solidFill>
                  <a:srgbClr val="1D1D1B"/>
                </a:solidFill>
                <a:latin typeface="Arial"/>
                <a:cs typeface="Arial"/>
              </a:rPr>
              <a:t> </a:t>
            </a:r>
            <a:r>
              <a:rPr sz="1000" spc="-10" dirty="0">
                <a:solidFill>
                  <a:srgbClr val="1D1D1B"/>
                </a:solidFill>
                <a:latin typeface="Arial"/>
                <a:cs typeface="Arial"/>
              </a:rPr>
              <a:t>examination</a:t>
            </a:r>
            <a:r>
              <a:rPr sz="1000" spc="-35" dirty="0">
                <a:solidFill>
                  <a:srgbClr val="1D1D1B"/>
                </a:solidFill>
                <a:latin typeface="Arial"/>
                <a:cs typeface="Arial"/>
              </a:rPr>
              <a:t> </a:t>
            </a:r>
            <a:r>
              <a:rPr sz="1000" dirty="0">
                <a:solidFill>
                  <a:srgbClr val="1D1D1B"/>
                </a:solidFill>
                <a:latin typeface="Arial"/>
                <a:cs typeface="Arial"/>
              </a:rPr>
              <a:t>subjects</a:t>
            </a:r>
            <a:r>
              <a:rPr sz="1000" spc="-15" dirty="0">
                <a:solidFill>
                  <a:srgbClr val="1D1D1B"/>
                </a:solidFill>
                <a:latin typeface="Arial"/>
                <a:cs typeface="Arial"/>
              </a:rPr>
              <a:t> </a:t>
            </a:r>
            <a:r>
              <a:rPr sz="1000" dirty="0">
                <a:solidFill>
                  <a:srgbClr val="1D1D1B"/>
                </a:solidFill>
                <a:latin typeface="Arial"/>
                <a:cs typeface="Arial"/>
              </a:rPr>
              <a:t>studied</a:t>
            </a:r>
            <a:r>
              <a:rPr sz="1000" spc="-10" dirty="0">
                <a:solidFill>
                  <a:srgbClr val="1D1D1B"/>
                </a:solidFill>
                <a:latin typeface="Arial"/>
                <a:cs typeface="Arial"/>
              </a:rPr>
              <a:t> </a:t>
            </a:r>
            <a:r>
              <a:rPr sz="1000" dirty="0">
                <a:solidFill>
                  <a:srgbClr val="1D1D1B"/>
                </a:solidFill>
                <a:latin typeface="Arial"/>
                <a:cs typeface="Arial"/>
              </a:rPr>
              <a:t>can</a:t>
            </a:r>
            <a:r>
              <a:rPr sz="1000" spc="-25" dirty="0">
                <a:solidFill>
                  <a:srgbClr val="1D1D1B"/>
                </a:solidFill>
                <a:latin typeface="Arial"/>
                <a:cs typeface="Arial"/>
              </a:rPr>
              <a:t> </a:t>
            </a:r>
            <a:r>
              <a:rPr sz="1000" dirty="0">
                <a:solidFill>
                  <a:srgbClr val="1D1D1B"/>
                </a:solidFill>
                <a:latin typeface="Arial"/>
                <a:cs typeface="Arial"/>
              </a:rPr>
              <a:t>lead to</a:t>
            </a:r>
            <a:r>
              <a:rPr sz="1000" spc="-45" dirty="0">
                <a:solidFill>
                  <a:srgbClr val="1D1D1B"/>
                </a:solidFill>
                <a:latin typeface="Arial"/>
                <a:cs typeface="Arial"/>
              </a:rPr>
              <a:t> </a:t>
            </a:r>
            <a:r>
              <a:rPr sz="1000" dirty="0">
                <a:solidFill>
                  <a:srgbClr val="1D1D1B"/>
                </a:solidFill>
                <a:latin typeface="Arial"/>
                <a:cs typeface="Arial"/>
              </a:rPr>
              <a:t>a</a:t>
            </a:r>
            <a:r>
              <a:rPr sz="1000" spc="-25" dirty="0">
                <a:solidFill>
                  <a:srgbClr val="1D1D1B"/>
                </a:solidFill>
                <a:latin typeface="Arial"/>
                <a:cs typeface="Arial"/>
              </a:rPr>
              <a:t> </a:t>
            </a:r>
            <a:r>
              <a:rPr sz="1000" dirty="0">
                <a:solidFill>
                  <a:srgbClr val="1D1D1B"/>
                </a:solidFill>
                <a:latin typeface="Arial"/>
                <a:cs typeface="Arial"/>
              </a:rPr>
              <a:t>recognised</a:t>
            </a:r>
            <a:r>
              <a:rPr sz="1000" spc="-15" dirty="0">
                <a:solidFill>
                  <a:srgbClr val="1D1D1B"/>
                </a:solidFill>
                <a:latin typeface="Arial"/>
                <a:cs typeface="Arial"/>
              </a:rPr>
              <a:t> </a:t>
            </a:r>
            <a:r>
              <a:rPr sz="1000" dirty="0">
                <a:solidFill>
                  <a:srgbClr val="1D1D1B"/>
                </a:solidFill>
                <a:latin typeface="Arial"/>
                <a:cs typeface="Arial"/>
              </a:rPr>
              <a:t>qualification</a:t>
            </a:r>
            <a:r>
              <a:rPr sz="1000" spc="-10" dirty="0">
                <a:solidFill>
                  <a:srgbClr val="1D1D1B"/>
                </a:solidFill>
                <a:latin typeface="Arial"/>
                <a:cs typeface="Arial"/>
              </a:rPr>
              <a:t> </a:t>
            </a:r>
            <a:r>
              <a:rPr sz="1000" spc="-25" dirty="0">
                <a:solidFill>
                  <a:srgbClr val="1D1D1B"/>
                </a:solidFill>
                <a:latin typeface="Arial"/>
                <a:cs typeface="Arial"/>
              </a:rPr>
              <a:t>at </a:t>
            </a:r>
            <a:r>
              <a:rPr sz="1000" dirty="0">
                <a:solidFill>
                  <a:srgbClr val="1D1D1B"/>
                </a:solidFill>
                <a:latin typeface="Arial"/>
                <a:cs typeface="Arial"/>
              </a:rPr>
              <a:t>Level</a:t>
            </a:r>
            <a:r>
              <a:rPr sz="1000" spc="-15" dirty="0">
                <a:solidFill>
                  <a:srgbClr val="1D1D1B"/>
                </a:solidFill>
                <a:latin typeface="Arial"/>
                <a:cs typeface="Arial"/>
              </a:rPr>
              <a:t> </a:t>
            </a:r>
            <a:r>
              <a:rPr sz="1000" dirty="0">
                <a:solidFill>
                  <a:srgbClr val="1D1D1B"/>
                </a:solidFill>
                <a:latin typeface="Arial"/>
                <a:cs typeface="Arial"/>
              </a:rPr>
              <a:t>One</a:t>
            </a:r>
            <a:r>
              <a:rPr sz="1000" spc="-25" dirty="0">
                <a:solidFill>
                  <a:srgbClr val="1D1D1B"/>
                </a:solidFill>
                <a:latin typeface="Arial"/>
                <a:cs typeface="Arial"/>
              </a:rPr>
              <a:t> </a:t>
            </a:r>
            <a:r>
              <a:rPr sz="1000" dirty="0">
                <a:solidFill>
                  <a:srgbClr val="1D1D1B"/>
                </a:solidFill>
                <a:latin typeface="Arial"/>
                <a:cs typeface="Arial"/>
              </a:rPr>
              <a:t>or</a:t>
            </a:r>
            <a:r>
              <a:rPr sz="1000" spc="-30" dirty="0">
                <a:solidFill>
                  <a:srgbClr val="1D1D1B"/>
                </a:solidFill>
                <a:latin typeface="Arial"/>
                <a:cs typeface="Arial"/>
              </a:rPr>
              <a:t> </a:t>
            </a:r>
            <a:r>
              <a:rPr sz="1000" dirty="0">
                <a:solidFill>
                  <a:srgbClr val="1D1D1B"/>
                </a:solidFill>
                <a:latin typeface="Arial"/>
                <a:cs typeface="Arial"/>
              </a:rPr>
              <a:t>Level</a:t>
            </a:r>
            <a:r>
              <a:rPr sz="1000" spc="-15" dirty="0">
                <a:solidFill>
                  <a:srgbClr val="1D1D1B"/>
                </a:solidFill>
                <a:latin typeface="Arial"/>
                <a:cs typeface="Arial"/>
              </a:rPr>
              <a:t> </a:t>
            </a:r>
            <a:r>
              <a:rPr sz="1000" dirty="0">
                <a:solidFill>
                  <a:srgbClr val="1D1D1B"/>
                </a:solidFill>
                <a:latin typeface="Arial"/>
                <a:cs typeface="Arial"/>
              </a:rPr>
              <a:t>Two</a:t>
            </a:r>
            <a:r>
              <a:rPr sz="1000" spc="-25" dirty="0">
                <a:solidFill>
                  <a:srgbClr val="1D1D1B"/>
                </a:solidFill>
                <a:latin typeface="Arial"/>
                <a:cs typeface="Arial"/>
              </a:rPr>
              <a:t> </a:t>
            </a:r>
            <a:r>
              <a:rPr sz="1000" dirty="0">
                <a:solidFill>
                  <a:srgbClr val="1D1D1B"/>
                </a:solidFill>
                <a:latin typeface="Arial"/>
                <a:cs typeface="Arial"/>
              </a:rPr>
              <a:t>of</a:t>
            </a:r>
            <a:r>
              <a:rPr sz="1000" spc="-40" dirty="0">
                <a:solidFill>
                  <a:srgbClr val="1D1D1B"/>
                </a:solidFill>
                <a:latin typeface="Arial"/>
                <a:cs typeface="Arial"/>
              </a:rPr>
              <a:t> </a:t>
            </a:r>
            <a:r>
              <a:rPr sz="1000" dirty="0">
                <a:solidFill>
                  <a:srgbClr val="1D1D1B"/>
                </a:solidFill>
                <a:latin typeface="Arial"/>
                <a:cs typeface="Arial"/>
              </a:rPr>
              <a:t>the</a:t>
            </a:r>
            <a:r>
              <a:rPr sz="1000" spc="-25" dirty="0">
                <a:solidFill>
                  <a:srgbClr val="1D1D1B"/>
                </a:solidFill>
                <a:latin typeface="Arial"/>
                <a:cs typeface="Arial"/>
              </a:rPr>
              <a:t> </a:t>
            </a:r>
            <a:r>
              <a:rPr sz="1000" spc="-10" dirty="0">
                <a:solidFill>
                  <a:srgbClr val="1D1D1B"/>
                </a:solidFill>
                <a:latin typeface="Arial"/>
                <a:cs typeface="Arial"/>
              </a:rPr>
              <a:t>National</a:t>
            </a:r>
            <a:r>
              <a:rPr sz="1000" spc="-25" dirty="0">
                <a:solidFill>
                  <a:srgbClr val="1D1D1B"/>
                </a:solidFill>
                <a:latin typeface="Arial"/>
                <a:cs typeface="Arial"/>
              </a:rPr>
              <a:t> </a:t>
            </a:r>
            <a:r>
              <a:rPr sz="1000" spc="-10" dirty="0">
                <a:solidFill>
                  <a:srgbClr val="1D1D1B"/>
                </a:solidFill>
                <a:latin typeface="Arial"/>
                <a:cs typeface="Arial"/>
              </a:rPr>
              <a:t>Qualification</a:t>
            </a:r>
            <a:r>
              <a:rPr sz="1000" spc="-25" dirty="0">
                <a:solidFill>
                  <a:srgbClr val="1D1D1B"/>
                </a:solidFill>
                <a:latin typeface="Arial"/>
                <a:cs typeface="Arial"/>
              </a:rPr>
              <a:t> </a:t>
            </a:r>
            <a:r>
              <a:rPr sz="1000" dirty="0">
                <a:solidFill>
                  <a:srgbClr val="1D1D1B"/>
                </a:solidFill>
                <a:latin typeface="Arial"/>
                <a:cs typeface="Arial"/>
              </a:rPr>
              <a:t>Framework</a:t>
            </a:r>
            <a:r>
              <a:rPr sz="1000" spc="10" dirty="0">
                <a:solidFill>
                  <a:srgbClr val="1D1D1B"/>
                </a:solidFill>
                <a:latin typeface="Arial"/>
                <a:cs typeface="Arial"/>
              </a:rPr>
              <a:t> </a:t>
            </a:r>
            <a:r>
              <a:rPr sz="1000" spc="-10" dirty="0">
                <a:solidFill>
                  <a:srgbClr val="1D1D1B"/>
                </a:solidFill>
                <a:latin typeface="Arial"/>
                <a:cs typeface="Arial"/>
              </a:rPr>
              <a:t>meaning </a:t>
            </a:r>
            <a:r>
              <a:rPr sz="1000" dirty="0">
                <a:solidFill>
                  <a:srgbClr val="1D1D1B"/>
                </a:solidFill>
                <a:latin typeface="Arial"/>
                <a:cs typeface="Arial"/>
              </a:rPr>
              <a:t>that</a:t>
            </a:r>
            <a:r>
              <a:rPr sz="1000" spc="-30" dirty="0">
                <a:solidFill>
                  <a:srgbClr val="1D1D1B"/>
                </a:solidFill>
                <a:latin typeface="Arial"/>
                <a:cs typeface="Arial"/>
              </a:rPr>
              <a:t> </a:t>
            </a:r>
            <a:r>
              <a:rPr sz="1000" dirty="0">
                <a:solidFill>
                  <a:srgbClr val="1D1D1B"/>
                </a:solidFill>
                <a:latin typeface="Arial"/>
                <a:cs typeface="Arial"/>
              </a:rPr>
              <a:t>students</a:t>
            </a:r>
            <a:r>
              <a:rPr sz="1000" spc="-15" dirty="0">
                <a:solidFill>
                  <a:srgbClr val="1D1D1B"/>
                </a:solidFill>
                <a:latin typeface="Arial"/>
                <a:cs typeface="Arial"/>
              </a:rPr>
              <a:t> </a:t>
            </a:r>
            <a:r>
              <a:rPr sz="1000" dirty="0">
                <a:solidFill>
                  <a:srgbClr val="1D1D1B"/>
                </a:solidFill>
                <a:latin typeface="Arial"/>
                <a:cs typeface="Arial"/>
              </a:rPr>
              <a:t>will</a:t>
            </a:r>
            <a:r>
              <a:rPr sz="1000" spc="-35" dirty="0">
                <a:solidFill>
                  <a:srgbClr val="1D1D1B"/>
                </a:solidFill>
                <a:latin typeface="Arial"/>
                <a:cs typeface="Arial"/>
              </a:rPr>
              <a:t> </a:t>
            </a:r>
            <a:r>
              <a:rPr sz="1000" dirty="0">
                <a:solidFill>
                  <a:srgbClr val="1D1D1B"/>
                </a:solidFill>
                <a:latin typeface="Arial"/>
                <a:cs typeface="Arial"/>
              </a:rPr>
              <a:t>follow</a:t>
            </a:r>
            <a:r>
              <a:rPr sz="1000" spc="-30" dirty="0">
                <a:solidFill>
                  <a:srgbClr val="1D1D1B"/>
                </a:solidFill>
                <a:latin typeface="Arial"/>
                <a:cs typeface="Arial"/>
              </a:rPr>
              <a:t> </a:t>
            </a:r>
            <a:r>
              <a:rPr sz="1000" dirty="0">
                <a:solidFill>
                  <a:srgbClr val="1D1D1B"/>
                </a:solidFill>
                <a:latin typeface="Arial"/>
                <a:cs typeface="Arial"/>
              </a:rPr>
              <a:t>eight</a:t>
            </a:r>
            <a:r>
              <a:rPr sz="1000" spc="-30" dirty="0">
                <a:solidFill>
                  <a:srgbClr val="1D1D1B"/>
                </a:solidFill>
                <a:latin typeface="Arial"/>
                <a:cs typeface="Arial"/>
              </a:rPr>
              <a:t> </a:t>
            </a:r>
            <a:r>
              <a:rPr sz="1000" dirty="0">
                <a:solidFill>
                  <a:srgbClr val="1D1D1B"/>
                </a:solidFill>
                <a:latin typeface="Arial"/>
                <a:cs typeface="Arial"/>
              </a:rPr>
              <a:t>academic</a:t>
            </a:r>
            <a:r>
              <a:rPr sz="1000" spc="5" dirty="0">
                <a:solidFill>
                  <a:srgbClr val="1D1D1B"/>
                </a:solidFill>
                <a:latin typeface="Arial"/>
                <a:cs typeface="Arial"/>
              </a:rPr>
              <a:t> </a:t>
            </a:r>
            <a:r>
              <a:rPr sz="1000" dirty="0">
                <a:solidFill>
                  <a:srgbClr val="1D1D1B"/>
                </a:solidFill>
                <a:latin typeface="Arial"/>
                <a:cs typeface="Arial"/>
              </a:rPr>
              <a:t>courses</a:t>
            </a:r>
            <a:r>
              <a:rPr sz="1000" spc="-15" dirty="0">
                <a:solidFill>
                  <a:srgbClr val="1D1D1B"/>
                </a:solidFill>
                <a:latin typeface="Arial"/>
                <a:cs typeface="Arial"/>
              </a:rPr>
              <a:t> </a:t>
            </a:r>
            <a:r>
              <a:rPr sz="1000" dirty="0">
                <a:solidFill>
                  <a:srgbClr val="1D1D1B"/>
                </a:solidFill>
                <a:latin typeface="Arial"/>
                <a:cs typeface="Arial"/>
              </a:rPr>
              <a:t>with</a:t>
            </a:r>
            <a:r>
              <a:rPr sz="1000" spc="-30" dirty="0">
                <a:solidFill>
                  <a:srgbClr val="1D1D1B"/>
                </a:solidFill>
                <a:latin typeface="Arial"/>
                <a:cs typeface="Arial"/>
              </a:rPr>
              <a:t> </a:t>
            </a:r>
            <a:r>
              <a:rPr sz="1000" spc="-25" dirty="0">
                <a:solidFill>
                  <a:srgbClr val="1D1D1B"/>
                </a:solidFill>
                <a:latin typeface="Arial"/>
                <a:cs typeface="Arial"/>
              </a:rPr>
              <a:t>the</a:t>
            </a:r>
            <a:endParaRPr sz="1000" dirty="0">
              <a:latin typeface="Arial"/>
              <a:cs typeface="Arial"/>
            </a:endParaRPr>
          </a:p>
          <a:p>
            <a:pPr marL="12700" algn="just">
              <a:lnSpc>
                <a:spcPct val="100000"/>
              </a:lnSpc>
              <a:spcBef>
                <a:spcPts val="120"/>
              </a:spcBef>
            </a:pPr>
            <a:r>
              <a:rPr sz="1000" spc="-10" dirty="0">
                <a:solidFill>
                  <a:srgbClr val="1D1D1B"/>
                </a:solidFill>
                <a:latin typeface="Arial"/>
                <a:cs typeface="Arial"/>
              </a:rPr>
              <a:t>possibility </a:t>
            </a:r>
            <a:r>
              <a:rPr sz="1000" dirty="0">
                <a:solidFill>
                  <a:srgbClr val="1D1D1B"/>
                </a:solidFill>
                <a:latin typeface="Arial"/>
                <a:cs typeface="Arial"/>
              </a:rPr>
              <a:t>of up</a:t>
            </a:r>
            <a:r>
              <a:rPr sz="1000" spc="5" dirty="0">
                <a:solidFill>
                  <a:srgbClr val="1D1D1B"/>
                </a:solidFill>
                <a:latin typeface="Arial"/>
                <a:cs typeface="Arial"/>
              </a:rPr>
              <a:t> </a:t>
            </a:r>
            <a:r>
              <a:rPr sz="1000" dirty="0">
                <a:solidFill>
                  <a:srgbClr val="1D1D1B"/>
                </a:solidFill>
                <a:latin typeface="Arial"/>
                <a:cs typeface="Arial"/>
              </a:rPr>
              <a:t>to</a:t>
            </a:r>
            <a:r>
              <a:rPr sz="1000" spc="-15" dirty="0">
                <a:solidFill>
                  <a:srgbClr val="1D1D1B"/>
                </a:solidFill>
                <a:latin typeface="Arial"/>
                <a:cs typeface="Arial"/>
              </a:rPr>
              <a:t> </a:t>
            </a:r>
            <a:r>
              <a:rPr sz="1000" dirty="0">
                <a:solidFill>
                  <a:srgbClr val="1D1D1B"/>
                </a:solidFill>
                <a:latin typeface="Arial"/>
                <a:cs typeface="Arial"/>
              </a:rPr>
              <a:t>ten</a:t>
            </a:r>
            <a:r>
              <a:rPr sz="1000" spc="10" dirty="0">
                <a:solidFill>
                  <a:srgbClr val="1D1D1B"/>
                </a:solidFill>
                <a:latin typeface="Arial"/>
                <a:cs typeface="Arial"/>
              </a:rPr>
              <a:t> </a:t>
            </a:r>
            <a:r>
              <a:rPr sz="1000" dirty="0">
                <a:solidFill>
                  <a:srgbClr val="1D1D1B"/>
                </a:solidFill>
                <a:latin typeface="Arial"/>
                <a:cs typeface="Arial"/>
              </a:rPr>
              <a:t>or more</a:t>
            </a:r>
            <a:r>
              <a:rPr sz="1000" spc="10" dirty="0">
                <a:solidFill>
                  <a:srgbClr val="1D1D1B"/>
                </a:solidFill>
                <a:latin typeface="Arial"/>
                <a:cs typeface="Arial"/>
              </a:rPr>
              <a:t> </a:t>
            </a:r>
            <a:r>
              <a:rPr sz="1000" spc="-40" dirty="0">
                <a:solidFill>
                  <a:srgbClr val="1D1D1B"/>
                </a:solidFill>
                <a:latin typeface="Arial"/>
                <a:cs typeface="Arial"/>
              </a:rPr>
              <a:t>GCSE</a:t>
            </a:r>
            <a:r>
              <a:rPr sz="1000" spc="-10" dirty="0">
                <a:solidFill>
                  <a:srgbClr val="1D1D1B"/>
                </a:solidFill>
                <a:latin typeface="Arial"/>
                <a:cs typeface="Arial"/>
              </a:rPr>
              <a:t> passes</a:t>
            </a:r>
            <a:r>
              <a:rPr sz="1000" spc="30" dirty="0">
                <a:solidFill>
                  <a:srgbClr val="1D1D1B"/>
                </a:solidFill>
                <a:latin typeface="Arial"/>
                <a:cs typeface="Arial"/>
              </a:rPr>
              <a:t> </a:t>
            </a:r>
            <a:r>
              <a:rPr sz="1000" dirty="0">
                <a:solidFill>
                  <a:srgbClr val="1D1D1B"/>
                </a:solidFill>
                <a:latin typeface="Arial"/>
                <a:cs typeface="Arial"/>
              </a:rPr>
              <a:t>or </a:t>
            </a:r>
            <a:r>
              <a:rPr sz="1000" spc="-10" dirty="0">
                <a:solidFill>
                  <a:srgbClr val="1D1D1B"/>
                </a:solidFill>
                <a:latin typeface="Arial"/>
                <a:cs typeface="Arial"/>
              </a:rPr>
              <a:t>equivalent.</a:t>
            </a:r>
            <a:endParaRPr sz="1000" dirty="0">
              <a:latin typeface="Arial"/>
              <a:cs typeface="Arial"/>
            </a:endParaRPr>
          </a:p>
          <a:p>
            <a:pPr>
              <a:lnSpc>
                <a:spcPct val="100000"/>
              </a:lnSpc>
              <a:spcBef>
                <a:spcPts val="165"/>
              </a:spcBef>
            </a:pPr>
            <a:endParaRPr sz="1000" dirty="0">
              <a:latin typeface="Arial"/>
              <a:cs typeface="Arial"/>
            </a:endParaRPr>
          </a:p>
          <a:p>
            <a:pPr marL="12700" marR="5080">
              <a:lnSpc>
                <a:spcPct val="110100"/>
              </a:lnSpc>
              <a:spcBef>
                <a:spcPts val="5"/>
              </a:spcBef>
            </a:pPr>
            <a:r>
              <a:rPr sz="1000" dirty="0">
                <a:solidFill>
                  <a:srgbClr val="1D1D1B"/>
                </a:solidFill>
                <a:latin typeface="Arial"/>
                <a:cs typeface="Arial"/>
              </a:rPr>
              <a:t>Methods</a:t>
            </a:r>
            <a:r>
              <a:rPr sz="1000" spc="-10" dirty="0">
                <a:solidFill>
                  <a:srgbClr val="1D1D1B"/>
                </a:solidFill>
                <a:latin typeface="Arial"/>
                <a:cs typeface="Arial"/>
              </a:rPr>
              <a:t> </a:t>
            </a:r>
            <a:r>
              <a:rPr sz="1000" dirty="0">
                <a:solidFill>
                  <a:srgbClr val="1D1D1B"/>
                </a:solidFill>
                <a:latin typeface="Arial"/>
                <a:cs typeface="Arial"/>
              </a:rPr>
              <a:t>of</a:t>
            </a:r>
            <a:r>
              <a:rPr sz="1000" spc="-45" dirty="0">
                <a:solidFill>
                  <a:srgbClr val="1D1D1B"/>
                </a:solidFill>
                <a:latin typeface="Arial"/>
                <a:cs typeface="Arial"/>
              </a:rPr>
              <a:t> </a:t>
            </a:r>
            <a:r>
              <a:rPr sz="1000" spc="-20" dirty="0">
                <a:solidFill>
                  <a:srgbClr val="1D1D1B"/>
                </a:solidFill>
                <a:latin typeface="Arial"/>
                <a:cs typeface="Arial"/>
              </a:rPr>
              <a:t>assessment </a:t>
            </a:r>
            <a:r>
              <a:rPr sz="1000" dirty="0">
                <a:solidFill>
                  <a:srgbClr val="1D1D1B"/>
                </a:solidFill>
                <a:latin typeface="Arial"/>
                <a:cs typeface="Arial"/>
              </a:rPr>
              <a:t>vary</a:t>
            </a:r>
            <a:r>
              <a:rPr sz="1000" spc="-30" dirty="0">
                <a:solidFill>
                  <a:srgbClr val="1D1D1B"/>
                </a:solidFill>
                <a:latin typeface="Arial"/>
                <a:cs typeface="Arial"/>
              </a:rPr>
              <a:t> </a:t>
            </a:r>
            <a:r>
              <a:rPr sz="1000" dirty="0">
                <a:solidFill>
                  <a:srgbClr val="1D1D1B"/>
                </a:solidFill>
                <a:latin typeface="Arial"/>
                <a:cs typeface="Arial"/>
              </a:rPr>
              <a:t>considerably</a:t>
            </a:r>
            <a:r>
              <a:rPr sz="1000" spc="-5" dirty="0">
                <a:solidFill>
                  <a:srgbClr val="1D1D1B"/>
                </a:solidFill>
                <a:latin typeface="Arial"/>
                <a:cs typeface="Arial"/>
              </a:rPr>
              <a:t> </a:t>
            </a:r>
            <a:r>
              <a:rPr sz="1000" dirty="0">
                <a:solidFill>
                  <a:srgbClr val="1D1D1B"/>
                </a:solidFill>
                <a:latin typeface="Arial"/>
                <a:cs typeface="Arial"/>
              </a:rPr>
              <a:t>between</a:t>
            </a:r>
            <a:r>
              <a:rPr sz="1000" spc="10" dirty="0">
                <a:solidFill>
                  <a:srgbClr val="1D1D1B"/>
                </a:solidFill>
                <a:latin typeface="Arial"/>
                <a:cs typeface="Arial"/>
              </a:rPr>
              <a:t> </a:t>
            </a:r>
            <a:r>
              <a:rPr sz="1000" spc="-10" dirty="0">
                <a:solidFill>
                  <a:srgbClr val="1D1D1B"/>
                </a:solidFill>
                <a:latin typeface="Arial"/>
                <a:cs typeface="Arial"/>
              </a:rPr>
              <a:t>courses.</a:t>
            </a:r>
            <a:r>
              <a:rPr sz="1000" spc="-30" dirty="0">
                <a:solidFill>
                  <a:srgbClr val="1D1D1B"/>
                </a:solidFill>
                <a:latin typeface="Arial"/>
                <a:cs typeface="Arial"/>
              </a:rPr>
              <a:t> </a:t>
            </a:r>
            <a:r>
              <a:rPr sz="1000" dirty="0">
                <a:solidFill>
                  <a:srgbClr val="1D1D1B"/>
                </a:solidFill>
                <a:latin typeface="Arial"/>
                <a:cs typeface="Arial"/>
              </a:rPr>
              <a:t>You</a:t>
            </a:r>
            <a:r>
              <a:rPr sz="1000" spc="-35" dirty="0">
                <a:solidFill>
                  <a:srgbClr val="1D1D1B"/>
                </a:solidFill>
                <a:latin typeface="Arial"/>
                <a:cs typeface="Arial"/>
              </a:rPr>
              <a:t> </a:t>
            </a:r>
            <a:r>
              <a:rPr sz="1000" dirty="0">
                <a:solidFill>
                  <a:srgbClr val="1D1D1B"/>
                </a:solidFill>
                <a:latin typeface="Arial"/>
                <a:cs typeface="Arial"/>
              </a:rPr>
              <a:t>can</a:t>
            </a:r>
            <a:r>
              <a:rPr sz="1000" spc="-20" dirty="0">
                <a:solidFill>
                  <a:srgbClr val="1D1D1B"/>
                </a:solidFill>
                <a:latin typeface="Arial"/>
                <a:cs typeface="Arial"/>
              </a:rPr>
              <a:t> find </a:t>
            </a:r>
            <a:r>
              <a:rPr sz="1000" dirty="0">
                <a:solidFill>
                  <a:srgbClr val="1D1D1B"/>
                </a:solidFill>
                <a:latin typeface="Arial"/>
                <a:cs typeface="Arial"/>
              </a:rPr>
              <a:t>specific</a:t>
            </a:r>
            <a:r>
              <a:rPr sz="1000" spc="-20" dirty="0">
                <a:solidFill>
                  <a:srgbClr val="1D1D1B"/>
                </a:solidFill>
                <a:latin typeface="Arial"/>
                <a:cs typeface="Arial"/>
              </a:rPr>
              <a:t> </a:t>
            </a:r>
            <a:r>
              <a:rPr sz="1000" dirty="0">
                <a:solidFill>
                  <a:srgbClr val="1D1D1B"/>
                </a:solidFill>
                <a:latin typeface="Arial"/>
                <a:cs typeface="Arial"/>
              </a:rPr>
              <a:t>details</a:t>
            </a:r>
            <a:r>
              <a:rPr sz="1000" spc="-10" dirty="0">
                <a:solidFill>
                  <a:srgbClr val="1D1D1B"/>
                </a:solidFill>
                <a:latin typeface="Arial"/>
                <a:cs typeface="Arial"/>
              </a:rPr>
              <a:t> </a:t>
            </a:r>
            <a:r>
              <a:rPr sz="1000" dirty="0">
                <a:solidFill>
                  <a:srgbClr val="1D1D1B"/>
                </a:solidFill>
                <a:latin typeface="Arial"/>
                <a:cs typeface="Arial"/>
              </a:rPr>
              <a:t>on</a:t>
            </a:r>
            <a:r>
              <a:rPr sz="1000" spc="-45" dirty="0">
                <a:solidFill>
                  <a:srgbClr val="1D1D1B"/>
                </a:solidFill>
                <a:latin typeface="Arial"/>
                <a:cs typeface="Arial"/>
              </a:rPr>
              <a:t> </a:t>
            </a:r>
            <a:r>
              <a:rPr sz="1000" dirty="0">
                <a:solidFill>
                  <a:srgbClr val="1D1D1B"/>
                </a:solidFill>
                <a:latin typeface="Arial"/>
                <a:cs typeface="Arial"/>
              </a:rPr>
              <a:t>each</a:t>
            </a:r>
            <a:r>
              <a:rPr sz="1000" spc="-20" dirty="0">
                <a:solidFill>
                  <a:srgbClr val="1D1D1B"/>
                </a:solidFill>
                <a:latin typeface="Arial"/>
                <a:cs typeface="Arial"/>
              </a:rPr>
              <a:t> </a:t>
            </a:r>
            <a:r>
              <a:rPr sz="1000" dirty="0">
                <a:solidFill>
                  <a:srgbClr val="1D1D1B"/>
                </a:solidFill>
                <a:latin typeface="Arial"/>
                <a:cs typeface="Arial"/>
              </a:rPr>
              <a:t>subject’s</a:t>
            </a:r>
            <a:r>
              <a:rPr sz="1000" spc="-20" dirty="0">
                <a:solidFill>
                  <a:srgbClr val="1D1D1B"/>
                </a:solidFill>
                <a:latin typeface="Arial"/>
                <a:cs typeface="Arial"/>
              </a:rPr>
              <a:t> </a:t>
            </a:r>
            <a:r>
              <a:rPr sz="1000" dirty="0">
                <a:solidFill>
                  <a:srgbClr val="1D1D1B"/>
                </a:solidFill>
                <a:latin typeface="Arial"/>
                <a:cs typeface="Arial"/>
              </a:rPr>
              <a:t>page</a:t>
            </a:r>
            <a:r>
              <a:rPr sz="1000" spc="-10" dirty="0">
                <a:solidFill>
                  <a:srgbClr val="1D1D1B"/>
                </a:solidFill>
                <a:latin typeface="Arial"/>
                <a:cs typeface="Arial"/>
              </a:rPr>
              <a:t> </a:t>
            </a:r>
            <a:r>
              <a:rPr sz="1000" dirty="0">
                <a:solidFill>
                  <a:srgbClr val="1D1D1B"/>
                </a:solidFill>
                <a:latin typeface="Arial"/>
                <a:cs typeface="Arial"/>
              </a:rPr>
              <a:t>in</a:t>
            </a:r>
            <a:r>
              <a:rPr sz="1000" spc="-45" dirty="0">
                <a:solidFill>
                  <a:srgbClr val="1D1D1B"/>
                </a:solidFill>
                <a:latin typeface="Arial"/>
                <a:cs typeface="Arial"/>
              </a:rPr>
              <a:t> </a:t>
            </a:r>
            <a:r>
              <a:rPr sz="1000" dirty="0">
                <a:solidFill>
                  <a:srgbClr val="1D1D1B"/>
                </a:solidFill>
                <a:latin typeface="Arial"/>
                <a:cs typeface="Arial"/>
              </a:rPr>
              <a:t>this</a:t>
            </a:r>
            <a:r>
              <a:rPr sz="1000" spc="-40" dirty="0">
                <a:solidFill>
                  <a:srgbClr val="1D1D1B"/>
                </a:solidFill>
                <a:latin typeface="Arial"/>
                <a:cs typeface="Arial"/>
              </a:rPr>
              <a:t> </a:t>
            </a:r>
            <a:r>
              <a:rPr sz="1000" dirty="0">
                <a:solidFill>
                  <a:srgbClr val="1D1D1B"/>
                </a:solidFill>
                <a:latin typeface="Arial"/>
                <a:cs typeface="Arial"/>
              </a:rPr>
              <a:t>booklet.</a:t>
            </a:r>
            <a:r>
              <a:rPr sz="1000" spc="-25" dirty="0">
                <a:solidFill>
                  <a:srgbClr val="1D1D1B"/>
                </a:solidFill>
                <a:latin typeface="Arial"/>
                <a:cs typeface="Arial"/>
              </a:rPr>
              <a:t> </a:t>
            </a:r>
            <a:r>
              <a:rPr sz="1000" dirty="0">
                <a:solidFill>
                  <a:srgbClr val="1D1D1B"/>
                </a:solidFill>
                <a:latin typeface="Arial"/>
                <a:cs typeface="Arial"/>
              </a:rPr>
              <a:t>For</a:t>
            </a:r>
            <a:r>
              <a:rPr sz="1000" spc="-20" dirty="0">
                <a:solidFill>
                  <a:srgbClr val="1D1D1B"/>
                </a:solidFill>
                <a:latin typeface="Arial"/>
                <a:cs typeface="Arial"/>
              </a:rPr>
              <a:t> </a:t>
            </a:r>
            <a:r>
              <a:rPr sz="1000" spc="-10" dirty="0">
                <a:solidFill>
                  <a:srgbClr val="1D1D1B"/>
                </a:solidFill>
                <a:latin typeface="Arial"/>
                <a:cs typeface="Arial"/>
              </a:rPr>
              <a:t>further information,</a:t>
            </a:r>
            <a:r>
              <a:rPr sz="1000" spc="-30" dirty="0">
                <a:solidFill>
                  <a:srgbClr val="1D1D1B"/>
                </a:solidFill>
                <a:latin typeface="Arial"/>
                <a:cs typeface="Arial"/>
              </a:rPr>
              <a:t> </a:t>
            </a:r>
            <a:r>
              <a:rPr sz="1000" dirty="0">
                <a:solidFill>
                  <a:srgbClr val="1D1D1B"/>
                </a:solidFill>
                <a:latin typeface="Arial"/>
                <a:cs typeface="Arial"/>
              </a:rPr>
              <a:t>please</a:t>
            </a:r>
            <a:r>
              <a:rPr sz="1000" spc="15" dirty="0">
                <a:solidFill>
                  <a:srgbClr val="1D1D1B"/>
                </a:solidFill>
                <a:latin typeface="Arial"/>
                <a:cs typeface="Arial"/>
              </a:rPr>
              <a:t> </a:t>
            </a:r>
            <a:r>
              <a:rPr sz="1000" dirty="0">
                <a:solidFill>
                  <a:srgbClr val="1D1D1B"/>
                </a:solidFill>
                <a:latin typeface="Arial"/>
                <a:cs typeface="Arial"/>
              </a:rPr>
              <a:t>visit</a:t>
            </a:r>
            <a:r>
              <a:rPr sz="1000" spc="-40" dirty="0">
                <a:solidFill>
                  <a:srgbClr val="1D1D1B"/>
                </a:solidFill>
                <a:latin typeface="Arial"/>
                <a:cs typeface="Arial"/>
              </a:rPr>
              <a:t> </a:t>
            </a:r>
            <a:r>
              <a:rPr sz="1000" dirty="0">
                <a:solidFill>
                  <a:srgbClr val="1D1D1B"/>
                </a:solidFill>
                <a:latin typeface="Arial"/>
                <a:cs typeface="Arial"/>
              </a:rPr>
              <a:t>The</a:t>
            </a:r>
            <a:r>
              <a:rPr sz="1000" spc="-10" dirty="0">
                <a:solidFill>
                  <a:srgbClr val="1D1D1B"/>
                </a:solidFill>
                <a:latin typeface="Arial"/>
                <a:cs typeface="Arial"/>
              </a:rPr>
              <a:t> Qualifications</a:t>
            </a:r>
            <a:r>
              <a:rPr sz="1000" dirty="0">
                <a:solidFill>
                  <a:srgbClr val="1D1D1B"/>
                </a:solidFill>
                <a:latin typeface="Arial"/>
                <a:cs typeface="Arial"/>
              </a:rPr>
              <a:t> and</a:t>
            </a:r>
            <a:r>
              <a:rPr sz="1000" spc="-10" dirty="0">
                <a:solidFill>
                  <a:srgbClr val="1D1D1B"/>
                </a:solidFill>
                <a:latin typeface="Arial"/>
                <a:cs typeface="Arial"/>
              </a:rPr>
              <a:t> </a:t>
            </a:r>
            <a:r>
              <a:rPr sz="1000" dirty="0">
                <a:solidFill>
                  <a:srgbClr val="1D1D1B"/>
                </a:solidFill>
                <a:latin typeface="Arial"/>
                <a:cs typeface="Arial"/>
              </a:rPr>
              <a:t>Curriculum</a:t>
            </a:r>
            <a:r>
              <a:rPr sz="1000" spc="-15" dirty="0">
                <a:solidFill>
                  <a:srgbClr val="1D1D1B"/>
                </a:solidFill>
                <a:latin typeface="Arial"/>
                <a:cs typeface="Arial"/>
              </a:rPr>
              <a:t> </a:t>
            </a:r>
            <a:r>
              <a:rPr sz="1000" spc="-10" dirty="0">
                <a:solidFill>
                  <a:srgbClr val="1D1D1B"/>
                </a:solidFill>
                <a:latin typeface="Arial"/>
                <a:cs typeface="Arial"/>
              </a:rPr>
              <a:t>Development </a:t>
            </a:r>
            <a:r>
              <a:rPr sz="1000" dirty="0">
                <a:solidFill>
                  <a:srgbClr val="1D1D1B"/>
                </a:solidFill>
                <a:latin typeface="Arial"/>
                <a:cs typeface="Arial"/>
              </a:rPr>
              <a:t>Authority’s</a:t>
            </a:r>
            <a:r>
              <a:rPr sz="1000" spc="-25" dirty="0">
                <a:solidFill>
                  <a:srgbClr val="1D1D1B"/>
                </a:solidFill>
                <a:latin typeface="Arial"/>
                <a:cs typeface="Arial"/>
              </a:rPr>
              <a:t> </a:t>
            </a:r>
            <a:r>
              <a:rPr sz="1000" dirty="0">
                <a:solidFill>
                  <a:srgbClr val="1D1D1B"/>
                </a:solidFill>
                <a:latin typeface="Arial"/>
                <a:cs typeface="Arial"/>
              </a:rPr>
              <a:t>website</a:t>
            </a:r>
            <a:r>
              <a:rPr sz="1000" spc="10" dirty="0">
                <a:solidFill>
                  <a:srgbClr val="1D1D1B"/>
                </a:solidFill>
                <a:latin typeface="Arial"/>
                <a:cs typeface="Arial"/>
              </a:rPr>
              <a:t> </a:t>
            </a:r>
            <a:r>
              <a:rPr sz="1000" b="1" spc="-10" dirty="0">
                <a:solidFill>
                  <a:srgbClr val="1D1D1B"/>
                </a:solidFill>
                <a:latin typeface="Arial"/>
                <a:cs typeface="Arial"/>
                <a:hlinkClick r:id="rId2"/>
              </a:rPr>
              <a:t>www.qca.org.uk</a:t>
            </a:r>
            <a:endParaRPr sz="1000" dirty="0">
              <a:latin typeface="Arial"/>
              <a:cs typeface="Arial"/>
            </a:endParaRPr>
          </a:p>
        </p:txBody>
      </p:sp>
      <p:sp>
        <p:nvSpPr>
          <p:cNvPr id="10" name="object 10"/>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10" dirty="0"/>
              <a:t>General</a:t>
            </a:r>
            <a:r>
              <a:rPr spc="-155" dirty="0"/>
              <a:t> </a:t>
            </a:r>
            <a:r>
              <a:rPr spc="-10" dirty="0"/>
              <a:t>Information</a:t>
            </a:r>
          </a:p>
        </p:txBody>
      </p:sp>
      <p:sp>
        <p:nvSpPr>
          <p:cNvPr id="16" name="object 16"/>
          <p:cNvSpPr txBox="1">
            <a:spLocks noGrp="1"/>
          </p:cNvSpPr>
          <p:nvPr>
            <p:ph type="sldNum" sz="quarter" idx="7"/>
          </p:nvPr>
        </p:nvSpPr>
        <p:spPr>
          <a:prstGeom prst="rect">
            <a:avLst/>
          </a:prstGeom>
        </p:spPr>
        <p:txBody>
          <a:bodyPr vert="horz" wrap="square" lIns="0" tIns="8255" rIns="0" bIns="0" rtlCol="0">
            <a:spAutoFit/>
          </a:bodyPr>
          <a:lstStyle/>
          <a:p>
            <a:pPr marL="179705">
              <a:lnSpc>
                <a:spcPct val="100000"/>
              </a:lnSpc>
              <a:spcBef>
                <a:spcPts val="65"/>
              </a:spcBef>
            </a:pPr>
            <a:fld id="{81D60167-4931-47E6-BA6A-407CBD079E47}" type="slidenum">
              <a:rPr spc="-50" dirty="0"/>
              <a:t>7</a:t>
            </a:fld>
            <a:endParaRPr spc="-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705104" y="2823159"/>
            <a:ext cx="3858895" cy="3272154"/>
          </a:xfrm>
          <a:prstGeom prst="rect">
            <a:avLst/>
          </a:prstGeom>
        </p:spPr>
        <p:txBody>
          <a:bodyPr vert="horz" wrap="square" lIns="0" tIns="82550" rIns="0" bIns="0" rtlCol="0">
            <a:spAutoFit/>
          </a:bodyPr>
          <a:lstStyle/>
          <a:p>
            <a:pPr marL="12700">
              <a:lnSpc>
                <a:spcPct val="100000"/>
              </a:lnSpc>
              <a:spcBef>
                <a:spcPts val="650"/>
              </a:spcBef>
            </a:pPr>
            <a:r>
              <a:rPr sz="1200" spc="-40" dirty="0">
                <a:solidFill>
                  <a:srgbClr val="1D1D1B"/>
                </a:solidFill>
                <a:latin typeface="Arial"/>
                <a:cs typeface="Arial"/>
              </a:rPr>
              <a:t>GCSE</a:t>
            </a:r>
            <a:r>
              <a:rPr sz="1200" spc="-20" dirty="0">
                <a:solidFill>
                  <a:srgbClr val="1D1D1B"/>
                </a:solidFill>
                <a:latin typeface="Arial"/>
                <a:cs typeface="Arial"/>
              </a:rPr>
              <a:t> </a:t>
            </a:r>
            <a:r>
              <a:rPr sz="1200" spc="-10" dirty="0">
                <a:solidFill>
                  <a:srgbClr val="1D1D1B"/>
                </a:solidFill>
                <a:latin typeface="Arial"/>
                <a:cs typeface="Arial"/>
              </a:rPr>
              <a:t>qualifications</a:t>
            </a:r>
            <a:endParaRPr sz="1200">
              <a:latin typeface="Arial"/>
              <a:cs typeface="Arial"/>
            </a:endParaRPr>
          </a:p>
          <a:p>
            <a:pPr marL="192405" indent="-179705">
              <a:lnSpc>
                <a:spcPct val="100000"/>
              </a:lnSpc>
              <a:spcBef>
                <a:spcPts val="450"/>
              </a:spcBef>
              <a:buClr>
                <a:srgbClr val="E9473E"/>
              </a:buClr>
              <a:buFont typeface="Cambria"/>
              <a:buChar char="•"/>
              <a:tabLst>
                <a:tab pos="192405" algn="l"/>
              </a:tabLst>
            </a:pPr>
            <a:r>
              <a:rPr sz="1000" dirty="0">
                <a:solidFill>
                  <a:srgbClr val="1D1D1B"/>
                </a:solidFill>
                <a:latin typeface="Arial"/>
                <a:cs typeface="Arial"/>
              </a:rPr>
              <a:t>Graded</a:t>
            </a:r>
            <a:r>
              <a:rPr sz="1000" spc="-25" dirty="0">
                <a:solidFill>
                  <a:srgbClr val="1D1D1B"/>
                </a:solidFill>
                <a:latin typeface="Arial"/>
                <a:cs typeface="Arial"/>
              </a:rPr>
              <a:t> </a:t>
            </a:r>
            <a:r>
              <a:rPr sz="1000" spc="-20" dirty="0">
                <a:solidFill>
                  <a:srgbClr val="1D1D1B"/>
                </a:solidFill>
                <a:latin typeface="Arial"/>
                <a:cs typeface="Arial"/>
              </a:rPr>
              <a:t>9–1.</a:t>
            </a:r>
            <a:endParaRPr sz="1000">
              <a:latin typeface="Arial"/>
              <a:cs typeface="Arial"/>
            </a:endParaRPr>
          </a:p>
          <a:p>
            <a:pPr marL="192405" indent="-179705">
              <a:lnSpc>
                <a:spcPct val="100000"/>
              </a:lnSpc>
              <a:spcBef>
                <a:spcPts val="120"/>
              </a:spcBef>
              <a:buClr>
                <a:srgbClr val="E9473E"/>
              </a:buClr>
              <a:buFont typeface="Cambria"/>
              <a:buChar char="•"/>
              <a:tabLst>
                <a:tab pos="192405" algn="l"/>
              </a:tabLst>
            </a:pPr>
            <a:r>
              <a:rPr sz="1000" dirty="0">
                <a:solidFill>
                  <a:srgbClr val="1D1D1B"/>
                </a:solidFill>
                <a:latin typeface="Arial"/>
                <a:cs typeface="Arial"/>
              </a:rPr>
              <a:t>Accepted</a:t>
            </a:r>
            <a:r>
              <a:rPr sz="1000" spc="50" dirty="0">
                <a:solidFill>
                  <a:srgbClr val="1D1D1B"/>
                </a:solidFill>
                <a:latin typeface="Arial"/>
                <a:cs typeface="Arial"/>
              </a:rPr>
              <a:t> </a:t>
            </a:r>
            <a:r>
              <a:rPr sz="1000" dirty="0">
                <a:solidFill>
                  <a:srgbClr val="1D1D1B"/>
                </a:solidFill>
                <a:latin typeface="Arial"/>
                <a:cs typeface="Arial"/>
              </a:rPr>
              <a:t>by</a:t>
            </a:r>
            <a:r>
              <a:rPr sz="1000" spc="10" dirty="0">
                <a:solidFill>
                  <a:srgbClr val="1D1D1B"/>
                </a:solidFill>
                <a:latin typeface="Arial"/>
                <a:cs typeface="Arial"/>
              </a:rPr>
              <a:t> </a:t>
            </a:r>
            <a:r>
              <a:rPr sz="1000" dirty="0">
                <a:solidFill>
                  <a:srgbClr val="1D1D1B"/>
                </a:solidFill>
                <a:latin typeface="Arial"/>
                <a:cs typeface="Arial"/>
              </a:rPr>
              <a:t>all </a:t>
            </a:r>
            <a:r>
              <a:rPr sz="1000" spc="-10" dirty="0">
                <a:solidFill>
                  <a:srgbClr val="1D1D1B"/>
                </a:solidFill>
                <a:latin typeface="Arial"/>
                <a:cs typeface="Arial"/>
              </a:rPr>
              <a:t>post-</a:t>
            </a:r>
            <a:r>
              <a:rPr sz="1000" dirty="0">
                <a:solidFill>
                  <a:srgbClr val="1D1D1B"/>
                </a:solidFill>
                <a:latin typeface="Arial"/>
                <a:cs typeface="Arial"/>
              </a:rPr>
              <a:t>16</a:t>
            </a:r>
            <a:r>
              <a:rPr sz="1000" spc="-5" dirty="0">
                <a:solidFill>
                  <a:srgbClr val="1D1D1B"/>
                </a:solidFill>
                <a:latin typeface="Arial"/>
                <a:cs typeface="Arial"/>
              </a:rPr>
              <a:t> </a:t>
            </a:r>
            <a:r>
              <a:rPr sz="1000" dirty="0">
                <a:solidFill>
                  <a:srgbClr val="1D1D1B"/>
                </a:solidFill>
                <a:latin typeface="Arial"/>
                <a:cs typeface="Arial"/>
              </a:rPr>
              <a:t>providers</a:t>
            </a:r>
            <a:r>
              <a:rPr sz="1000" spc="25" dirty="0">
                <a:solidFill>
                  <a:srgbClr val="1D1D1B"/>
                </a:solidFill>
                <a:latin typeface="Arial"/>
                <a:cs typeface="Arial"/>
              </a:rPr>
              <a:t> </a:t>
            </a:r>
            <a:r>
              <a:rPr sz="1000" dirty="0">
                <a:solidFill>
                  <a:srgbClr val="1D1D1B"/>
                </a:solidFill>
                <a:latin typeface="Arial"/>
                <a:cs typeface="Arial"/>
              </a:rPr>
              <a:t>depending</a:t>
            </a:r>
            <a:r>
              <a:rPr sz="1000" spc="30" dirty="0">
                <a:solidFill>
                  <a:srgbClr val="1D1D1B"/>
                </a:solidFill>
                <a:latin typeface="Arial"/>
                <a:cs typeface="Arial"/>
              </a:rPr>
              <a:t> </a:t>
            </a:r>
            <a:r>
              <a:rPr sz="1000" dirty="0">
                <a:solidFill>
                  <a:srgbClr val="1D1D1B"/>
                </a:solidFill>
                <a:latin typeface="Arial"/>
                <a:cs typeface="Arial"/>
              </a:rPr>
              <a:t>on</a:t>
            </a:r>
            <a:r>
              <a:rPr sz="1000" spc="-10" dirty="0">
                <a:solidFill>
                  <a:srgbClr val="1D1D1B"/>
                </a:solidFill>
                <a:latin typeface="Arial"/>
                <a:cs typeface="Arial"/>
              </a:rPr>
              <a:t> </a:t>
            </a:r>
            <a:r>
              <a:rPr sz="1000" dirty="0">
                <a:solidFill>
                  <a:srgbClr val="1D1D1B"/>
                </a:solidFill>
                <a:latin typeface="Arial"/>
                <a:cs typeface="Arial"/>
              </a:rPr>
              <a:t>the</a:t>
            </a:r>
            <a:r>
              <a:rPr sz="1000" spc="-10" dirty="0">
                <a:solidFill>
                  <a:srgbClr val="1D1D1B"/>
                </a:solidFill>
                <a:latin typeface="Arial"/>
                <a:cs typeface="Arial"/>
              </a:rPr>
              <a:t> </a:t>
            </a:r>
            <a:r>
              <a:rPr sz="1000" spc="-20" dirty="0">
                <a:solidFill>
                  <a:srgbClr val="1D1D1B"/>
                </a:solidFill>
                <a:latin typeface="Arial"/>
                <a:cs typeface="Arial"/>
              </a:rPr>
              <a:t>grade</a:t>
            </a:r>
            <a:endParaRPr sz="1000">
              <a:latin typeface="Arial"/>
              <a:cs typeface="Arial"/>
            </a:endParaRPr>
          </a:p>
          <a:p>
            <a:pPr marL="190500">
              <a:lnSpc>
                <a:spcPct val="100000"/>
              </a:lnSpc>
              <a:spcBef>
                <a:spcPts val="120"/>
              </a:spcBef>
            </a:pPr>
            <a:r>
              <a:rPr sz="1000" dirty="0">
                <a:solidFill>
                  <a:srgbClr val="1D1D1B"/>
                </a:solidFill>
                <a:latin typeface="Arial"/>
                <a:cs typeface="Arial"/>
              </a:rPr>
              <a:t>achieved</a:t>
            </a:r>
            <a:r>
              <a:rPr sz="1000" spc="5" dirty="0">
                <a:solidFill>
                  <a:srgbClr val="1D1D1B"/>
                </a:solidFill>
                <a:latin typeface="Arial"/>
                <a:cs typeface="Arial"/>
              </a:rPr>
              <a:t> </a:t>
            </a:r>
            <a:r>
              <a:rPr sz="1000" dirty="0">
                <a:solidFill>
                  <a:srgbClr val="1D1D1B"/>
                </a:solidFill>
                <a:latin typeface="Arial"/>
                <a:cs typeface="Arial"/>
              </a:rPr>
              <a:t>and</a:t>
            </a:r>
            <a:r>
              <a:rPr sz="1000" spc="-5" dirty="0">
                <a:solidFill>
                  <a:srgbClr val="1D1D1B"/>
                </a:solidFill>
                <a:latin typeface="Arial"/>
                <a:cs typeface="Arial"/>
              </a:rPr>
              <a:t> </a:t>
            </a:r>
            <a:r>
              <a:rPr sz="1000" dirty="0">
                <a:solidFill>
                  <a:srgbClr val="1D1D1B"/>
                </a:solidFill>
                <a:latin typeface="Arial"/>
                <a:cs typeface="Arial"/>
              </a:rPr>
              <a:t>the</a:t>
            </a:r>
            <a:r>
              <a:rPr sz="1000" spc="-30" dirty="0">
                <a:solidFill>
                  <a:srgbClr val="1D1D1B"/>
                </a:solidFill>
                <a:latin typeface="Arial"/>
                <a:cs typeface="Arial"/>
              </a:rPr>
              <a:t> </a:t>
            </a:r>
            <a:r>
              <a:rPr sz="1000" dirty="0">
                <a:solidFill>
                  <a:srgbClr val="1D1D1B"/>
                </a:solidFill>
                <a:latin typeface="Arial"/>
                <a:cs typeface="Arial"/>
              </a:rPr>
              <a:t>suitability</a:t>
            </a:r>
            <a:r>
              <a:rPr sz="1000" spc="-20" dirty="0">
                <a:solidFill>
                  <a:srgbClr val="1D1D1B"/>
                </a:solidFill>
                <a:latin typeface="Arial"/>
                <a:cs typeface="Arial"/>
              </a:rPr>
              <a:t> </a:t>
            </a:r>
            <a:r>
              <a:rPr sz="1000" dirty="0">
                <a:solidFill>
                  <a:srgbClr val="1D1D1B"/>
                </a:solidFill>
                <a:latin typeface="Arial"/>
                <a:cs typeface="Arial"/>
              </a:rPr>
              <a:t>of</a:t>
            </a:r>
            <a:r>
              <a:rPr sz="1000" spc="-35" dirty="0">
                <a:solidFill>
                  <a:srgbClr val="1D1D1B"/>
                </a:solidFill>
                <a:latin typeface="Arial"/>
                <a:cs typeface="Arial"/>
              </a:rPr>
              <a:t> </a:t>
            </a:r>
            <a:r>
              <a:rPr sz="1000" dirty="0">
                <a:solidFill>
                  <a:srgbClr val="1D1D1B"/>
                </a:solidFill>
                <a:latin typeface="Arial"/>
                <a:cs typeface="Arial"/>
              </a:rPr>
              <a:t>the</a:t>
            </a:r>
            <a:r>
              <a:rPr sz="1000" spc="-20" dirty="0">
                <a:solidFill>
                  <a:srgbClr val="1D1D1B"/>
                </a:solidFill>
                <a:latin typeface="Arial"/>
                <a:cs typeface="Arial"/>
              </a:rPr>
              <a:t> </a:t>
            </a:r>
            <a:r>
              <a:rPr sz="1000" dirty="0">
                <a:solidFill>
                  <a:srgbClr val="1D1D1B"/>
                </a:solidFill>
                <a:latin typeface="Arial"/>
                <a:cs typeface="Arial"/>
              </a:rPr>
              <a:t>course</a:t>
            </a:r>
            <a:r>
              <a:rPr sz="1000" spc="-15" dirty="0">
                <a:solidFill>
                  <a:srgbClr val="1D1D1B"/>
                </a:solidFill>
                <a:latin typeface="Arial"/>
                <a:cs typeface="Arial"/>
              </a:rPr>
              <a:t> </a:t>
            </a:r>
            <a:r>
              <a:rPr sz="1000" dirty="0">
                <a:solidFill>
                  <a:srgbClr val="1D1D1B"/>
                </a:solidFill>
                <a:latin typeface="Arial"/>
                <a:cs typeface="Arial"/>
              </a:rPr>
              <a:t>content</a:t>
            </a:r>
            <a:r>
              <a:rPr sz="1000" spc="-10" dirty="0">
                <a:solidFill>
                  <a:srgbClr val="1D1D1B"/>
                </a:solidFill>
                <a:latin typeface="Arial"/>
                <a:cs typeface="Arial"/>
              </a:rPr>
              <a:t> </a:t>
            </a:r>
            <a:r>
              <a:rPr sz="1000" dirty="0">
                <a:solidFill>
                  <a:srgbClr val="1D1D1B"/>
                </a:solidFill>
                <a:latin typeface="Arial"/>
                <a:cs typeface="Arial"/>
              </a:rPr>
              <a:t>for</a:t>
            </a:r>
            <a:r>
              <a:rPr sz="1000" spc="-20" dirty="0">
                <a:solidFill>
                  <a:srgbClr val="1D1D1B"/>
                </a:solidFill>
                <a:latin typeface="Arial"/>
                <a:cs typeface="Arial"/>
              </a:rPr>
              <a:t> </a:t>
            </a:r>
            <a:r>
              <a:rPr sz="1000" dirty="0">
                <a:solidFill>
                  <a:srgbClr val="1D1D1B"/>
                </a:solidFill>
                <a:latin typeface="Arial"/>
                <a:cs typeface="Arial"/>
              </a:rPr>
              <a:t>future</a:t>
            </a:r>
            <a:r>
              <a:rPr sz="1000" spc="-30" dirty="0">
                <a:solidFill>
                  <a:srgbClr val="1D1D1B"/>
                </a:solidFill>
                <a:latin typeface="Arial"/>
                <a:cs typeface="Arial"/>
              </a:rPr>
              <a:t> </a:t>
            </a:r>
            <a:r>
              <a:rPr sz="1000" spc="-10" dirty="0">
                <a:solidFill>
                  <a:srgbClr val="1D1D1B"/>
                </a:solidFill>
                <a:latin typeface="Arial"/>
                <a:cs typeface="Arial"/>
              </a:rPr>
              <a:t>study.</a:t>
            </a:r>
            <a:endParaRPr sz="1000">
              <a:latin typeface="Arial"/>
              <a:cs typeface="Arial"/>
            </a:endParaRPr>
          </a:p>
          <a:p>
            <a:pPr marL="192405" indent="-179705">
              <a:lnSpc>
                <a:spcPct val="100000"/>
              </a:lnSpc>
              <a:spcBef>
                <a:spcPts val="125"/>
              </a:spcBef>
              <a:buClr>
                <a:srgbClr val="E9473E"/>
              </a:buClr>
              <a:buFont typeface="Cambria"/>
              <a:buChar char="•"/>
              <a:tabLst>
                <a:tab pos="192405" algn="l"/>
              </a:tabLst>
            </a:pPr>
            <a:r>
              <a:rPr sz="1000" dirty="0">
                <a:solidFill>
                  <a:srgbClr val="1D1D1B"/>
                </a:solidFill>
                <a:latin typeface="Arial"/>
                <a:cs typeface="Arial"/>
              </a:rPr>
              <a:t>An</a:t>
            </a:r>
            <a:r>
              <a:rPr sz="1000" spc="-30" dirty="0">
                <a:solidFill>
                  <a:srgbClr val="1D1D1B"/>
                </a:solidFill>
                <a:latin typeface="Arial"/>
                <a:cs typeface="Arial"/>
              </a:rPr>
              <a:t> </a:t>
            </a:r>
            <a:r>
              <a:rPr sz="1000" dirty="0">
                <a:solidFill>
                  <a:srgbClr val="1D1D1B"/>
                </a:solidFill>
                <a:latin typeface="Arial"/>
                <a:cs typeface="Arial"/>
              </a:rPr>
              <a:t>academic</a:t>
            </a:r>
            <a:r>
              <a:rPr sz="1000" spc="10" dirty="0">
                <a:solidFill>
                  <a:srgbClr val="1D1D1B"/>
                </a:solidFill>
                <a:latin typeface="Arial"/>
                <a:cs typeface="Arial"/>
              </a:rPr>
              <a:t> </a:t>
            </a:r>
            <a:r>
              <a:rPr sz="1000" dirty="0">
                <a:solidFill>
                  <a:srgbClr val="1D1D1B"/>
                </a:solidFill>
                <a:latin typeface="Arial"/>
                <a:cs typeface="Arial"/>
              </a:rPr>
              <a:t>focus</a:t>
            </a:r>
            <a:r>
              <a:rPr sz="1000" spc="-30" dirty="0">
                <a:solidFill>
                  <a:srgbClr val="1D1D1B"/>
                </a:solidFill>
                <a:latin typeface="Arial"/>
                <a:cs typeface="Arial"/>
              </a:rPr>
              <a:t> </a:t>
            </a:r>
            <a:r>
              <a:rPr sz="1000" dirty="0">
                <a:solidFill>
                  <a:srgbClr val="1D1D1B"/>
                </a:solidFill>
                <a:latin typeface="Arial"/>
                <a:cs typeface="Arial"/>
              </a:rPr>
              <a:t>with</a:t>
            </a:r>
            <a:r>
              <a:rPr sz="1000" spc="-35" dirty="0">
                <a:solidFill>
                  <a:srgbClr val="1D1D1B"/>
                </a:solidFill>
                <a:latin typeface="Arial"/>
                <a:cs typeface="Arial"/>
              </a:rPr>
              <a:t> </a:t>
            </a:r>
            <a:r>
              <a:rPr sz="1000" dirty="0">
                <a:solidFill>
                  <a:srgbClr val="1D1D1B"/>
                </a:solidFill>
                <a:latin typeface="Arial"/>
                <a:cs typeface="Arial"/>
              </a:rPr>
              <a:t>one</a:t>
            </a:r>
            <a:r>
              <a:rPr sz="1000" spc="-35" dirty="0">
                <a:solidFill>
                  <a:srgbClr val="1D1D1B"/>
                </a:solidFill>
                <a:latin typeface="Arial"/>
                <a:cs typeface="Arial"/>
              </a:rPr>
              <a:t> </a:t>
            </a:r>
            <a:r>
              <a:rPr sz="1000" dirty="0">
                <a:solidFill>
                  <a:srgbClr val="1D1D1B"/>
                </a:solidFill>
                <a:latin typeface="Arial"/>
                <a:cs typeface="Arial"/>
              </a:rPr>
              <a:t>exam</a:t>
            </a:r>
            <a:r>
              <a:rPr sz="1000" spc="-15" dirty="0">
                <a:solidFill>
                  <a:srgbClr val="1D1D1B"/>
                </a:solidFill>
                <a:latin typeface="Arial"/>
                <a:cs typeface="Arial"/>
              </a:rPr>
              <a:t> </a:t>
            </a:r>
            <a:r>
              <a:rPr sz="1000" dirty="0">
                <a:solidFill>
                  <a:srgbClr val="1D1D1B"/>
                </a:solidFill>
                <a:latin typeface="Arial"/>
                <a:cs typeface="Arial"/>
              </a:rPr>
              <a:t>at</a:t>
            </a:r>
            <a:r>
              <a:rPr sz="1000" spc="-20" dirty="0">
                <a:solidFill>
                  <a:srgbClr val="1D1D1B"/>
                </a:solidFill>
                <a:latin typeface="Arial"/>
                <a:cs typeface="Arial"/>
              </a:rPr>
              <a:t> </a:t>
            </a:r>
            <a:r>
              <a:rPr sz="1000" dirty="0">
                <a:solidFill>
                  <a:srgbClr val="1D1D1B"/>
                </a:solidFill>
                <a:latin typeface="Arial"/>
                <a:cs typeface="Arial"/>
              </a:rPr>
              <a:t>the</a:t>
            </a:r>
            <a:r>
              <a:rPr sz="1000" spc="-30" dirty="0">
                <a:solidFill>
                  <a:srgbClr val="1D1D1B"/>
                </a:solidFill>
                <a:latin typeface="Arial"/>
                <a:cs typeface="Arial"/>
              </a:rPr>
              <a:t> </a:t>
            </a:r>
            <a:r>
              <a:rPr sz="1000" spc="-20" dirty="0">
                <a:solidFill>
                  <a:srgbClr val="1D1D1B"/>
                </a:solidFill>
                <a:latin typeface="Arial"/>
                <a:cs typeface="Arial"/>
              </a:rPr>
              <a:t>end.</a:t>
            </a:r>
            <a:endParaRPr sz="1000">
              <a:latin typeface="Arial"/>
              <a:cs typeface="Arial"/>
            </a:endParaRPr>
          </a:p>
          <a:p>
            <a:pPr marL="192405" indent="-179705">
              <a:lnSpc>
                <a:spcPct val="100000"/>
              </a:lnSpc>
              <a:spcBef>
                <a:spcPts val="120"/>
              </a:spcBef>
              <a:buClr>
                <a:srgbClr val="E9473E"/>
              </a:buClr>
              <a:buFont typeface="Cambria"/>
              <a:buChar char="•"/>
              <a:tabLst>
                <a:tab pos="192405" algn="l"/>
              </a:tabLst>
            </a:pPr>
            <a:r>
              <a:rPr sz="1000" dirty="0">
                <a:solidFill>
                  <a:srgbClr val="1D1D1B"/>
                </a:solidFill>
                <a:latin typeface="Arial"/>
                <a:cs typeface="Arial"/>
              </a:rPr>
              <a:t>Some</a:t>
            </a:r>
            <a:r>
              <a:rPr sz="1000" spc="-45" dirty="0">
                <a:solidFill>
                  <a:srgbClr val="1D1D1B"/>
                </a:solidFill>
                <a:latin typeface="Arial"/>
                <a:cs typeface="Arial"/>
              </a:rPr>
              <a:t> </a:t>
            </a:r>
            <a:r>
              <a:rPr sz="1000" dirty="0">
                <a:solidFill>
                  <a:srgbClr val="1D1D1B"/>
                </a:solidFill>
                <a:latin typeface="Arial"/>
                <a:cs typeface="Arial"/>
              </a:rPr>
              <a:t>subjects</a:t>
            </a:r>
            <a:r>
              <a:rPr sz="1000" spc="-35" dirty="0">
                <a:solidFill>
                  <a:srgbClr val="1D1D1B"/>
                </a:solidFill>
                <a:latin typeface="Arial"/>
                <a:cs typeface="Arial"/>
              </a:rPr>
              <a:t> </a:t>
            </a:r>
            <a:r>
              <a:rPr sz="1000" dirty="0">
                <a:solidFill>
                  <a:srgbClr val="1D1D1B"/>
                </a:solidFill>
                <a:latin typeface="Arial"/>
                <a:cs typeface="Arial"/>
              </a:rPr>
              <a:t>have</a:t>
            </a:r>
            <a:r>
              <a:rPr sz="1000" spc="-40" dirty="0">
                <a:solidFill>
                  <a:srgbClr val="1D1D1B"/>
                </a:solidFill>
                <a:latin typeface="Arial"/>
                <a:cs typeface="Arial"/>
              </a:rPr>
              <a:t> </a:t>
            </a:r>
            <a:r>
              <a:rPr sz="1000" spc="-10" dirty="0">
                <a:solidFill>
                  <a:srgbClr val="1D1D1B"/>
                </a:solidFill>
                <a:latin typeface="Arial"/>
                <a:cs typeface="Arial"/>
              </a:rPr>
              <a:t>coursework.</a:t>
            </a:r>
            <a:endParaRPr sz="1000">
              <a:latin typeface="Arial"/>
              <a:cs typeface="Arial"/>
            </a:endParaRPr>
          </a:p>
          <a:p>
            <a:pPr>
              <a:lnSpc>
                <a:spcPct val="100000"/>
              </a:lnSpc>
              <a:spcBef>
                <a:spcPts val="280"/>
              </a:spcBef>
              <a:buClr>
                <a:srgbClr val="E9473E"/>
              </a:buClr>
              <a:buFont typeface="Cambria"/>
              <a:buChar char="•"/>
            </a:pPr>
            <a:endParaRPr sz="1000">
              <a:latin typeface="Arial"/>
              <a:cs typeface="Arial"/>
            </a:endParaRPr>
          </a:p>
          <a:p>
            <a:pPr marL="12700">
              <a:lnSpc>
                <a:spcPct val="100000"/>
              </a:lnSpc>
            </a:pPr>
            <a:r>
              <a:rPr sz="1200" spc="-20" dirty="0">
                <a:solidFill>
                  <a:srgbClr val="1D1D1B"/>
                </a:solidFill>
                <a:latin typeface="Arial"/>
                <a:cs typeface="Arial"/>
              </a:rPr>
              <a:t>Technical</a:t>
            </a:r>
            <a:r>
              <a:rPr sz="1200" spc="-25" dirty="0">
                <a:solidFill>
                  <a:srgbClr val="1D1D1B"/>
                </a:solidFill>
                <a:latin typeface="Arial"/>
                <a:cs typeface="Arial"/>
              </a:rPr>
              <a:t> </a:t>
            </a:r>
            <a:r>
              <a:rPr sz="1200" spc="-10" dirty="0">
                <a:solidFill>
                  <a:srgbClr val="1D1D1B"/>
                </a:solidFill>
                <a:latin typeface="Arial"/>
                <a:cs typeface="Arial"/>
              </a:rPr>
              <a:t>qualifications</a:t>
            </a:r>
            <a:endParaRPr sz="1200">
              <a:latin typeface="Arial"/>
              <a:cs typeface="Arial"/>
            </a:endParaRPr>
          </a:p>
          <a:p>
            <a:pPr marL="192405" indent="-179705">
              <a:lnSpc>
                <a:spcPct val="100000"/>
              </a:lnSpc>
              <a:spcBef>
                <a:spcPts val="450"/>
              </a:spcBef>
              <a:buClr>
                <a:srgbClr val="E9473E"/>
              </a:buClr>
              <a:buFont typeface="Cambria"/>
              <a:buChar char="•"/>
              <a:tabLst>
                <a:tab pos="192405" algn="l"/>
              </a:tabLst>
            </a:pPr>
            <a:r>
              <a:rPr sz="1000" dirty="0">
                <a:solidFill>
                  <a:srgbClr val="1D1D1B"/>
                </a:solidFill>
                <a:latin typeface="Arial"/>
                <a:cs typeface="Arial"/>
              </a:rPr>
              <a:t>Graded</a:t>
            </a:r>
            <a:r>
              <a:rPr sz="1000" spc="-5" dirty="0">
                <a:solidFill>
                  <a:srgbClr val="1D1D1B"/>
                </a:solidFill>
                <a:latin typeface="Arial"/>
                <a:cs typeface="Arial"/>
              </a:rPr>
              <a:t> </a:t>
            </a:r>
            <a:r>
              <a:rPr sz="1000" dirty="0">
                <a:solidFill>
                  <a:srgbClr val="1D1D1B"/>
                </a:solidFill>
                <a:latin typeface="Arial"/>
                <a:cs typeface="Arial"/>
              </a:rPr>
              <a:t>Distinction</a:t>
            </a:r>
            <a:r>
              <a:rPr sz="1000" spc="-40" dirty="0">
                <a:solidFill>
                  <a:srgbClr val="1D1D1B"/>
                </a:solidFill>
                <a:latin typeface="Arial"/>
                <a:cs typeface="Arial"/>
              </a:rPr>
              <a:t> </a:t>
            </a:r>
            <a:r>
              <a:rPr sz="1000" dirty="0">
                <a:solidFill>
                  <a:srgbClr val="1D1D1B"/>
                </a:solidFill>
                <a:latin typeface="Arial"/>
                <a:cs typeface="Arial"/>
              </a:rPr>
              <a:t>D*</a:t>
            </a:r>
            <a:r>
              <a:rPr sz="1000" spc="-15" dirty="0">
                <a:solidFill>
                  <a:srgbClr val="1D1D1B"/>
                </a:solidFill>
                <a:latin typeface="Arial"/>
                <a:cs typeface="Arial"/>
              </a:rPr>
              <a:t> </a:t>
            </a:r>
            <a:r>
              <a:rPr sz="1000" dirty="0">
                <a:solidFill>
                  <a:srgbClr val="1D1D1B"/>
                </a:solidFill>
                <a:latin typeface="Arial"/>
                <a:cs typeface="Arial"/>
              </a:rPr>
              <a:t>to</a:t>
            </a:r>
            <a:r>
              <a:rPr sz="1000" spc="-35" dirty="0">
                <a:solidFill>
                  <a:srgbClr val="1D1D1B"/>
                </a:solidFill>
                <a:latin typeface="Arial"/>
                <a:cs typeface="Arial"/>
              </a:rPr>
              <a:t> </a:t>
            </a:r>
            <a:r>
              <a:rPr sz="1000" spc="-25" dirty="0">
                <a:solidFill>
                  <a:srgbClr val="1D1D1B"/>
                </a:solidFill>
                <a:latin typeface="Arial"/>
                <a:cs typeface="Arial"/>
              </a:rPr>
              <a:t>U.</a:t>
            </a:r>
            <a:endParaRPr sz="1000">
              <a:latin typeface="Arial"/>
              <a:cs typeface="Arial"/>
            </a:endParaRPr>
          </a:p>
          <a:p>
            <a:pPr marL="190500" marR="5080" indent="-178435">
              <a:lnSpc>
                <a:spcPct val="110000"/>
              </a:lnSpc>
              <a:buFont typeface="Cambria"/>
              <a:buChar char="•"/>
              <a:tabLst>
                <a:tab pos="190500" algn="l"/>
                <a:tab pos="191770" algn="l"/>
              </a:tabLst>
            </a:pPr>
            <a:r>
              <a:rPr sz="1000" dirty="0">
                <a:solidFill>
                  <a:srgbClr val="E9473E"/>
                </a:solidFill>
                <a:latin typeface="Arial"/>
                <a:cs typeface="Arial"/>
              </a:rPr>
              <a:t>	</a:t>
            </a:r>
            <a:r>
              <a:rPr sz="1000" dirty="0">
                <a:solidFill>
                  <a:srgbClr val="1D1D1B"/>
                </a:solidFill>
                <a:latin typeface="Arial"/>
                <a:cs typeface="Arial"/>
              </a:rPr>
              <a:t>Accepted</a:t>
            </a:r>
            <a:r>
              <a:rPr sz="1000" spc="50" dirty="0">
                <a:solidFill>
                  <a:srgbClr val="1D1D1B"/>
                </a:solidFill>
                <a:latin typeface="Arial"/>
                <a:cs typeface="Arial"/>
              </a:rPr>
              <a:t> </a:t>
            </a:r>
            <a:r>
              <a:rPr sz="1000" dirty="0">
                <a:solidFill>
                  <a:srgbClr val="1D1D1B"/>
                </a:solidFill>
                <a:latin typeface="Arial"/>
                <a:cs typeface="Arial"/>
              </a:rPr>
              <a:t>by</a:t>
            </a:r>
            <a:r>
              <a:rPr sz="1000" spc="10" dirty="0">
                <a:solidFill>
                  <a:srgbClr val="1D1D1B"/>
                </a:solidFill>
                <a:latin typeface="Arial"/>
                <a:cs typeface="Arial"/>
              </a:rPr>
              <a:t> </a:t>
            </a:r>
            <a:r>
              <a:rPr sz="1000" dirty="0">
                <a:solidFill>
                  <a:srgbClr val="1D1D1B"/>
                </a:solidFill>
                <a:latin typeface="Arial"/>
                <a:cs typeface="Arial"/>
              </a:rPr>
              <a:t>all </a:t>
            </a:r>
            <a:r>
              <a:rPr sz="1000" spc="-10" dirty="0">
                <a:solidFill>
                  <a:srgbClr val="1D1D1B"/>
                </a:solidFill>
                <a:latin typeface="Arial"/>
                <a:cs typeface="Arial"/>
              </a:rPr>
              <a:t>post-</a:t>
            </a:r>
            <a:r>
              <a:rPr sz="1000" dirty="0">
                <a:solidFill>
                  <a:srgbClr val="1D1D1B"/>
                </a:solidFill>
                <a:latin typeface="Arial"/>
                <a:cs typeface="Arial"/>
              </a:rPr>
              <a:t>16</a:t>
            </a:r>
            <a:r>
              <a:rPr sz="1000" spc="-5" dirty="0">
                <a:solidFill>
                  <a:srgbClr val="1D1D1B"/>
                </a:solidFill>
                <a:latin typeface="Arial"/>
                <a:cs typeface="Arial"/>
              </a:rPr>
              <a:t> </a:t>
            </a:r>
            <a:r>
              <a:rPr sz="1000" dirty="0">
                <a:solidFill>
                  <a:srgbClr val="1D1D1B"/>
                </a:solidFill>
                <a:latin typeface="Arial"/>
                <a:cs typeface="Arial"/>
              </a:rPr>
              <a:t>providers</a:t>
            </a:r>
            <a:r>
              <a:rPr sz="1000" spc="25" dirty="0">
                <a:solidFill>
                  <a:srgbClr val="1D1D1B"/>
                </a:solidFill>
                <a:latin typeface="Arial"/>
                <a:cs typeface="Arial"/>
              </a:rPr>
              <a:t> </a:t>
            </a:r>
            <a:r>
              <a:rPr sz="1000" dirty="0">
                <a:solidFill>
                  <a:srgbClr val="1D1D1B"/>
                </a:solidFill>
                <a:latin typeface="Arial"/>
                <a:cs typeface="Arial"/>
              </a:rPr>
              <a:t>depending</a:t>
            </a:r>
            <a:r>
              <a:rPr sz="1000" spc="30" dirty="0">
                <a:solidFill>
                  <a:srgbClr val="1D1D1B"/>
                </a:solidFill>
                <a:latin typeface="Arial"/>
                <a:cs typeface="Arial"/>
              </a:rPr>
              <a:t> </a:t>
            </a:r>
            <a:r>
              <a:rPr sz="1000" dirty="0">
                <a:solidFill>
                  <a:srgbClr val="1D1D1B"/>
                </a:solidFill>
                <a:latin typeface="Arial"/>
                <a:cs typeface="Arial"/>
              </a:rPr>
              <a:t>on</a:t>
            </a:r>
            <a:r>
              <a:rPr sz="1000" spc="-10" dirty="0">
                <a:solidFill>
                  <a:srgbClr val="1D1D1B"/>
                </a:solidFill>
                <a:latin typeface="Arial"/>
                <a:cs typeface="Arial"/>
              </a:rPr>
              <a:t> </a:t>
            </a:r>
            <a:r>
              <a:rPr sz="1000" dirty="0">
                <a:solidFill>
                  <a:srgbClr val="1D1D1B"/>
                </a:solidFill>
                <a:latin typeface="Arial"/>
                <a:cs typeface="Arial"/>
              </a:rPr>
              <a:t>the</a:t>
            </a:r>
            <a:r>
              <a:rPr sz="1000" spc="-10" dirty="0">
                <a:solidFill>
                  <a:srgbClr val="1D1D1B"/>
                </a:solidFill>
                <a:latin typeface="Arial"/>
                <a:cs typeface="Arial"/>
              </a:rPr>
              <a:t> grade </a:t>
            </a:r>
            <a:r>
              <a:rPr sz="1000" dirty="0">
                <a:solidFill>
                  <a:srgbClr val="1D1D1B"/>
                </a:solidFill>
                <a:latin typeface="Arial"/>
                <a:cs typeface="Arial"/>
              </a:rPr>
              <a:t>achieved</a:t>
            </a:r>
            <a:r>
              <a:rPr sz="1000" spc="10" dirty="0">
                <a:solidFill>
                  <a:srgbClr val="1D1D1B"/>
                </a:solidFill>
                <a:latin typeface="Arial"/>
                <a:cs typeface="Arial"/>
              </a:rPr>
              <a:t> </a:t>
            </a:r>
            <a:r>
              <a:rPr sz="1000" dirty="0">
                <a:solidFill>
                  <a:srgbClr val="1D1D1B"/>
                </a:solidFill>
                <a:latin typeface="Arial"/>
                <a:cs typeface="Arial"/>
              </a:rPr>
              <a:t>and</a:t>
            </a:r>
            <a:r>
              <a:rPr sz="1000" spc="5" dirty="0">
                <a:solidFill>
                  <a:srgbClr val="1D1D1B"/>
                </a:solidFill>
                <a:latin typeface="Arial"/>
                <a:cs typeface="Arial"/>
              </a:rPr>
              <a:t> </a:t>
            </a:r>
            <a:r>
              <a:rPr sz="1000" dirty="0">
                <a:solidFill>
                  <a:srgbClr val="1D1D1B"/>
                </a:solidFill>
                <a:latin typeface="Arial"/>
                <a:cs typeface="Arial"/>
              </a:rPr>
              <a:t>the</a:t>
            </a:r>
            <a:r>
              <a:rPr sz="1000" spc="-20" dirty="0">
                <a:solidFill>
                  <a:srgbClr val="1D1D1B"/>
                </a:solidFill>
                <a:latin typeface="Arial"/>
                <a:cs typeface="Arial"/>
              </a:rPr>
              <a:t> </a:t>
            </a:r>
            <a:r>
              <a:rPr sz="1000" dirty="0">
                <a:solidFill>
                  <a:srgbClr val="1D1D1B"/>
                </a:solidFill>
                <a:latin typeface="Arial"/>
                <a:cs typeface="Arial"/>
              </a:rPr>
              <a:t>suitability</a:t>
            </a:r>
            <a:r>
              <a:rPr sz="1000" spc="-10" dirty="0">
                <a:solidFill>
                  <a:srgbClr val="1D1D1B"/>
                </a:solidFill>
                <a:latin typeface="Arial"/>
                <a:cs typeface="Arial"/>
              </a:rPr>
              <a:t> </a:t>
            </a:r>
            <a:r>
              <a:rPr sz="1000" dirty="0">
                <a:solidFill>
                  <a:srgbClr val="1D1D1B"/>
                </a:solidFill>
                <a:latin typeface="Arial"/>
                <a:cs typeface="Arial"/>
              </a:rPr>
              <a:t>of</a:t>
            </a:r>
            <a:r>
              <a:rPr sz="1000" spc="-20" dirty="0">
                <a:solidFill>
                  <a:srgbClr val="1D1D1B"/>
                </a:solidFill>
                <a:latin typeface="Arial"/>
                <a:cs typeface="Arial"/>
              </a:rPr>
              <a:t> </a:t>
            </a:r>
            <a:r>
              <a:rPr sz="1000" dirty="0">
                <a:solidFill>
                  <a:srgbClr val="1D1D1B"/>
                </a:solidFill>
                <a:latin typeface="Arial"/>
                <a:cs typeface="Arial"/>
              </a:rPr>
              <a:t>the</a:t>
            </a:r>
            <a:r>
              <a:rPr sz="1000" spc="-10" dirty="0">
                <a:solidFill>
                  <a:srgbClr val="1D1D1B"/>
                </a:solidFill>
                <a:latin typeface="Arial"/>
                <a:cs typeface="Arial"/>
              </a:rPr>
              <a:t> </a:t>
            </a:r>
            <a:r>
              <a:rPr sz="1000" dirty="0">
                <a:solidFill>
                  <a:srgbClr val="1D1D1B"/>
                </a:solidFill>
                <a:latin typeface="Arial"/>
                <a:cs typeface="Arial"/>
              </a:rPr>
              <a:t>course</a:t>
            </a:r>
            <a:r>
              <a:rPr sz="1000" spc="-5" dirty="0">
                <a:solidFill>
                  <a:srgbClr val="1D1D1B"/>
                </a:solidFill>
                <a:latin typeface="Arial"/>
                <a:cs typeface="Arial"/>
              </a:rPr>
              <a:t> </a:t>
            </a:r>
            <a:r>
              <a:rPr sz="1000" dirty="0">
                <a:solidFill>
                  <a:srgbClr val="1D1D1B"/>
                </a:solidFill>
                <a:latin typeface="Arial"/>
                <a:cs typeface="Arial"/>
              </a:rPr>
              <a:t>content</a:t>
            </a:r>
            <a:r>
              <a:rPr sz="1000" spc="-5" dirty="0">
                <a:solidFill>
                  <a:srgbClr val="1D1D1B"/>
                </a:solidFill>
                <a:latin typeface="Arial"/>
                <a:cs typeface="Arial"/>
              </a:rPr>
              <a:t> </a:t>
            </a:r>
            <a:r>
              <a:rPr sz="1000" dirty="0">
                <a:solidFill>
                  <a:srgbClr val="1D1D1B"/>
                </a:solidFill>
                <a:latin typeface="Arial"/>
                <a:cs typeface="Arial"/>
              </a:rPr>
              <a:t>for</a:t>
            </a:r>
            <a:r>
              <a:rPr sz="1000" spc="-10" dirty="0">
                <a:solidFill>
                  <a:srgbClr val="1D1D1B"/>
                </a:solidFill>
                <a:latin typeface="Arial"/>
                <a:cs typeface="Arial"/>
              </a:rPr>
              <a:t> </a:t>
            </a:r>
            <a:r>
              <a:rPr sz="1000" dirty="0">
                <a:solidFill>
                  <a:srgbClr val="1D1D1B"/>
                </a:solidFill>
                <a:latin typeface="Arial"/>
                <a:cs typeface="Arial"/>
              </a:rPr>
              <a:t>future</a:t>
            </a:r>
            <a:r>
              <a:rPr sz="1000" spc="-20" dirty="0">
                <a:solidFill>
                  <a:srgbClr val="1D1D1B"/>
                </a:solidFill>
                <a:latin typeface="Arial"/>
                <a:cs typeface="Arial"/>
              </a:rPr>
              <a:t> </a:t>
            </a:r>
            <a:r>
              <a:rPr sz="1000" spc="-10" dirty="0">
                <a:solidFill>
                  <a:srgbClr val="1D1D1B"/>
                </a:solidFill>
                <a:latin typeface="Arial"/>
                <a:cs typeface="Arial"/>
              </a:rPr>
              <a:t>study.</a:t>
            </a:r>
            <a:endParaRPr sz="1000">
              <a:latin typeface="Arial"/>
              <a:cs typeface="Arial"/>
            </a:endParaRPr>
          </a:p>
          <a:p>
            <a:pPr marL="190500" marR="54610" indent="-178435">
              <a:lnSpc>
                <a:spcPct val="110000"/>
              </a:lnSpc>
              <a:buFont typeface="Cambria"/>
              <a:buChar char="•"/>
              <a:tabLst>
                <a:tab pos="190500" algn="l"/>
                <a:tab pos="191770" algn="l"/>
              </a:tabLst>
            </a:pPr>
            <a:r>
              <a:rPr sz="1000" dirty="0">
                <a:solidFill>
                  <a:srgbClr val="E9473E"/>
                </a:solidFill>
                <a:latin typeface="Arial"/>
                <a:cs typeface="Arial"/>
              </a:rPr>
              <a:t>	</a:t>
            </a:r>
            <a:r>
              <a:rPr sz="1000" dirty="0">
                <a:solidFill>
                  <a:srgbClr val="1D1D1B"/>
                </a:solidFill>
                <a:latin typeface="Arial"/>
                <a:cs typeface="Arial"/>
              </a:rPr>
              <a:t>A</a:t>
            </a:r>
            <a:r>
              <a:rPr sz="1000" spc="-30" dirty="0">
                <a:solidFill>
                  <a:srgbClr val="1D1D1B"/>
                </a:solidFill>
                <a:latin typeface="Arial"/>
                <a:cs typeface="Arial"/>
              </a:rPr>
              <a:t> </a:t>
            </a:r>
            <a:r>
              <a:rPr sz="1000" spc="-10" dirty="0">
                <a:solidFill>
                  <a:srgbClr val="1D1D1B"/>
                </a:solidFill>
                <a:latin typeface="Arial"/>
                <a:cs typeface="Arial"/>
              </a:rPr>
              <a:t>vocational</a:t>
            </a:r>
            <a:r>
              <a:rPr sz="1000" spc="-5" dirty="0">
                <a:solidFill>
                  <a:srgbClr val="1D1D1B"/>
                </a:solidFill>
                <a:latin typeface="Arial"/>
                <a:cs typeface="Arial"/>
              </a:rPr>
              <a:t> </a:t>
            </a:r>
            <a:r>
              <a:rPr sz="1000" dirty="0">
                <a:solidFill>
                  <a:srgbClr val="1D1D1B"/>
                </a:solidFill>
                <a:latin typeface="Arial"/>
                <a:cs typeface="Arial"/>
              </a:rPr>
              <a:t>focus:</a:t>
            </a:r>
            <a:r>
              <a:rPr sz="1000" spc="-25" dirty="0">
                <a:solidFill>
                  <a:srgbClr val="1D1D1B"/>
                </a:solidFill>
                <a:latin typeface="Arial"/>
                <a:cs typeface="Arial"/>
              </a:rPr>
              <a:t> </a:t>
            </a:r>
            <a:r>
              <a:rPr sz="1000" dirty="0">
                <a:solidFill>
                  <a:srgbClr val="1D1D1B"/>
                </a:solidFill>
                <a:latin typeface="Arial"/>
                <a:cs typeface="Arial"/>
              </a:rPr>
              <a:t>all</a:t>
            </a:r>
            <a:r>
              <a:rPr sz="1000" spc="-15" dirty="0">
                <a:solidFill>
                  <a:srgbClr val="1D1D1B"/>
                </a:solidFill>
                <a:latin typeface="Arial"/>
                <a:cs typeface="Arial"/>
              </a:rPr>
              <a:t> </a:t>
            </a:r>
            <a:r>
              <a:rPr sz="1000" dirty="0">
                <a:solidFill>
                  <a:srgbClr val="1D1D1B"/>
                </a:solidFill>
                <a:latin typeface="Arial"/>
                <a:cs typeface="Arial"/>
              </a:rPr>
              <a:t>courses</a:t>
            </a:r>
            <a:r>
              <a:rPr sz="1000" spc="-20" dirty="0">
                <a:solidFill>
                  <a:srgbClr val="1D1D1B"/>
                </a:solidFill>
                <a:latin typeface="Arial"/>
                <a:cs typeface="Arial"/>
              </a:rPr>
              <a:t> </a:t>
            </a:r>
            <a:r>
              <a:rPr sz="1000" dirty="0">
                <a:solidFill>
                  <a:srgbClr val="1D1D1B"/>
                </a:solidFill>
                <a:latin typeface="Arial"/>
                <a:cs typeface="Arial"/>
              </a:rPr>
              <a:t>are</a:t>
            </a:r>
            <a:r>
              <a:rPr sz="1000" spc="-5" dirty="0">
                <a:solidFill>
                  <a:srgbClr val="1D1D1B"/>
                </a:solidFill>
                <a:latin typeface="Arial"/>
                <a:cs typeface="Arial"/>
              </a:rPr>
              <a:t> </a:t>
            </a:r>
            <a:r>
              <a:rPr sz="1000" spc="-20" dirty="0">
                <a:solidFill>
                  <a:srgbClr val="1D1D1B"/>
                </a:solidFill>
                <a:latin typeface="Arial"/>
                <a:cs typeface="Arial"/>
              </a:rPr>
              <a:t>assessed</a:t>
            </a:r>
            <a:r>
              <a:rPr sz="1000" spc="-5" dirty="0">
                <a:solidFill>
                  <a:srgbClr val="1D1D1B"/>
                </a:solidFill>
                <a:latin typeface="Arial"/>
                <a:cs typeface="Arial"/>
              </a:rPr>
              <a:t> </a:t>
            </a:r>
            <a:r>
              <a:rPr sz="1000" dirty="0">
                <a:solidFill>
                  <a:srgbClr val="1D1D1B"/>
                </a:solidFill>
                <a:latin typeface="Arial"/>
                <a:cs typeface="Arial"/>
              </a:rPr>
              <a:t>through</a:t>
            </a:r>
            <a:r>
              <a:rPr sz="1000" spc="-30" dirty="0">
                <a:solidFill>
                  <a:srgbClr val="1D1D1B"/>
                </a:solidFill>
                <a:latin typeface="Arial"/>
                <a:cs typeface="Arial"/>
              </a:rPr>
              <a:t> </a:t>
            </a:r>
            <a:r>
              <a:rPr sz="1000" dirty="0">
                <a:solidFill>
                  <a:srgbClr val="1D1D1B"/>
                </a:solidFill>
                <a:latin typeface="Arial"/>
                <a:cs typeface="Arial"/>
              </a:rPr>
              <a:t>a</a:t>
            </a:r>
            <a:r>
              <a:rPr sz="1000" spc="-20" dirty="0">
                <a:solidFill>
                  <a:srgbClr val="1D1D1B"/>
                </a:solidFill>
                <a:latin typeface="Arial"/>
                <a:cs typeface="Arial"/>
              </a:rPr>
              <a:t> </a:t>
            </a:r>
            <a:r>
              <a:rPr sz="1000" spc="-10" dirty="0">
                <a:solidFill>
                  <a:srgbClr val="1D1D1B"/>
                </a:solidFill>
                <a:latin typeface="Arial"/>
                <a:cs typeface="Arial"/>
              </a:rPr>
              <a:t>series</a:t>
            </a:r>
            <a:r>
              <a:rPr sz="1000" spc="-15" dirty="0">
                <a:solidFill>
                  <a:srgbClr val="1D1D1B"/>
                </a:solidFill>
                <a:latin typeface="Arial"/>
                <a:cs typeface="Arial"/>
              </a:rPr>
              <a:t> </a:t>
            </a:r>
            <a:r>
              <a:rPr sz="1000" spc="-25" dirty="0">
                <a:solidFill>
                  <a:srgbClr val="1D1D1B"/>
                </a:solidFill>
                <a:latin typeface="Arial"/>
                <a:cs typeface="Arial"/>
              </a:rPr>
              <a:t>of </a:t>
            </a:r>
            <a:r>
              <a:rPr sz="1000" dirty="0">
                <a:solidFill>
                  <a:srgbClr val="1D1D1B"/>
                </a:solidFill>
                <a:latin typeface="Arial"/>
                <a:cs typeface="Arial"/>
              </a:rPr>
              <a:t>internally</a:t>
            </a:r>
            <a:r>
              <a:rPr sz="1000" spc="-40" dirty="0">
                <a:solidFill>
                  <a:srgbClr val="1D1D1B"/>
                </a:solidFill>
                <a:latin typeface="Arial"/>
                <a:cs typeface="Arial"/>
              </a:rPr>
              <a:t> </a:t>
            </a:r>
            <a:r>
              <a:rPr sz="1000" spc="-20" dirty="0">
                <a:solidFill>
                  <a:srgbClr val="1D1D1B"/>
                </a:solidFill>
                <a:latin typeface="Arial"/>
                <a:cs typeface="Arial"/>
              </a:rPr>
              <a:t>assessed </a:t>
            </a:r>
            <a:r>
              <a:rPr sz="1000" spc="-10" dirty="0">
                <a:solidFill>
                  <a:srgbClr val="1D1D1B"/>
                </a:solidFill>
                <a:latin typeface="Arial"/>
                <a:cs typeface="Arial"/>
              </a:rPr>
              <a:t>tasks</a:t>
            </a:r>
            <a:r>
              <a:rPr sz="1000" spc="-45" dirty="0">
                <a:solidFill>
                  <a:srgbClr val="1D1D1B"/>
                </a:solidFill>
                <a:latin typeface="Arial"/>
                <a:cs typeface="Arial"/>
              </a:rPr>
              <a:t> </a:t>
            </a:r>
            <a:r>
              <a:rPr sz="1000" dirty="0">
                <a:solidFill>
                  <a:srgbClr val="1D1D1B"/>
                </a:solidFill>
                <a:latin typeface="Arial"/>
                <a:cs typeface="Arial"/>
              </a:rPr>
              <a:t>and</a:t>
            </a:r>
            <a:r>
              <a:rPr sz="1000" spc="-30" dirty="0">
                <a:solidFill>
                  <a:srgbClr val="1D1D1B"/>
                </a:solidFill>
                <a:latin typeface="Arial"/>
                <a:cs typeface="Arial"/>
              </a:rPr>
              <a:t> </a:t>
            </a:r>
            <a:r>
              <a:rPr sz="1000" dirty="0">
                <a:solidFill>
                  <a:srgbClr val="1D1D1B"/>
                </a:solidFill>
                <a:latin typeface="Arial"/>
                <a:cs typeface="Arial"/>
              </a:rPr>
              <a:t>one</a:t>
            </a:r>
            <a:r>
              <a:rPr sz="1000" spc="-45" dirty="0">
                <a:solidFill>
                  <a:srgbClr val="1D1D1B"/>
                </a:solidFill>
                <a:latin typeface="Arial"/>
                <a:cs typeface="Arial"/>
              </a:rPr>
              <a:t> </a:t>
            </a:r>
            <a:r>
              <a:rPr sz="1000" dirty="0">
                <a:solidFill>
                  <a:srgbClr val="1D1D1B"/>
                </a:solidFill>
                <a:latin typeface="Arial"/>
                <a:cs typeface="Arial"/>
              </a:rPr>
              <a:t>external</a:t>
            </a:r>
            <a:r>
              <a:rPr sz="1000" spc="-10" dirty="0">
                <a:solidFill>
                  <a:srgbClr val="1D1D1B"/>
                </a:solidFill>
                <a:latin typeface="Arial"/>
                <a:cs typeface="Arial"/>
              </a:rPr>
              <a:t> </a:t>
            </a:r>
            <a:r>
              <a:rPr sz="1000" dirty="0">
                <a:solidFill>
                  <a:srgbClr val="1D1D1B"/>
                </a:solidFill>
                <a:latin typeface="Arial"/>
                <a:cs typeface="Arial"/>
              </a:rPr>
              <a:t>exam</a:t>
            </a:r>
            <a:r>
              <a:rPr sz="1000" spc="-30" dirty="0">
                <a:solidFill>
                  <a:srgbClr val="1D1D1B"/>
                </a:solidFill>
                <a:latin typeface="Arial"/>
                <a:cs typeface="Arial"/>
              </a:rPr>
              <a:t> </a:t>
            </a:r>
            <a:r>
              <a:rPr sz="1000" dirty="0">
                <a:solidFill>
                  <a:srgbClr val="1D1D1B"/>
                </a:solidFill>
                <a:latin typeface="Arial"/>
                <a:cs typeface="Arial"/>
              </a:rPr>
              <a:t>which</a:t>
            </a:r>
            <a:r>
              <a:rPr sz="1000" spc="-40" dirty="0">
                <a:solidFill>
                  <a:srgbClr val="1D1D1B"/>
                </a:solidFill>
                <a:latin typeface="Arial"/>
                <a:cs typeface="Arial"/>
              </a:rPr>
              <a:t> </a:t>
            </a:r>
            <a:r>
              <a:rPr sz="1000" dirty="0">
                <a:solidFill>
                  <a:srgbClr val="1D1D1B"/>
                </a:solidFill>
                <a:latin typeface="Arial"/>
                <a:cs typeface="Arial"/>
              </a:rPr>
              <a:t>have</a:t>
            </a:r>
            <a:r>
              <a:rPr sz="1000" spc="-30" dirty="0">
                <a:solidFill>
                  <a:srgbClr val="1D1D1B"/>
                </a:solidFill>
                <a:latin typeface="Arial"/>
                <a:cs typeface="Arial"/>
              </a:rPr>
              <a:t> </a:t>
            </a:r>
            <a:r>
              <a:rPr sz="1000" spc="-25" dirty="0">
                <a:solidFill>
                  <a:srgbClr val="1D1D1B"/>
                </a:solidFill>
                <a:latin typeface="Arial"/>
                <a:cs typeface="Arial"/>
              </a:rPr>
              <a:t>one </a:t>
            </a:r>
            <a:r>
              <a:rPr sz="1000" dirty="0">
                <a:solidFill>
                  <a:srgbClr val="1D1D1B"/>
                </a:solidFill>
                <a:latin typeface="Arial"/>
                <a:cs typeface="Arial"/>
              </a:rPr>
              <a:t>external</a:t>
            </a:r>
            <a:r>
              <a:rPr sz="1000" spc="-15" dirty="0">
                <a:solidFill>
                  <a:srgbClr val="1D1D1B"/>
                </a:solidFill>
                <a:latin typeface="Arial"/>
                <a:cs typeface="Arial"/>
              </a:rPr>
              <a:t> </a:t>
            </a:r>
            <a:r>
              <a:rPr sz="1000" dirty="0">
                <a:solidFill>
                  <a:srgbClr val="1D1D1B"/>
                </a:solidFill>
                <a:latin typeface="Arial"/>
                <a:cs typeface="Arial"/>
              </a:rPr>
              <a:t>exam</a:t>
            </a:r>
            <a:r>
              <a:rPr sz="1000" spc="-30" dirty="0">
                <a:solidFill>
                  <a:srgbClr val="1D1D1B"/>
                </a:solidFill>
                <a:latin typeface="Arial"/>
                <a:cs typeface="Arial"/>
              </a:rPr>
              <a:t> </a:t>
            </a:r>
            <a:r>
              <a:rPr sz="1000" dirty="0">
                <a:solidFill>
                  <a:srgbClr val="1D1D1B"/>
                </a:solidFill>
                <a:latin typeface="Arial"/>
                <a:cs typeface="Arial"/>
              </a:rPr>
              <a:t>(which</a:t>
            </a:r>
            <a:r>
              <a:rPr sz="1000" spc="-35" dirty="0">
                <a:solidFill>
                  <a:srgbClr val="1D1D1B"/>
                </a:solidFill>
                <a:latin typeface="Arial"/>
                <a:cs typeface="Arial"/>
              </a:rPr>
              <a:t> </a:t>
            </a:r>
            <a:r>
              <a:rPr sz="1000" spc="-10" dirty="0">
                <a:solidFill>
                  <a:srgbClr val="1D1D1B"/>
                </a:solidFill>
                <a:latin typeface="Arial"/>
                <a:cs typeface="Arial"/>
              </a:rPr>
              <a:t>has</a:t>
            </a:r>
            <a:r>
              <a:rPr sz="1000" spc="-40" dirty="0">
                <a:solidFill>
                  <a:srgbClr val="1D1D1B"/>
                </a:solidFill>
                <a:latin typeface="Arial"/>
                <a:cs typeface="Arial"/>
              </a:rPr>
              <a:t> </a:t>
            </a:r>
            <a:r>
              <a:rPr sz="1000" dirty="0">
                <a:solidFill>
                  <a:srgbClr val="1D1D1B"/>
                </a:solidFill>
                <a:latin typeface="Arial"/>
                <a:cs typeface="Arial"/>
              </a:rPr>
              <a:t>one</a:t>
            </a:r>
            <a:r>
              <a:rPr sz="1000" spc="-35" dirty="0">
                <a:solidFill>
                  <a:srgbClr val="1D1D1B"/>
                </a:solidFill>
                <a:latin typeface="Arial"/>
                <a:cs typeface="Arial"/>
              </a:rPr>
              <a:t> </a:t>
            </a:r>
            <a:r>
              <a:rPr sz="1000" dirty="0">
                <a:solidFill>
                  <a:srgbClr val="1D1D1B"/>
                </a:solidFill>
                <a:latin typeface="Arial"/>
                <a:cs typeface="Arial"/>
              </a:rPr>
              <a:t>re-take</a:t>
            </a:r>
            <a:r>
              <a:rPr sz="1000" spc="-20" dirty="0">
                <a:solidFill>
                  <a:srgbClr val="1D1D1B"/>
                </a:solidFill>
                <a:latin typeface="Arial"/>
                <a:cs typeface="Arial"/>
              </a:rPr>
              <a:t> </a:t>
            </a:r>
            <a:r>
              <a:rPr sz="1000" spc="-10" dirty="0">
                <a:solidFill>
                  <a:srgbClr val="1D1D1B"/>
                </a:solidFill>
                <a:latin typeface="Arial"/>
                <a:cs typeface="Arial"/>
              </a:rPr>
              <a:t>opportunity).</a:t>
            </a:r>
            <a:endParaRPr sz="1000">
              <a:latin typeface="Arial"/>
              <a:cs typeface="Arial"/>
            </a:endParaRPr>
          </a:p>
          <a:p>
            <a:pPr marL="190500" marR="130810" indent="-178435">
              <a:lnSpc>
                <a:spcPct val="110000"/>
              </a:lnSpc>
              <a:buFont typeface="Cambria"/>
              <a:buChar char="•"/>
              <a:tabLst>
                <a:tab pos="190500" algn="l"/>
                <a:tab pos="191770" algn="l"/>
              </a:tabLst>
            </a:pPr>
            <a:r>
              <a:rPr sz="1000" dirty="0">
                <a:solidFill>
                  <a:srgbClr val="E9473E"/>
                </a:solidFill>
                <a:latin typeface="Arial"/>
                <a:cs typeface="Arial"/>
              </a:rPr>
              <a:t>	</a:t>
            </a:r>
            <a:r>
              <a:rPr sz="1000" dirty="0">
                <a:solidFill>
                  <a:srgbClr val="1D1D1B"/>
                </a:solidFill>
                <a:latin typeface="Arial"/>
                <a:cs typeface="Arial"/>
              </a:rPr>
              <a:t>All</a:t>
            </a:r>
            <a:r>
              <a:rPr sz="1000" spc="-25" dirty="0">
                <a:solidFill>
                  <a:srgbClr val="1D1D1B"/>
                </a:solidFill>
                <a:latin typeface="Arial"/>
                <a:cs typeface="Arial"/>
              </a:rPr>
              <a:t> </a:t>
            </a:r>
            <a:r>
              <a:rPr sz="1000" dirty="0">
                <a:solidFill>
                  <a:srgbClr val="1D1D1B"/>
                </a:solidFill>
                <a:latin typeface="Arial"/>
                <a:cs typeface="Arial"/>
              </a:rPr>
              <a:t>subjects</a:t>
            </a:r>
            <a:r>
              <a:rPr sz="1000" spc="-10" dirty="0">
                <a:solidFill>
                  <a:srgbClr val="1D1D1B"/>
                </a:solidFill>
                <a:latin typeface="Arial"/>
                <a:cs typeface="Arial"/>
              </a:rPr>
              <a:t> </a:t>
            </a:r>
            <a:r>
              <a:rPr sz="1000" dirty="0">
                <a:solidFill>
                  <a:srgbClr val="1D1D1B"/>
                </a:solidFill>
                <a:latin typeface="Arial"/>
                <a:cs typeface="Arial"/>
              </a:rPr>
              <a:t>have</a:t>
            </a:r>
            <a:r>
              <a:rPr sz="1000" spc="-20" dirty="0">
                <a:solidFill>
                  <a:srgbClr val="1D1D1B"/>
                </a:solidFill>
                <a:latin typeface="Arial"/>
                <a:cs typeface="Arial"/>
              </a:rPr>
              <a:t> </a:t>
            </a:r>
            <a:r>
              <a:rPr sz="1000" dirty="0">
                <a:solidFill>
                  <a:srgbClr val="1D1D1B"/>
                </a:solidFill>
                <a:latin typeface="Arial"/>
                <a:cs typeface="Arial"/>
              </a:rPr>
              <a:t>exam</a:t>
            </a:r>
            <a:r>
              <a:rPr sz="1000" spc="-10" dirty="0">
                <a:solidFill>
                  <a:srgbClr val="1D1D1B"/>
                </a:solidFill>
                <a:latin typeface="Arial"/>
                <a:cs typeface="Arial"/>
              </a:rPr>
              <a:t> </a:t>
            </a:r>
            <a:r>
              <a:rPr sz="1000" spc="-20" dirty="0">
                <a:solidFill>
                  <a:srgbClr val="1D1D1B"/>
                </a:solidFill>
                <a:latin typeface="Arial"/>
                <a:cs typeface="Arial"/>
              </a:rPr>
              <a:t>assessment</a:t>
            </a:r>
            <a:r>
              <a:rPr sz="1000" spc="-30" dirty="0">
                <a:solidFill>
                  <a:srgbClr val="1D1D1B"/>
                </a:solidFill>
                <a:latin typeface="Arial"/>
                <a:cs typeface="Arial"/>
              </a:rPr>
              <a:t> </a:t>
            </a:r>
            <a:r>
              <a:rPr sz="1000" spc="-10" dirty="0">
                <a:solidFill>
                  <a:srgbClr val="1D1D1B"/>
                </a:solidFill>
                <a:latin typeface="Arial"/>
                <a:cs typeface="Arial"/>
              </a:rPr>
              <a:t>tasks</a:t>
            </a:r>
            <a:r>
              <a:rPr sz="1000" spc="-30" dirty="0">
                <a:solidFill>
                  <a:srgbClr val="1D1D1B"/>
                </a:solidFill>
                <a:latin typeface="Arial"/>
                <a:cs typeface="Arial"/>
              </a:rPr>
              <a:t> </a:t>
            </a:r>
            <a:r>
              <a:rPr sz="1000" dirty="0">
                <a:solidFill>
                  <a:srgbClr val="1D1D1B"/>
                </a:solidFill>
                <a:latin typeface="Arial"/>
                <a:cs typeface="Arial"/>
              </a:rPr>
              <a:t>to</a:t>
            </a:r>
            <a:r>
              <a:rPr sz="1000" spc="-30" dirty="0">
                <a:solidFill>
                  <a:srgbClr val="1D1D1B"/>
                </a:solidFill>
                <a:latin typeface="Arial"/>
                <a:cs typeface="Arial"/>
              </a:rPr>
              <a:t> </a:t>
            </a:r>
            <a:r>
              <a:rPr sz="1000" dirty="0">
                <a:solidFill>
                  <a:srgbClr val="1D1D1B"/>
                </a:solidFill>
                <a:latin typeface="Arial"/>
                <a:cs typeface="Arial"/>
              </a:rPr>
              <a:t>complete in</a:t>
            </a:r>
            <a:r>
              <a:rPr sz="1000" spc="-40" dirty="0">
                <a:solidFill>
                  <a:srgbClr val="1D1D1B"/>
                </a:solidFill>
                <a:latin typeface="Arial"/>
                <a:cs typeface="Arial"/>
              </a:rPr>
              <a:t> </a:t>
            </a:r>
            <a:r>
              <a:rPr sz="1000" spc="-10" dirty="0">
                <a:solidFill>
                  <a:srgbClr val="1D1D1B"/>
                </a:solidFill>
                <a:latin typeface="Arial"/>
                <a:cs typeface="Arial"/>
              </a:rPr>
              <a:t>school </a:t>
            </a:r>
            <a:r>
              <a:rPr sz="1000" dirty="0">
                <a:solidFill>
                  <a:srgbClr val="1D1D1B"/>
                </a:solidFill>
                <a:latin typeface="Arial"/>
                <a:cs typeface="Arial"/>
              </a:rPr>
              <a:t>time</a:t>
            </a:r>
            <a:r>
              <a:rPr sz="1000" spc="-20" dirty="0">
                <a:solidFill>
                  <a:srgbClr val="1D1D1B"/>
                </a:solidFill>
                <a:latin typeface="Arial"/>
                <a:cs typeface="Arial"/>
              </a:rPr>
              <a:t> </a:t>
            </a:r>
            <a:r>
              <a:rPr sz="1000" dirty="0">
                <a:solidFill>
                  <a:srgbClr val="1D1D1B"/>
                </a:solidFill>
                <a:latin typeface="Arial"/>
                <a:cs typeface="Arial"/>
              </a:rPr>
              <a:t>which</a:t>
            </a:r>
            <a:r>
              <a:rPr sz="1000" spc="-5" dirty="0">
                <a:solidFill>
                  <a:srgbClr val="1D1D1B"/>
                </a:solidFill>
                <a:latin typeface="Arial"/>
                <a:cs typeface="Arial"/>
              </a:rPr>
              <a:t> </a:t>
            </a:r>
            <a:r>
              <a:rPr sz="1000" dirty="0">
                <a:solidFill>
                  <a:srgbClr val="1D1D1B"/>
                </a:solidFill>
                <a:latin typeface="Arial"/>
                <a:cs typeface="Arial"/>
              </a:rPr>
              <a:t>make</a:t>
            </a:r>
            <a:r>
              <a:rPr sz="1000" spc="-10" dirty="0">
                <a:solidFill>
                  <a:srgbClr val="1D1D1B"/>
                </a:solidFill>
                <a:latin typeface="Arial"/>
                <a:cs typeface="Arial"/>
              </a:rPr>
              <a:t> </a:t>
            </a:r>
            <a:r>
              <a:rPr sz="1000" dirty="0">
                <a:solidFill>
                  <a:srgbClr val="1D1D1B"/>
                </a:solidFill>
                <a:latin typeface="Arial"/>
                <a:cs typeface="Arial"/>
              </a:rPr>
              <a:t>up</a:t>
            </a:r>
            <a:r>
              <a:rPr sz="1000" spc="-20" dirty="0">
                <a:solidFill>
                  <a:srgbClr val="1D1D1B"/>
                </a:solidFill>
                <a:latin typeface="Arial"/>
                <a:cs typeface="Arial"/>
              </a:rPr>
              <a:t> </a:t>
            </a:r>
            <a:r>
              <a:rPr sz="1000" dirty="0">
                <a:solidFill>
                  <a:srgbClr val="1D1D1B"/>
                </a:solidFill>
                <a:latin typeface="Arial"/>
                <a:cs typeface="Arial"/>
              </a:rPr>
              <a:t>part</a:t>
            </a:r>
            <a:r>
              <a:rPr sz="1000" spc="10" dirty="0">
                <a:solidFill>
                  <a:srgbClr val="1D1D1B"/>
                </a:solidFill>
                <a:latin typeface="Arial"/>
                <a:cs typeface="Arial"/>
              </a:rPr>
              <a:t> </a:t>
            </a:r>
            <a:r>
              <a:rPr sz="1000" dirty="0">
                <a:solidFill>
                  <a:srgbClr val="1D1D1B"/>
                </a:solidFill>
                <a:latin typeface="Arial"/>
                <a:cs typeface="Arial"/>
              </a:rPr>
              <a:t>of</a:t>
            </a:r>
            <a:r>
              <a:rPr sz="1000" spc="-15" dirty="0">
                <a:solidFill>
                  <a:srgbClr val="1D1D1B"/>
                </a:solidFill>
                <a:latin typeface="Arial"/>
                <a:cs typeface="Arial"/>
              </a:rPr>
              <a:t> </a:t>
            </a:r>
            <a:r>
              <a:rPr sz="1000" dirty="0">
                <a:solidFill>
                  <a:srgbClr val="1D1D1B"/>
                </a:solidFill>
                <a:latin typeface="Arial"/>
                <a:cs typeface="Arial"/>
              </a:rPr>
              <a:t>the</a:t>
            </a:r>
            <a:r>
              <a:rPr sz="1000" spc="-15" dirty="0">
                <a:solidFill>
                  <a:srgbClr val="1D1D1B"/>
                </a:solidFill>
                <a:latin typeface="Arial"/>
                <a:cs typeface="Arial"/>
              </a:rPr>
              <a:t> </a:t>
            </a:r>
            <a:r>
              <a:rPr sz="1000" dirty="0">
                <a:solidFill>
                  <a:srgbClr val="1D1D1B"/>
                </a:solidFill>
                <a:latin typeface="Arial"/>
                <a:cs typeface="Arial"/>
              </a:rPr>
              <a:t>final</a:t>
            </a:r>
            <a:r>
              <a:rPr sz="1000" spc="-10" dirty="0">
                <a:solidFill>
                  <a:srgbClr val="1D1D1B"/>
                </a:solidFill>
                <a:latin typeface="Arial"/>
                <a:cs typeface="Arial"/>
              </a:rPr>
              <a:t> grade.</a:t>
            </a:r>
            <a:endParaRPr sz="1000">
              <a:latin typeface="Arial"/>
              <a:cs typeface="Arial"/>
            </a:endParaRPr>
          </a:p>
          <a:p>
            <a:pPr>
              <a:lnSpc>
                <a:spcPct val="100000"/>
              </a:lnSpc>
              <a:spcBef>
                <a:spcPts val="285"/>
              </a:spcBef>
            </a:pPr>
            <a:endParaRPr sz="1000">
              <a:latin typeface="Arial"/>
              <a:cs typeface="Arial"/>
            </a:endParaRPr>
          </a:p>
          <a:p>
            <a:pPr marL="12700">
              <a:lnSpc>
                <a:spcPct val="100000"/>
              </a:lnSpc>
            </a:pPr>
            <a:r>
              <a:rPr sz="1200" dirty="0">
                <a:solidFill>
                  <a:srgbClr val="1D1D1B"/>
                </a:solidFill>
                <a:latin typeface="Arial"/>
                <a:cs typeface="Arial"/>
              </a:rPr>
              <a:t>Grading</a:t>
            </a:r>
            <a:r>
              <a:rPr sz="1200" spc="-15" dirty="0">
                <a:solidFill>
                  <a:srgbClr val="1D1D1B"/>
                </a:solidFill>
                <a:latin typeface="Arial"/>
                <a:cs typeface="Arial"/>
              </a:rPr>
              <a:t> </a:t>
            </a:r>
            <a:r>
              <a:rPr sz="1200" dirty="0">
                <a:solidFill>
                  <a:srgbClr val="1D1D1B"/>
                </a:solidFill>
                <a:latin typeface="Arial"/>
                <a:cs typeface="Arial"/>
              </a:rPr>
              <a:t>structure</a:t>
            </a:r>
            <a:r>
              <a:rPr sz="1200" spc="-25" dirty="0">
                <a:solidFill>
                  <a:srgbClr val="1D1D1B"/>
                </a:solidFill>
                <a:latin typeface="Arial"/>
                <a:cs typeface="Arial"/>
              </a:rPr>
              <a:t> </a:t>
            </a:r>
            <a:r>
              <a:rPr sz="1200" spc="-10" dirty="0">
                <a:solidFill>
                  <a:srgbClr val="1D1D1B"/>
                </a:solidFill>
                <a:latin typeface="Arial"/>
                <a:cs typeface="Arial"/>
              </a:rPr>
              <a:t>explained:</a:t>
            </a:r>
            <a:endParaRPr sz="1200">
              <a:latin typeface="Arial"/>
              <a:cs typeface="Arial"/>
            </a:endParaRPr>
          </a:p>
        </p:txBody>
      </p:sp>
      <p:sp>
        <p:nvSpPr>
          <p:cNvPr id="5" name="object 5"/>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10" dirty="0"/>
              <a:t>Qualifications</a:t>
            </a:r>
          </a:p>
        </p:txBody>
      </p:sp>
      <p:graphicFrame>
        <p:nvGraphicFramePr>
          <p:cNvPr id="6" name="object 6"/>
          <p:cNvGraphicFramePr>
            <a:graphicFrameLocks noGrp="1"/>
          </p:cNvGraphicFramePr>
          <p:nvPr/>
        </p:nvGraphicFramePr>
        <p:xfrm>
          <a:off x="717550" y="6232715"/>
          <a:ext cx="3803647" cy="2240280"/>
        </p:xfrm>
        <a:graphic>
          <a:graphicData uri="http://schemas.openxmlformats.org/drawingml/2006/table">
            <a:tbl>
              <a:tblPr firstRow="1" bandRow="1">
                <a:tableStyleId>{2D5ABB26-0587-4C30-8999-92F81FD0307C}</a:tableStyleId>
              </a:tblPr>
              <a:tblGrid>
                <a:gridCol w="1423670">
                  <a:extLst>
                    <a:ext uri="{9D8B030D-6E8A-4147-A177-3AD203B41FA5}">
                      <a16:colId xmlns:a16="http://schemas.microsoft.com/office/drawing/2014/main" val="20000"/>
                    </a:ext>
                  </a:extLst>
                </a:gridCol>
                <a:gridCol w="594994">
                  <a:extLst>
                    <a:ext uri="{9D8B030D-6E8A-4147-A177-3AD203B41FA5}">
                      <a16:colId xmlns:a16="http://schemas.microsoft.com/office/drawing/2014/main" val="20001"/>
                    </a:ext>
                  </a:extLst>
                </a:gridCol>
                <a:gridCol w="594994">
                  <a:extLst>
                    <a:ext uri="{9D8B030D-6E8A-4147-A177-3AD203B41FA5}">
                      <a16:colId xmlns:a16="http://schemas.microsoft.com/office/drawing/2014/main" val="20002"/>
                    </a:ext>
                  </a:extLst>
                </a:gridCol>
                <a:gridCol w="594994">
                  <a:extLst>
                    <a:ext uri="{9D8B030D-6E8A-4147-A177-3AD203B41FA5}">
                      <a16:colId xmlns:a16="http://schemas.microsoft.com/office/drawing/2014/main" val="20003"/>
                    </a:ext>
                  </a:extLst>
                </a:gridCol>
                <a:gridCol w="594995">
                  <a:extLst>
                    <a:ext uri="{9D8B030D-6E8A-4147-A177-3AD203B41FA5}">
                      <a16:colId xmlns:a16="http://schemas.microsoft.com/office/drawing/2014/main" val="20004"/>
                    </a:ext>
                  </a:extLst>
                </a:gridCol>
              </a:tblGrid>
              <a:tr h="634365">
                <a:tc>
                  <a:txBody>
                    <a:bodyPr/>
                    <a:lstStyle/>
                    <a:p>
                      <a:pPr>
                        <a:lnSpc>
                          <a:spcPct val="100000"/>
                        </a:lnSpc>
                        <a:spcBef>
                          <a:spcPts val="125"/>
                        </a:spcBef>
                      </a:pPr>
                      <a:endParaRPr sz="1000">
                        <a:latin typeface="Times New Roman"/>
                        <a:cs typeface="Times New Roman"/>
                      </a:endParaRPr>
                    </a:p>
                    <a:p>
                      <a:pPr>
                        <a:lnSpc>
                          <a:spcPct val="100000"/>
                        </a:lnSpc>
                      </a:pPr>
                      <a:r>
                        <a:rPr sz="1000" b="1" spc="-20" dirty="0">
                          <a:solidFill>
                            <a:srgbClr val="E9473E"/>
                          </a:solidFill>
                          <a:latin typeface="Arial"/>
                          <a:cs typeface="Arial"/>
                        </a:rPr>
                        <a:t>OLD</a:t>
                      </a:r>
                      <a:r>
                        <a:rPr sz="1000" b="1" spc="-40" dirty="0">
                          <a:solidFill>
                            <a:srgbClr val="E9473E"/>
                          </a:solidFill>
                          <a:latin typeface="Arial"/>
                          <a:cs typeface="Arial"/>
                        </a:rPr>
                        <a:t> </a:t>
                      </a:r>
                      <a:r>
                        <a:rPr sz="1000" spc="-20" dirty="0">
                          <a:solidFill>
                            <a:srgbClr val="E9473E"/>
                          </a:solidFill>
                          <a:latin typeface="Arial"/>
                          <a:cs typeface="Arial"/>
                        </a:rPr>
                        <a:t>GCSE</a:t>
                      </a:r>
                      <a:endParaRPr sz="1000">
                        <a:latin typeface="Arial"/>
                        <a:cs typeface="Arial"/>
                      </a:endParaRPr>
                    </a:p>
                    <a:p>
                      <a:pPr>
                        <a:lnSpc>
                          <a:spcPct val="100000"/>
                        </a:lnSpc>
                      </a:pPr>
                      <a:r>
                        <a:rPr sz="1000" dirty="0">
                          <a:solidFill>
                            <a:srgbClr val="1D1D1B"/>
                          </a:solidFill>
                          <a:latin typeface="Arial"/>
                          <a:cs typeface="Arial"/>
                        </a:rPr>
                        <a:t>grading</a:t>
                      </a:r>
                      <a:r>
                        <a:rPr sz="1000" spc="10" dirty="0">
                          <a:solidFill>
                            <a:srgbClr val="1D1D1B"/>
                          </a:solidFill>
                          <a:latin typeface="Arial"/>
                          <a:cs typeface="Arial"/>
                        </a:rPr>
                        <a:t> </a:t>
                      </a:r>
                      <a:r>
                        <a:rPr sz="1000" spc="-10" dirty="0">
                          <a:solidFill>
                            <a:srgbClr val="1D1D1B"/>
                          </a:solidFill>
                          <a:latin typeface="Arial"/>
                          <a:cs typeface="Arial"/>
                        </a:rPr>
                        <a:t>structure</a:t>
                      </a:r>
                      <a:endParaRPr sz="1000">
                        <a:latin typeface="Arial"/>
                        <a:cs typeface="Arial"/>
                      </a:endParaRPr>
                    </a:p>
                  </a:txBody>
                  <a:tcPr marL="0" marR="0" marT="15875" marB="0">
                    <a:lnR w="6350">
                      <a:solidFill>
                        <a:srgbClr val="B4ACA6"/>
                      </a:solidFill>
                      <a:prstDash val="solid"/>
                    </a:lnR>
                    <a:lnT w="9525">
                      <a:solidFill>
                        <a:srgbClr val="E9473E"/>
                      </a:solidFill>
                      <a:prstDash val="sysDot"/>
                    </a:lnT>
                    <a:lnB w="6350">
                      <a:solidFill>
                        <a:srgbClr val="B4ACA6"/>
                      </a:solidFill>
                      <a:prstDash val="solid"/>
                    </a:lnB>
                  </a:tcPr>
                </a:tc>
                <a:tc>
                  <a:txBody>
                    <a:bodyPr/>
                    <a:lstStyle/>
                    <a:p>
                      <a:pPr>
                        <a:lnSpc>
                          <a:spcPct val="100000"/>
                        </a:lnSpc>
                        <a:spcBef>
                          <a:spcPts val="725"/>
                        </a:spcBef>
                      </a:pPr>
                      <a:endParaRPr sz="1000">
                        <a:latin typeface="Times New Roman"/>
                        <a:cs typeface="Times New Roman"/>
                      </a:endParaRPr>
                    </a:p>
                    <a:p>
                      <a:pPr marL="1270" algn="ctr">
                        <a:lnSpc>
                          <a:spcPct val="100000"/>
                        </a:lnSpc>
                      </a:pPr>
                      <a:r>
                        <a:rPr sz="1000" dirty="0">
                          <a:solidFill>
                            <a:srgbClr val="1D1D1B"/>
                          </a:solidFill>
                          <a:latin typeface="Arial"/>
                          <a:cs typeface="Arial"/>
                        </a:rPr>
                        <a:t>A*</a:t>
                      </a:r>
                      <a:r>
                        <a:rPr sz="1000" spc="5" dirty="0">
                          <a:solidFill>
                            <a:srgbClr val="1D1D1B"/>
                          </a:solidFill>
                          <a:latin typeface="Arial"/>
                          <a:cs typeface="Arial"/>
                        </a:rPr>
                        <a:t> </a:t>
                      </a:r>
                      <a:r>
                        <a:rPr sz="1000" spc="-50" dirty="0">
                          <a:solidFill>
                            <a:srgbClr val="1D1D1B"/>
                          </a:solidFill>
                          <a:latin typeface="Arial"/>
                          <a:cs typeface="Arial"/>
                        </a:rPr>
                        <a:t>A</a:t>
                      </a:r>
                      <a:endParaRPr sz="1000">
                        <a:latin typeface="Arial"/>
                        <a:cs typeface="Arial"/>
                      </a:endParaRPr>
                    </a:p>
                  </a:txBody>
                  <a:tcPr marL="0" marR="0" marT="92075" marB="0">
                    <a:lnL w="6350">
                      <a:solidFill>
                        <a:srgbClr val="B4ACA6"/>
                      </a:solidFill>
                      <a:prstDash val="solid"/>
                    </a:lnL>
                    <a:lnR w="6350">
                      <a:solidFill>
                        <a:srgbClr val="B4ACA6"/>
                      </a:solidFill>
                      <a:prstDash val="solid"/>
                    </a:lnR>
                    <a:lnT w="9525">
                      <a:solidFill>
                        <a:srgbClr val="E9473E"/>
                      </a:solidFill>
                      <a:prstDash val="sysDot"/>
                    </a:lnT>
                    <a:lnB w="6350">
                      <a:solidFill>
                        <a:srgbClr val="B4ACA6"/>
                      </a:solidFill>
                      <a:prstDash val="solid"/>
                    </a:lnB>
                  </a:tcPr>
                </a:tc>
                <a:tc>
                  <a:txBody>
                    <a:bodyPr/>
                    <a:lstStyle/>
                    <a:p>
                      <a:pPr>
                        <a:lnSpc>
                          <a:spcPct val="100000"/>
                        </a:lnSpc>
                        <a:spcBef>
                          <a:spcPts val="725"/>
                        </a:spcBef>
                      </a:pPr>
                      <a:endParaRPr sz="1000">
                        <a:latin typeface="Times New Roman"/>
                        <a:cs typeface="Times New Roman"/>
                      </a:endParaRPr>
                    </a:p>
                    <a:p>
                      <a:pPr marL="635" algn="ctr">
                        <a:lnSpc>
                          <a:spcPct val="100000"/>
                        </a:lnSpc>
                      </a:pPr>
                      <a:r>
                        <a:rPr sz="1000" dirty="0">
                          <a:solidFill>
                            <a:srgbClr val="1D1D1B"/>
                          </a:solidFill>
                          <a:latin typeface="Arial"/>
                          <a:cs typeface="Arial"/>
                        </a:rPr>
                        <a:t>B</a:t>
                      </a:r>
                      <a:r>
                        <a:rPr sz="1000" spc="-25" dirty="0">
                          <a:solidFill>
                            <a:srgbClr val="1D1D1B"/>
                          </a:solidFill>
                          <a:latin typeface="Arial"/>
                          <a:cs typeface="Arial"/>
                        </a:rPr>
                        <a:t> </a:t>
                      </a:r>
                      <a:r>
                        <a:rPr sz="1000" spc="-60" dirty="0">
                          <a:solidFill>
                            <a:srgbClr val="1D1D1B"/>
                          </a:solidFill>
                          <a:latin typeface="Arial"/>
                          <a:cs typeface="Arial"/>
                        </a:rPr>
                        <a:t>C</a:t>
                      </a:r>
                      <a:endParaRPr sz="1000">
                        <a:latin typeface="Arial"/>
                        <a:cs typeface="Arial"/>
                      </a:endParaRPr>
                    </a:p>
                  </a:txBody>
                  <a:tcPr marL="0" marR="0" marT="92075" marB="0">
                    <a:lnL w="6350">
                      <a:solidFill>
                        <a:srgbClr val="B4ACA6"/>
                      </a:solidFill>
                      <a:prstDash val="solid"/>
                    </a:lnL>
                    <a:lnR w="6350">
                      <a:solidFill>
                        <a:srgbClr val="B4ACA6"/>
                      </a:solidFill>
                      <a:prstDash val="solid"/>
                    </a:lnR>
                    <a:lnT w="9525">
                      <a:solidFill>
                        <a:srgbClr val="E9473E"/>
                      </a:solidFill>
                      <a:prstDash val="sysDot"/>
                    </a:lnT>
                    <a:lnB w="6350">
                      <a:solidFill>
                        <a:srgbClr val="B4ACA6"/>
                      </a:solidFill>
                      <a:prstDash val="solid"/>
                    </a:lnB>
                  </a:tcPr>
                </a:tc>
                <a:tc>
                  <a:txBody>
                    <a:bodyPr/>
                    <a:lstStyle/>
                    <a:p>
                      <a:pPr>
                        <a:lnSpc>
                          <a:spcPct val="100000"/>
                        </a:lnSpc>
                        <a:spcBef>
                          <a:spcPts val="725"/>
                        </a:spcBef>
                      </a:pPr>
                      <a:endParaRPr sz="1000">
                        <a:latin typeface="Times New Roman"/>
                        <a:cs typeface="Times New Roman"/>
                      </a:endParaRPr>
                    </a:p>
                    <a:p>
                      <a:pPr marL="635" algn="ctr">
                        <a:lnSpc>
                          <a:spcPct val="100000"/>
                        </a:lnSpc>
                      </a:pPr>
                      <a:r>
                        <a:rPr sz="1000" dirty="0">
                          <a:solidFill>
                            <a:srgbClr val="1D1D1B"/>
                          </a:solidFill>
                          <a:latin typeface="Arial"/>
                          <a:cs typeface="Arial"/>
                        </a:rPr>
                        <a:t>D</a:t>
                      </a:r>
                      <a:r>
                        <a:rPr sz="1000" spc="-55" dirty="0">
                          <a:solidFill>
                            <a:srgbClr val="1D1D1B"/>
                          </a:solidFill>
                          <a:latin typeface="Arial"/>
                          <a:cs typeface="Arial"/>
                        </a:rPr>
                        <a:t> </a:t>
                      </a:r>
                      <a:r>
                        <a:rPr sz="1000" spc="-80" dirty="0">
                          <a:solidFill>
                            <a:srgbClr val="1D1D1B"/>
                          </a:solidFill>
                          <a:latin typeface="Arial"/>
                          <a:cs typeface="Arial"/>
                        </a:rPr>
                        <a:t>E</a:t>
                      </a:r>
                      <a:r>
                        <a:rPr sz="1000" spc="-5" dirty="0">
                          <a:solidFill>
                            <a:srgbClr val="1D1D1B"/>
                          </a:solidFill>
                          <a:latin typeface="Arial"/>
                          <a:cs typeface="Arial"/>
                        </a:rPr>
                        <a:t> </a:t>
                      </a:r>
                      <a:r>
                        <a:rPr sz="1000" dirty="0">
                          <a:solidFill>
                            <a:srgbClr val="1D1D1B"/>
                          </a:solidFill>
                          <a:latin typeface="Arial"/>
                          <a:cs typeface="Arial"/>
                        </a:rPr>
                        <a:t>F</a:t>
                      </a:r>
                      <a:r>
                        <a:rPr sz="1000" spc="-20" dirty="0">
                          <a:solidFill>
                            <a:srgbClr val="1D1D1B"/>
                          </a:solidFill>
                          <a:latin typeface="Arial"/>
                          <a:cs typeface="Arial"/>
                        </a:rPr>
                        <a:t> </a:t>
                      </a:r>
                      <a:r>
                        <a:rPr sz="1000" spc="-50" dirty="0">
                          <a:solidFill>
                            <a:srgbClr val="1D1D1B"/>
                          </a:solidFill>
                          <a:latin typeface="Arial"/>
                          <a:cs typeface="Arial"/>
                        </a:rPr>
                        <a:t>G</a:t>
                      </a:r>
                      <a:endParaRPr sz="1000">
                        <a:latin typeface="Arial"/>
                        <a:cs typeface="Arial"/>
                      </a:endParaRPr>
                    </a:p>
                  </a:txBody>
                  <a:tcPr marL="0" marR="0" marT="92075" marB="0">
                    <a:lnL w="6350">
                      <a:solidFill>
                        <a:srgbClr val="B4ACA6"/>
                      </a:solidFill>
                      <a:prstDash val="solid"/>
                    </a:lnL>
                    <a:lnR w="6350">
                      <a:solidFill>
                        <a:srgbClr val="B4ACA6"/>
                      </a:solidFill>
                      <a:prstDash val="solid"/>
                    </a:lnR>
                    <a:lnT w="9525">
                      <a:solidFill>
                        <a:srgbClr val="E9473E"/>
                      </a:solidFill>
                      <a:prstDash val="sysDot"/>
                    </a:lnT>
                    <a:lnB w="6350">
                      <a:solidFill>
                        <a:srgbClr val="B4ACA6"/>
                      </a:solidFill>
                      <a:prstDash val="solid"/>
                    </a:lnB>
                  </a:tcPr>
                </a:tc>
                <a:tc>
                  <a:txBody>
                    <a:bodyPr/>
                    <a:lstStyle/>
                    <a:p>
                      <a:pPr>
                        <a:lnSpc>
                          <a:spcPct val="100000"/>
                        </a:lnSpc>
                        <a:spcBef>
                          <a:spcPts val="725"/>
                        </a:spcBef>
                      </a:pPr>
                      <a:endParaRPr sz="1000">
                        <a:latin typeface="Times New Roman"/>
                        <a:cs typeface="Times New Roman"/>
                      </a:endParaRPr>
                    </a:p>
                    <a:p>
                      <a:pPr marL="635" algn="ctr">
                        <a:lnSpc>
                          <a:spcPct val="100000"/>
                        </a:lnSpc>
                      </a:pPr>
                      <a:r>
                        <a:rPr sz="1000" spc="-50" dirty="0">
                          <a:solidFill>
                            <a:srgbClr val="1D1D1B"/>
                          </a:solidFill>
                          <a:latin typeface="Arial"/>
                          <a:cs typeface="Arial"/>
                        </a:rPr>
                        <a:t>U</a:t>
                      </a:r>
                      <a:endParaRPr sz="1000">
                        <a:latin typeface="Arial"/>
                        <a:cs typeface="Arial"/>
                      </a:endParaRPr>
                    </a:p>
                  </a:txBody>
                  <a:tcPr marL="0" marR="0" marT="92075" marB="0">
                    <a:lnL w="6350">
                      <a:solidFill>
                        <a:srgbClr val="B4ACA6"/>
                      </a:solidFill>
                      <a:prstDash val="solid"/>
                    </a:lnL>
                    <a:lnT w="9525">
                      <a:solidFill>
                        <a:srgbClr val="E9473E"/>
                      </a:solidFill>
                      <a:prstDash val="sysDot"/>
                    </a:lnT>
                    <a:lnB w="6350">
                      <a:solidFill>
                        <a:srgbClr val="B4ACA6"/>
                      </a:solidFill>
                      <a:prstDash val="solid"/>
                    </a:lnB>
                  </a:tcPr>
                </a:tc>
                <a:extLst>
                  <a:ext uri="{0D108BD9-81ED-4DB2-BD59-A6C34878D82A}">
                    <a16:rowId xmlns:a16="http://schemas.microsoft.com/office/drawing/2014/main" val="10000"/>
                  </a:ext>
                </a:extLst>
              </a:tr>
              <a:tr h="634365">
                <a:tc>
                  <a:txBody>
                    <a:bodyPr/>
                    <a:lstStyle/>
                    <a:p>
                      <a:pPr>
                        <a:lnSpc>
                          <a:spcPct val="100000"/>
                        </a:lnSpc>
                        <a:spcBef>
                          <a:spcPts val="125"/>
                        </a:spcBef>
                      </a:pPr>
                      <a:endParaRPr sz="1000">
                        <a:latin typeface="Times New Roman"/>
                        <a:cs typeface="Times New Roman"/>
                      </a:endParaRPr>
                    </a:p>
                    <a:p>
                      <a:pPr>
                        <a:lnSpc>
                          <a:spcPct val="100000"/>
                        </a:lnSpc>
                      </a:pPr>
                      <a:r>
                        <a:rPr sz="1000" b="1" spc="-20" dirty="0">
                          <a:solidFill>
                            <a:srgbClr val="E9473E"/>
                          </a:solidFill>
                          <a:latin typeface="Arial"/>
                          <a:cs typeface="Arial"/>
                        </a:rPr>
                        <a:t>NEW</a:t>
                      </a:r>
                      <a:r>
                        <a:rPr sz="1000" b="1" spc="-50" dirty="0">
                          <a:solidFill>
                            <a:srgbClr val="E9473E"/>
                          </a:solidFill>
                          <a:latin typeface="Arial"/>
                          <a:cs typeface="Arial"/>
                        </a:rPr>
                        <a:t> </a:t>
                      </a:r>
                      <a:r>
                        <a:rPr sz="1000" spc="-20" dirty="0">
                          <a:solidFill>
                            <a:srgbClr val="E9473E"/>
                          </a:solidFill>
                          <a:latin typeface="Arial"/>
                          <a:cs typeface="Arial"/>
                        </a:rPr>
                        <a:t>GCSE</a:t>
                      </a:r>
                      <a:endParaRPr sz="1000">
                        <a:latin typeface="Arial"/>
                        <a:cs typeface="Arial"/>
                      </a:endParaRPr>
                    </a:p>
                    <a:p>
                      <a:pPr>
                        <a:lnSpc>
                          <a:spcPct val="100000"/>
                        </a:lnSpc>
                      </a:pPr>
                      <a:r>
                        <a:rPr sz="1000" dirty="0">
                          <a:solidFill>
                            <a:srgbClr val="1D1D1B"/>
                          </a:solidFill>
                          <a:latin typeface="Arial"/>
                          <a:cs typeface="Arial"/>
                        </a:rPr>
                        <a:t>grading</a:t>
                      </a:r>
                      <a:r>
                        <a:rPr sz="1000" spc="10" dirty="0">
                          <a:solidFill>
                            <a:srgbClr val="1D1D1B"/>
                          </a:solidFill>
                          <a:latin typeface="Arial"/>
                          <a:cs typeface="Arial"/>
                        </a:rPr>
                        <a:t> </a:t>
                      </a:r>
                      <a:r>
                        <a:rPr sz="1000" spc="-10" dirty="0">
                          <a:solidFill>
                            <a:srgbClr val="1D1D1B"/>
                          </a:solidFill>
                          <a:latin typeface="Arial"/>
                          <a:cs typeface="Arial"/>
                        </a:rPr>
                        <a:t>structure</a:t>
                      </a:r>
                      <a:endParaRPr sz="1000">
                        <a:latin typeface="Arial"/>
                        <a:cs typeface="Arial"/>
                      </a:endParaRPr>
                    </a:p>
                  </a:txBody>
                  <a:tcPr marL="0" marR="0" marT="15875" marB="0">
                    <a:lnR w="6350">
                      <a:solidFill>
                        <a:srgbClr val="B4ACA6"/>
                      </a:solidFill>
                      <a:prstDash val="solid"/>
                    </a:lnR>
                    <a:lnT w="6350">
                      <a:solidFill>
                        <a:srgbClr val="B4ACA6"/>
                      </a:solidFill>
                      <a:prstDash val="solid"/>
                    </a:lnT>
                    <a:lnB w="6350">
                      <a:solidFill>
                        <a:srgbClr val="B4ACA6"/>
                      </a:solidFill>
                      <a:prstDash val="solid"/>
                    </a:lnB>
                  </a:tcPr>
                </a:tc>
                <a:tc>
                  <a:txBody>
                    <a:bodyPr/>
                    <a:lstStyle/>
                    <a:p>
                      <a:pPr>
                        <a:lnSpc>
                          <a:spcPct val="100000"/>
                        </a:lnSpc>
                        <a:spcBef>
                          <a:spcPts val="725"/>
                        </a:spcBef>
                      </a:pPr>
                      <a:endParaRPr sz="1000">
                        <a:latin typeface="Times New Roman"/>
                        <a:cs typeface="Times New Roman"/>
                      </a:endParaRPr>
                    </a:p>
                    <a:p>
                      <a:pPr marL="1905" algn="ctr">
                        <a:lnSpc>
                          <a:spcPct val="100000"/>
                        </a:lnSpc>
                      </a:pPr>
                      <a:r>
                        <a:rPr sz="1000" dirty="0">
                          <a:solidFill>
                            <a:srgbClr val="1D1D1B"/>
                          </a:solidFill>
                          <a:latin typeface="Arial"/>
                          <a:cs typeface="Arial"/>
                        </a:rPr>
                        <a:t>9</a:t>
                      </a:r>
                      <a:r>
                        <a:rPr sz="1000" spc="-5" dirty="0">
                          <a:solidFill>
                            <a:srgbClr val="1D1D1B"/>
                          </a:solidFill>
                          <a:latin typeface="Arial"/>
                          <a:cs typeface="Arial"/>
                        </a:rPr>
                        <a:t> </a:t>
                      </a:r>
                      <a:r>
                        <a:rPr sz="1000" dirty="0">
                          <a:solidFill>
                            <a:srgbClr val="1D1D1B"/>
                          </a:solidFill>
                          <a:latin typeface="Arial"/>
                          <a:cs typeface="Arial"/>
                        </a:rPr>
                        <a:t>8</a:t>
                      </a:r>
                      <a:r>
                        <a:rPr sz="1000" spc="-15" dirty="0">
                          <a:solidFill>
                            <a:srgbClr val="1D1D1B"/>
                          </a:solidFill>
                          <a:latin typeface="Arial"/>
                          <a:cs typeface="Arial"/>
                        </a:rPr>
                        <a:t> </a:t>
                      </a:r>
                      <a:r>
                        <a:rPr sz="1000" spc="-50" dirty="0">
                          <a:solidFill>
                            <a:srgbClr val="1D1D1B"/>
                          </a:solidFill>
                          <a:latin typeface="Arial"/>
                          <a:cs typeface="Arial"/>
                        </a:rPr>
                        <a:t>7</a:t>
                      </a:r>
                      <a:endParaRPr sz="1000">
                        <a:latin typeface="Arial"/>
                        <a:cs typeface="Arial"/>
                      </a:endParaRPr>
                    </a:p>
                  </a:txBody>
                  <a:tcPr marL="0" marR="0" marT="92075" marB="0">
                    <a:lnL w="6350">
                      <a:solidFill>
                        <a:srgbClr val="B4ACA6"/>
                      </a:solidFill>
                      <a:prstDash val="solid"/>
                    </a:lnL>
                    <a:lnR w="6350">
                      <a:solidFill>
                        <a:srgbClr val="B4ACA6"/>
                      </a:solidFill>
                      <a:prstDash val="solid"/>
                    </a:lnR>
                    <a:lnT w="6350">
                      <a:solidFill>
                        <a:srgbClr val="B4ACA6"/>
                      </a:solidFill>
                      <a:prstDash val="solid"/>
                    </a:lnT>
                    <a:lnB w="6350">
                      <a:solidFill>
                        <a:srgbClr val="B4ACA6"/>
                      </a:solidFill>
                      <a:prstDash val="solid"/>
                    </a:lnB>
                  </a:tcPr>
                </a:tc>
                <a:tc>
                  <a:txBody>
                    <a:bodyPr/>
                    <a:lstStyle/>
                    <a:p>
                      <a:pPr>
                        <a:lnSpc>
                          <a:spcPct val="100000"/>
                        </a:lnSpc>
                        <a:spcBef>
                          <a:spcPts val="725"/>
                        </a:spcBef>
                      </a:pPr>
                      <a:endParaRPr sz="1000">
                        <a:latin typeface="Times New Roman"/>
                        <a:cs typeface="Times New Roman"/>
                      </a:endParaRPr>
                    </a:p>
                    <a:p>
                      <a:pPr marL="1905" algn="ctr">
                        <a:lnSpc>
                          <a:spcPct val="100000"/>
                        </a:lnSpc>
                      </a:pPr>
                      <a:r>
                        <a:rPr sz="1000" dirty="0">
                          <a:solidFill>
                            <a:srgbClr val="1D1D1B"/>
                          </a:solidFill>
                          <a:latin typeface="Arial"/>
                          <a:cs typeface="Arial"/>
                        </a:rPr>
                        <a:t>6</a:t>
                      </a:r>
                      <a:r>
                        <a:rPr sz="1000" spc="-5" dirty="0">
                          <a:solidFill>
                            <a:srgbClr val="1D1D1B"/>
                          </a:solidFill>
                          <a:latin typeface="Arial"/>
                          <a:cs typeface="Arial"/>
                        </a:rPr>
                        <a:t> </a:t>
                      </a:r>
                      <a:r>
                        <a:rPr sz="1000" dirty="0">
                          <a:solidFill>
                            <a:srgbClr val="1D1D1B"/>
                          </a:solidFill>
                          <a:latin typeface="Arial"/>
                          <a:cs typeface="Arial"/>
                        </a:rPr>
                        <a:t>5</a:t>
                      </a:r>
                      <a:r>
                        <a:rPr sz="1000" spc="-15" dirty="0">
                          <a:solidFill>
                            <a:srgbClr val="1D1D1B"/>
                          </a:solidFill>
                          <a:latin typeface="Arial"/>
                          <a:cs typeface="Arial"/>
                        </a:rPr>
                        <a:t> </a:t>
                      </a:r>
                      <a:r>
                        <a:rPr sz="1000" spc="-50" dirty="0">
                          <a:solidFill>
                            <a:srgbClr val="1D1D1B"/>
                          </a:solidFill>
                          <a:latin typeface="Arial"/>
                          <a:cs typeface="Arial"/>
                        </a:rPr>
                        <a:t>4</a:t>
                      </a:r>
                      <a:endParaRPr sz="1000">
                        <a:latin typeface="Arial"/>
                        <a:cs typeface="Arial"/>
                      </a:endParaRPr>
                    </a:p>
                  </a:txBody>
                  <a:tcPr marL="0" marR="0" marT="92075" marB="0">
                    <a:lnL w="6350">
                      <a:solidFill>
                        <a:srgbClr val="B4ACA6"/>
                      </a:solidFill>
                      <a:prstDash val="solid"/>
                    </a:lnL>
                    <a:lnR w="6350">
                      <a:solidFill>
                        <a:srgbClr val="B4ACA6"/>
                      </a:solidFill>
                      <a:prstDash val="solid"/>
                    </a:lnR>
                    <a:lnT w="6350">
                      <a:solidFill>
                        <a:srgbClr val="B4ACA6"/>
                      </a:solidFill>
                      <a:prstDash val="solid"/>
                    </a:lnT>
                    <a:lnB w="6350">
                      <a:solidFill>
                        <a:srgbClr val="B4ACA6"/>
                      </a:solidFill>
                      <a:prstDash val="solid"/>
                    </a:lnB>
                  </a:tcPr>
                </a:tc>
                <a:tc>
                  <a:txBody>
                    <a:bodyPr/>
                    <a:lstStyle/>
                    <a:p>
                      <a:pPr>
                        <a:lnSpc>
                          <a:spcPct val="100000"/>
                        </a:lnSpc>
                        <a:spcBef>
                          <a:spcPts val="725"/>
                        </a:spcBef>
                      </a:pPr>
                      <a:endParaRPr sz="1000">
                        <a:latin typeface="Times New Roman"/>
                        <a:cs typeface="Times New Roman"/>
                      </a:endParaRPr>
                    </a:p>
                    <a:p>
                      <a:pPr marL="2540" algn="ctr">
                        <a:lnSpc>
                          <a:spcPct val="100000"/>
                        </a:lnSpc>
                      </a:pPr>
                      <a:r>
                        <a:rPr sz="1000" dirty="0">
                          <a:solidFill>
                            <a:srgbClr val="1D1D1B"/>
                          </a:solidFill>
                          <a:latin typeface="Arial"/>
                          <a:cs typeface="Arial"/>
                        </a:rPr>
                        <a:t>3</a:t>
                      </a:r>
                      <a:r>
                        <a:rPr sz="1000" spc="-5" dirty="0">
                          <a:solidFill>
                            <a:srgbClr val="1D1D1B"/>
                          </a:solidFill>
                          <a:latin typeface="Arial"/>
                          <a:cs typeface="Arial"/>
                        </a:rPr>
                        <a:t> </a:t>
                      </a:r>
                      <a:r>
                        <a:rPr sz="1000" dirty="0">
                          <a:solidFill>
                            <a:srgbClr val="1D1D1B"/>
                          </a:solidFill>
                          <a:latin typeface="Arial"/>
                          <a:cs typeface="Arial"/>
                        </a:rPr>
                        <a:t>2</a:t>
                      </a:r>
                      <a:r>
                        <a:rPr sz="1000" spc="-15" dirty="0">
                          <a:solidFill>
                            <a:srgbClr val="1D1D1B"/>
                          </a:solidFill>
                          <a:latin typeface="Arial"/>
                          <a:cs typeface="Arial"/>
                        </a:rPr>
                        <a:t> </a:t>
                      </a:r>
                      <a:r>
                        <a:rPr sz="1000" spc="-50" dirty="0">
                          <a:solidFill>
                            <a:srgbClr val="1D1D1B"/>
                          </a:solidFill>
                          <a:latin typeface="Arial"/>
                          <a:cs typeface="Arial"/>
                        </a:rPr>
                        <a:t>1</a:t>
                      </a:r>
                      <a:endParaRPr sz="1000">
                        <a:latin typeface="Arial"/>
                        <a:cs typeface="Arial"/>
                      </a:endParaRPr>
                    </a:p>
                  </a:txBody>
                  <a:tcPr marL="0" marR="0" marT="92075" marB="0">
                    <a:lnL w="6350">
                      <a:solidFill>
                        <a:srgbClr val="B4ACA6"/>
                      </a:solidFill>
                      <a:prstDash val="solid"/>
                    </a:lnL>
                    <a:lnR w="6350">
                      <a:solidFill>
                        <a:srgbClr val="B4ACA6"/>
                      </a:solidFill>
                      <a:prstDash val="solid"/>
                    </a:lnR>
                    <a:lnT w="6350">
                      <a:solidFill>
                        <a:srgbClr val="B4ACA6"/>
                      </a:solidFill>
                      <a:prstDash val="solid"/>
                    </a:lnT>
                    <a:lnB w="6350">
                      <a:solidFill>
                        <a:srgbClr val="B4ACA6"/>
                      </a:solidFill>
                      <a:prstDash val="solid"/>
                    </a:lnB>
                  </a:tcPr>
                </a:tc>
                <a:tc>
                  <a:txBody>
                    <a:bodyPr/>
                    <a:lstStyle/>
                    <a:p>
                      <a:pPr>
                        <a:lnSpc>
                          <a:spcPct val="100000"/>
                        </a:lnSpc>
                        <a:spcBef>
                          <a:spcPts val="725"/>
                        </a:spcBef>
                      </a:pPr>
                      <a:endParaRPr sz="1000">
                        <a:latin typeface="Times New Roman"/>
                        <a:cs typeface="Times New Roman"/>
                      </a:endParaRPr>
                    </a:p>
                    <a:p>
                      <a:pPr marL="635" algn="ctr">
                        <a:lnSpc>
                          <a:spcPct val="100000"/>
                        </a:lnSpc>
                      </a:pPr>
                      <a:r>
                        <a:rPr sz="1000" spc="-50" dirty="0">
                          <a:solidFill>
                            <a:srgbClr val="1D1D1B"/>
                          </a:solidFill>
                          <a:latin typeface="Arial"/>
                          <a:cs typeface="Arial"/>
                        </a:rPr>
                        <a:t>U</a:t>
                      </a:r>
                      <a:endParaRPr sz="1000">
                        <a:latin typeface="Arial"/>
                        <a:cs typeface="Arial"/>
                      </a:endParaRPr>
                    </a:p>
                  </a:txBody>
                  <a:tcPr marL="0" marR="0" marT="92075" marB="0">
                    <a:lnL w="6350">
                      <a:solidFill>
                        <a:srgbClr val="B4ACA6"/>
                      </a:solidFill>
                      <a:prstDash val="solid"/>
                    </a:lnL>
                    <a:lnT w="6350">
                      <a:solidFill>
                        <a:srgbClr val="B4ACA6"/>
                      </a:solidFill>
                      <a:prstDash val="solid"/>
                    </a:lnT>
                    <a:lnB w="6350">
                      <a:solidFill>
                        <a:srgbClr val="B4ACA6"/>
                      </a:solidFill>
                      <a:prstDash val="solid"/>
                    </a:lnB>
                  </a:tcPr>
                </a:tc>
                <a:extLst>
                  <a:ext uri="{0D108BD9-81ED-4DB2-BD59-A6C34878D82A}">
                    <a16:rowId xmlns:a16="http://schemas.microsoft.com/office/drawing/2014/main" val="10001"/>
                  </a:ext>
                </a:extLst>
              </a:tr>
              <a:tr h="634365">
                <a:tc>
                  <a:txBody>
                    <a:bodyPr/>
                    <a:lstStyle/>
                    <a:p>
                      <a:pPr>
                        <a:lnSpc>
                          <a:spcPct val="100000"/>
                        </a:lnSpc>
                        <a:spcBef>
                          <a:spcPts val="130"/>
                        </a:spcBef>
                      </a:pPr>
                      <a:endParaRPr sz="1000">
                        <a:latin typeface="Times New Roman"/>
                        <a:cs typeface="Times New Roman"/>
                      </a:endParaRPr>
                    </a:p>
                    <a:p>
                      <a:pPr marR="173990">
                        <a:lnSpc>
                          <a:spcPct val="100000"/>
                        </a:lnSpc>
                      </a:pPr>
                      <a:r>
                        <a:rPr sz="1000" dirty="0">
                          <a:solidFill>
                            <a:srgbClr val="E9473E"/>
                          </a:solidFill>
                          <a:latin typeface="Arial"/>
                          <a:cs typeface="Arial"/>
                        </a:rPr>
                        <a:t>Technical</a:t>
                      </a:r>
                      <a:r>
                        <a:rPr sz="1000" spc="-60" dirty="0">
                          <a:solidFill>
                            <a:srgbClr val="E9473E"/>
                          </a:solidFill>
                          <a:latin typeface="Arial"/>
                          <a:cs typeface="Arial"/>
                        </a:rPr>
                        <a:t> </a:t>
                      </a:r>
                      <a:r>
                        <a:rPr sz="1000" spc="-10" dirty="0">
                          <a:solidFill>
                            <a:srgbClr val="E9473E"/>
                          </a:solidFill>
                          <a:latin typeface="Arial"/>
                          <a:cs typeface="Arial"/>
                        </a:rPr>
                        <a:t>qualification </a:t>
                      </a:r>
                      <a:r>
                        <a:rPr sz="1000" dirty="0">
                          <a:solidFill>
                            <a:srgbClr val="1D1D1B"/>
                          </a:solidFill>
                          <a:latin typeface="Arial"/>
                          <a:cs typeface="Arial"/>
                        </a:rPr>
                        <a:t>grading</a:t>
                      </a:r>
                      <a:r>
                        <a:rPr sz="1000" spc="10" dirty="0">
                          <a:solidFill>
                            <a:srgbClr val="1D1D1B"/>
                          </a:solidFill>
                          <a:latin typeface="Arial"/>
                          <a:cs typeface="Arial"/>
                        </a:rPr>
                        <a:t> </a:t>
                      </a:r>
                      <a:r>
                        <a:rPr sz="1000" spc="-10" dirty="0">
                          <a:solidFill>
                            <a:srgbClr val="1D1D1B"/>
                          </a:solidFill>
                          <a:latin typeface="Arial"/>
                          <a:cs typeface="Arial"/>
                        </a:rPr>
                        <a:t>structure</a:t>
                      </a:r>
                      <a:endParaRPr sz="1000">
                        <a:latin typeface="Arial"/>
                        <a:cs typeface="Arial"/>
                      </a:endParaRPr>
                    </a:p>
                  </a:txBody>
                  <a:tcPr marL="0" marR="0" marT="16510" marB="0">
                    <a:lnR w="6350">
                      <a:solidFill>
                        <a:srgbClr val="B4ACA6"/>
                      </a:solidFill>
                      <a:prstDash val="solid"/>
                    </a:lnR>
                    <a:lnT w="6350">
                      <a:solidFill>
                        <a:srgbClr val="B4ACA6"/>
                      </a:solidFill>
                      <a:prstDash val="solid"/>
                    </a:lnT>
                    <a:lnB w="6350">
                      <a:solidFill>
                        <a:srgbClr val="B4ACA6"/>
                      </a:solidFill>
                      <a:prstDash val="solid"/>
                    </a:lnB>
                  </a:tcPr>
                </a:tc>
                <a:tc>
                  <a:txBody>
                    <a:bodyPr/>
                    <a:lstStyle/>
                    <a:p>
                      <a:pPr>
                        <a:lnSpc>
                          <a:spcPct val="100000"/>
                        </a:lnSpc>
                        <a:spcBef>
                          <a:spcPts val="730"/>
                        </a:spcBef>
                      </a:pPr>
                      <a:endParaRPr sz="1000">
                        <a:latin typeface="Times New Roman"/>
                        <a:cs typeface="Times New Roman"/>
                      </a:endParaRPr>
                    </a:p>
                    <a:p>
                      <a:pPr algn="ctr">
                        <a:lnSpc>
                          <a:spcPct val="100000"/>
                        </a:lnSpc>
                      </a:pPr>
                      <a:r>
                        <a:rPr sz="1000" dirty="0">
                          <a:solidFill>
                            <a:srgbClr val="1D1D1B"/>
                          </a:solidFill>
                          <a:latin typeface="Arial"/>
                          <a:cs typeface="Arial"/>
                        </a:rPr>
                        <a:t>D*</a:t>
                      </a:r>
                      <a:r>
                        <a:rPr sz="1000" spc="-20" dirty="0">
                          <a:solidFill>
                            <a:srgbClr val="1D1D1B"/>
                          </a:solidFill>
                          <a:latin typeface="Arial"/>
                          <a:cs typeface="Arial"/>
                        </a:rPr>
                        <a:t> </a:t>
                      </a:r>
                      <a:r>
                        <a:rPr sz="1000" spc="-50" dirty="0">
                          <a:solidFill>
                            <a:srgbClr val="1D1D1B"/>
                          </a:solidFill>
                          <a:latin typeface="Arial"/>
                          <a:cs typeface="Arial"/>
                        </a:rPr>
                        <a:t>D</a:t>
                      </a:r>
                      <a:endParaRPr sz="1000">
                        <a:latin typeface="Arial"/>
                        <a:cs typeface="Arial"/>
                      </a:endParaRPr>
                    </a:p>
                  </a:txBody>
                  <a:tcPr marL="0" marR="0" marT="92710" marB="0">
                    <a:lnL w="6350">
                      <a:solidFill>
                        <a:srgbClr val="B4ACA6"/>
                      </a:solidFill>
                      <a:prstDash val="solid"/>
                    </a:lnL>
                    <a:lnR w="6350">
                      <a:solidFill>
                        <a:srgbClr val="B4ACA6"/>
                      </a:solidFill>
                      <a:prstDash val="solid"/>
                    </a:lnR>
                    <a:lnT w="6350">
                      <a:solidFill>
                        <a:srgbClr val="B4ACA6"/>
                      </a:solidFill>
                      <a:prstDash val="solid"/>
                    </a:lnT>
                    <a:lnB w="6350">
                      <a:solidFill>
                        <a:srgbClr val="B4ACA6"/>
                      </a:solidFill>
                      <a:prstDash val="solid"/>
                    </a:lnB>
                  </a:tcPr>
                </a:tc>
                <a:tc>
                  <a:txBody>
                    <a:bodyPr/>
                    <a:lstStyle/>
                    <a:p>
                      <a:pPr>
                        <a:lnSpc>
                          <a:spcPct val="100000"/>
                        </a:lnSpc>
                        <a:spcBef>
                          <a:spcPts val="730"/>
                        </a:spcBef>
                      </a:pPr>
                      <a:endParaRPr sz="1000">
                        <a:latin typeface="Times New Roman"/>
                        <a:cs typeface="Times New Roman"/>
                      </a:endParaRPr>
                    </a:p>
                    <a:p>
                      <a:pPr marL="635" algn="ctr">
                        <a:lnSpc>
                          <a:spcPct val="100000"/>
                        </a:lnSpc>
                      </a:pPr>
                      <a:r>
                        <a:rPr sz="1000" dirty="0">
                          <a:solidFill>
                            <a:srgbClr val="1D1D1B"/>
                          </a:solidFill>
                          <a:latin typeface="Arial"/>
                          <a:cs typeface="Arial"/>
                        </a:rPr>
                        <a:t>M</a:t>
                      </a:r>
                      <a:r>
                        <a:rPr sz="1000" spc="-10" dirty="0">
                          <a:solidFill>
                            <a:srgbClr val="1D1D1B"/>
                          </a:solidFill>
                          <a:latin typeface="Arial"/>
                          <a:cs typeface="Arial"/>
                        </a:rPr>
                        <a:t> </a:t>
                      </a:r>
                      <a:r>
                        <a:rPr sz="1000" spc="-50" dirty="0">
                          <a:solidFill>
                            <a:srgbClr val="1D1D1B"/>
                          </a:solidFill>
                          <a:latin typeface="Arial"/>
                          <a:cs typeface="Arial"/>
                        </a:rPr>
                        <a:t>P</a:t>
                      </a:r>
                      <a:endParaRPr sz="1000">
                        <a:latin typeface="Arial"/>
                        <a:cs typeface="Arial"/>
                      </a:endParaRPr>
                    </a:p>
                  </a:txBody>
                  <a:tcPr marL="0" marR="0" marT="92710" marB="0">
                    <a:lnL w="6350">
                      <a:solidFill>
                        <a:srgbClr val="B4ACA6"/>
                      </a:solidFill>
                      <a:prstDash val="solid"/>
                    </a:lnL>
                    <a:lnR w="6350">
                      <a:solidFill>
                        <a:srgbClr val="B4ACA6"/>
                      </a:solidFill>
                      <a:prstDash val="solid"/>
                    </a:lnR>
                    <a:lnT w="6350">
                      <a:solidFill>
                        <a:srgbClr val="B4ACA6"/>
                      </a:solidFill>
                      <a:prstDash val="solid"/>
                    </a:lnT>
                    <a:lnB w="6350">
                      <a:solidFill>
                        <a:srgbClr val="B4ACA6"/>
                      </a:solidFill>
                      <a:prstDash val="solid"/>
                    </a:lnB>
                  </a:tcPr>
                </a:tc>
                <a:tc>
                  <a:txBody>
                    <a:bodyPr/>
                    <a:lstStyle/>
                    <a:p>
                      <a:pPr>
                        <a:lnSpc>
                          <a:spcPct val="100000"/>
                        </a:lnSpc>
                        <a:spcBef>
                          <a:spcPts val="730"/>
                        </a:spcBef>
                      </a:pPr>
                      <a:endParaRPr sz="1000">
                        <a:latin typeface="Times New Roman"/>
                        <a:cs typeface="Times New Roman"/>
                      </a:endParaRPr>
                    </a:p>
                    <a:p>
                      <a:pPr algn="ctr">
                        <a:lnSpc>
                          <a:spcPct val="100000"/>
                        </a:lnSpc>
                      </a:pPr>
                      <a:r>
                        <a:rPr sz="1000" dirty="0">
                          <a:solidFill>
                            <a:srgbClr val="1D1D1B"/>
                          </a:solidFill>
                          <a:latin typeface="Arial"/>
                          <a:cs typeface="Arial"/>
                        </a:rPr>
                        <a:t>D*</a:t>
                      </a:r>
                      <a:r>
                        <a:rPr sz="1000" spc="-15" dirty="0">
                          <a:solidFill>
                            <a:srgbClr val="1D1D1B"/>
                          </a:solidFill>
                          <a:latin typeface="Arial"/>
                          <a:cs typeface="Arial"/>
                        </a:rPr>
                        <a:t> </a:t>
                      </a:r>
                      <a:r>
                        <a:rPr sz="1000" dirty="0">
                          <a:solidFill>
                            <a:srgbClr val="1D1D1B"/>
                          </a:solidFill>
                          <a:latin typeface="Arial"/>
                          <a:cs typeface="Arial"/>
                        </a:rPr>
                        <a:t>D</a:t>
                      </a:r>
                      <a:r>
                        <a:rPr sz="1000" spc="-20" dirty="0">
                          <a:solidFill>
                            <a:srgbClr val="1D1D1B"/>
                          </a:solidFill>
                          <a:latin typeface="Arial"/>
                          <a:cs typeface="Arial"/>
                        </a:rPr>
                        <a:t> </a:t>
                      </a:r>
                      <a:r>
                        <a:rPr sz="1000" dirty="0">
                          <a:solidFill>
                            <a:srgbClr val="1D1D1B"/>
                          </a:solidFill>
                          <a:latin typeface="Arial"/>
                          <a:cs typeface="Arial"/>
                        </a:rPr>
                        <a:t>M</a:t>
                      </a:r>
                      <a:r>
                        <a:rPr sz="1000" spc="-15" dirty="0">
                          <a:solidFill>
                            <a:srgbClr val="1D1D1B"/>
                          </a:solidFill>
                          <a:latin typeface="Arial"/>
                          <a:cs typeface="Arial"/>
                        </a:rPr>
                        <a:t> </a:t>
                      </a:r>
                      <a:r>
                        <a:rPr sz="1000" spc="-50" dirty="0">
                          <a:solidFill>
                            <a:srgbClr val="1D1D1B"/>
                          </a:solidFill>
                          <a:latin typeface="Arial"/>
                          <a:cs typeface="Arial"/>
                        </a:rPr>
                        <a:t>P</a:t>
                      </a:r>
                      <a:endParaRPr sz="1000">
                        <a:latin typeface="Arial"/>
                        <a:cs typeface="Arial"/>
                      </a:endParaRPr>
                    </a:p>
                  </a:txBody>
                  <a:tcPr marL="0" marR="0" marT="92710" marB="0">
                    <a:lnL w="6350">
                      <a:solidFill>
                        <a:srgbClr val="B4ACA6"/>
                      </a:solidFill>
                      <a:prstDash val="solid"/>
                    </a:lnL>
                    <a:lnR w="6350">
                      <a:solidFill>
                        <a:srgbClr val="B4ACA6"/>
                      </a:solidFill>
                      <a:prstDash val="solid"/>
                    </a:lnR>
                    <a:lnT w="6350">
                      <a:solidFill>
                        <a:srgbClr val="B4ACA6"/>
                      </a:solidFill>
                      <a:prstDash val="solid"/>
                    </a:lnT>
                    <a:lnB w="6350">
                      <a:solidFill>
                        <a:srgbClr val="B4ACA6"/>
                      </a:solidFill>
                      <a:prstDash val="solid"/>
                    </a:lnB>
                  </a:tcPr>
                </a:tc>
                <a:tc>
                  <a:txBody>
                    <a:bodyPr/>
                    <a:lstStyle/>
                    <a:p>
                      <a:pPr>
                        <a:lnSpc>
                          <a:spcPct val="100000"/>
                        </a:lnSpc>
                        <a:spcBef>
                          <a:spcPts val="730"/>
                        </a:spcBef>
                      </a:pPr>
                      <a:endParaRPr sz="1000">
                        <a:latin typeface="Times New Roman"/>
                        <a:cs typeface="Times New Roman"/>
                      </a:endParaRPr>
                    </a:p>
                    <a:p>
                      <a:pPr marL="635" algn="ctr">
                        <a:lnSpc>
                          <a:spcPct val="100000"/>
                        </a:lnSpc>
                      </a:pPr>
                      <a:r>
                        <a:rPr sz="1000" spc="-50" dirty="0">
                          <a:solidFill>
                            <a:srgbClr val="1D1D1B"/>
                          </a:solidFill>
                          <a:latin typeface="Arial"/>
                          <a:cs typeface="Arial"/>
                        </a:rPr>
                        <a:t>U</a:t>
                      </a:r>
                      <a:endParaRPr sz="1000">
                        <a:latin typeface="Arial"/>
                        <a:cs typeface="Arial"/>
                      </a:endParaRPr>
                    </a:p>
                  </a:txBody>
                  <a:tcPr marL="0" marR="0" marT="92710" marB="0">
                    <a:lnL w="6350">
                      <a:solidFill>
                        <a:srgbClr val="B4ACA6"/>
                      </a:solidFill>
                      <a:prstDash val="solid"/>
                    </a:lnL>
                    <a:lnT w="6350">
                      <a:solidFill>
                        <a:srgbClr val="B4ACA6"/>
                      </a:solidFill>
                      <a:prstDash val="solid"/>
                    </a:lnT>
                    <a:lnB w="6350">
                      <a:solidFill>
                        <a:srgbClr val="B4ACA6"/>
                      </a:solidFill>
                      <a:prstDash val="solid"/>
                    </a:lnB>
                  </a:tcPr>
                </a:tc>
                <a:extLst>
                  <a:ext uri="{0D108BD9-81ED-4DB2-BD59-A6C34878D82A}">
                    <a16:rowId xmlns:a16="http://schemas.microsoft.com/office/drawing/2014/main" val="10002"/>
                  </a:ext>
                </a:extLst>
              </a:tr>
              <a:tr h="337185">
                <a:tc>
                  <a:txBody>
                    <a:bodyPr/>
                    <a:lstStyle/>
                    <a:p>
                      <a:pPr>
                        <a:lnSpc>
                          <a:spcPct val="100000"/>
                        </a:lnSpc>
                      </a:pPr>
                      <a:endParaRPr sz="1000">
                        <a:latin typeface="Times New Roman"/>
                        <a:cs typeface="Times New Roman"/>
                      </a:endParaRPr>
                    </a:p>
                  </a:txBody>
                  <a:tcPr marL="0" marR="0" marT="0" marB="0">
                    <a:lnR w="6350">
                      <a:solidFill>
                        <a:srgbClr val="B4ACA6"/>
                      </a:solidFill>
                      <a:prstDash val="solid"/>
                    </a:lnR>
                    <a:lnT w="6350">
                      <a:solidFill>
                        <a:srgbClr val="B4ACA6"/>
                      </a:solidFill>
                      <a:prstDash val="solid"/>
                    </a:lnT>
                    <a:lnB w="9525">
                      <a:solidFill>
                        <a:srgbClr val="E9473E"/>
                      </a:solidFill>
                      <a:prstDash val="sysDot"/>
                    </a:lnB>
                  </a:tcPr>
                </a:tc>
                <a:tc gridSpan="2">
                  <a:txBody>
                    <a:bodyPr/>
                    <a:lstStyle/>
                    <a:p>
                      <a:pPr marL="391160">
                        <a:lnSpc>
                          <a:spcPct val="100000"/>
                        </a:lnSpc>
                        <a:spcBef>
                          <a:spcPts val="710"/>
                        </a:spcBef>
                      </a:pPr>
                      <a:r>
                        <a:rPr sz="1000" dirty="0">
                          <a:solidFill>
                            <a:srgbClr val="1D1D1B"/>
                          </a:solidFill>
                          <a:latin typeface="Arial"/>
                          <a:cs typeface="Arial"/>
                        </a:rPr>
                        <a:t>Level</a:t>
                      </a:r>
                      <a:r>
                        <a:rPr sz="1000" spc="-40" dirty="0">
                          <a:solidFill>
                            <a:srgbClr val="1D1D1B"/>
                          </a:solidFill>
                          <a:latin typeface="Arial"/>
                          <a:cs typeface="Arial"/>
                        </a:rPr>
                        <a:t> </a:t>
                      </a:r>
                      <a:r>
                        <a:rPr sz="1000" spc="-50" dirty="0">
                          <a:solidFill>
                            <a:srgbClr val="1D1D1B"/>
                          </a:solidFill>
                          <a:latin typeface="Arial"/>
                          <a:cs typeface="Arial"/>
                        </a:rPr>
                        <a:t>2</a:t>
                      </a:r>
                      <a:endParaRPr sz="1000">
                        <a:latin typeface="Arial"/>
                        <a:cs typeface="Arial"/>
                      </a:endParaRPr>
                    </a:p>
                  </a:txBody>
                  <a:tcPr marL="0" marR="0" marT="90170" marB="0">
                    <a:lnL w="6350">
                      <a:solidFill>
                        <a:srgbClr val="B4ACA6"/>
                      </a:solidFill>
                      <a:prstDash val="solid"/>
                    </a:lnL>
                    <a:lnR w="6350">
                      <a:solidFill>
                        <a:srgbClr val="B4ACA6"/>
                      </a:solidFill>
                      <a:prstDash val="solid"/>
                    </a:lnR>
                    <a:lnT w="6350">
                      <a:solidFill>
                        <a:srgbClr val="B4ACA6"/>
                      </a:solidFill>
                      <a:prstDash val="solid"/>
                    </a:lnT>
                    <a:lnB w="9525">
                      <a:solidFill>
                        <a:srgbClr val="E9473E"/>
                      </a:solidFill>
                      <a:prstDash val="sysDot"/>
                    </a:lnB>
                  </a:tcPr>
                </a:tc>
                <a:tc hMerge="1">
                  <a:txBody>
                    <a:bodyPr/>
                    <a:lstStyle/>
                    <a:p>
                      <a:endParaRPr/>
                    </a:p>
                  </a:txBody>
                  <a:tcPr marL="0" marR="0" marT="0" marB="0"/>
                </a:tc>
                <a:tc>
                  <a:txBody>
                    <a:bodyPr/>
                    <a:lstStyle/>
                    <a:p>
                      <a:pPr algn="ctr">
                        <a:lnSpc>
                          <a:spcPct val="100000"/>
                        </a:lnSpc>
                        <a:spcBef>
                          <a:spcPts val="710"/>
                        </a:spcBef>
                      </a:pPr>
                      <a:r>
                        <a:rPr sz="1000" dirty="0">
                          <a:solidFill>
                            <a:srgbClr val="1D1D1B"/>
                          </a:solidFill>
                          <a:latin typeface="Arial"/>
                          <a:cs typeface="Arial"/>
                        </a:rPr>
                        <a:t>Level</a:t>
                      </a:r>
                      <a:r>
                        <a:rPr sz="1000" spc="-40" dirty="0">
                          <a:solidFill>
                            <a:srgbClr val="1D1D1B"/>
                          </a:solidFill>
                          <a:latin typeface="Arial"/>
                          <a:cs typeface="Arial"/>
                        </a:rPr>
                        <a:t> </a:t>
                      </a:r>
                      <a:r>
                        <a:rPr sz="1000" spc="-50" dirty="0">
                          <a:solidFill>
                            <a:srgbClr val="1D1D1B"/>
                          </a:solidFill>
                          <a:latin typeface="Arial"/>
                          <a:cs typeface="Arial"/>
                        </a:rPr>
                        <a:t>1</a:t>
                      </a:r>
                      <a:endParaRPr sz="1000">
                        <a:latin typeface="Arial"/>
                        <a:cs typeface="Arial"/>
                      </a:endParaRPr>
                    </a:p>
                  </a:txBody>
                  <a:tcPr marL="0" marR="0" marT="90170" marB="0">
                    <a:lnL w="6350">
                      <a:solidFill>
                        <a:srgbClr val="B4ACA6"/>
                      </a:solidFill>
                      <a:prstDash val="solid"/>
                    </a:lnL>
                    <a:lnR w="6350">
                      <a:solidFill>
                        <a:srgbClr val="B4ACA6"/>
                      </a:solidFill>
                      <a:prstDash val="solid"/>
                    </a:lnR>
                    <a:lnT w="6350">
                      <a:solidFill>
                        <a:srgbClr val="B4ACA6"/>
                      </a:solidFill>
                      <a:prstDash val="solid"/>
                    </a:lnT>
                    <a:lnB w="9525">
                      <a:solidFill>
                        <a:srgbClr val="E9473E"/>
                      </a:solidFill>
                      <a:prstDash val="sysDot"/>
                    </a:lnB>
                  </a:tcPr>
                </a:tc>
                <a:tc>
                  <a:txBody>
                    <a:bodyPr/>
                    <a:lstStyle/>
                    <a:p>
                      <a:pPr>
                        <a:lnSpc>
                          <a:spcPct val="100000"/>
                        </a:lnSpc>
                      </a:pPr>
                      <a:endParaRPr sz="1000">
                        <a:latin typeface="Times New Roman"/>
                        <a:cs typeface="Times New Roman"/>
                      </a:endParaRPr>
                    </a:p>
                  </a:txBody>
                  <a:tcPr marL="0" marR="0" marT="0" marB="0">
                    <a:lnL w="6350">
                      <a:solidFill>
                        <a:srgbClr val="B4ACA6"/>
                      </a:solidFill>
                      <a:prstDash val="solid"/>
                    </a:lnL>
                    <a:lnT w="6350">
                      <a:solidFill>
                        <a:srgbClr val="B4ACA6"/>
                      </a:solidFill>
                      <a:prstDash val="solid"/>
                    </a:lnT>
                    <a:lnB w="9525">
                      <a:solidFill>
                        <a:srgbClr val="E9473E"/>
                      </a:solidFill>
                      <a:prstDash val="sysDot"/>
                    </a:lnB>
                  </a:tcPr>
                </a:tc>
                <a:extLst>
                  <a:ext uri="{0D108BD9-81ED-4DB2-BD59-A6C34878D82A}">
                    <a16:rowId xmlns:a16="http://schemas.microsoft.com/office/drawing/2014/main" val="10003"/>
                  </a:ext>
                </a:extLst>
              </a:tr>
            </a:tbl>
          </a:graphicData>
        </a:graphic>
      </p:graphicFrame>
      <p:sp>
        <p:nvSpPr>
          <p:cNvPr id="9" name="object 9"/>
          <p:cNvSpPr txBox="1">
            <a:spLocks noGrp="1"/>
          </p:cNvSpPr>
          <p:nvPr>
            <p:ph type="sldNum" sz="quarter" idx="7"/>
          </p:nvPr>
        </p:nvSpPr>
        <p:spPr>
          <a:prstGeom prst="rect">
            <a:avLst/>
          </a:prstGeom>
        </p:spPr>
        <p:txBody>
          <a:bodyPr vert="horz" wrap="square" lIns="0" tIns="8255" rIns="0" bIns="0" rtlCol="0">
            <a:spAutoFit/>
          </a:bodyPr>
          <a:lstStyle/>
          <a:p>
            <a:pPr marL="38100">
              <a:lnSpc>
                <a:spcPct val="100000"/>
              </a:lnSpc>
              <a:spcBef>
                <a:spcPts val="65"/>
              </a:spcBef>
            </a:pPr>
            <a:fld id="{81D60167-4931-47E6-BA6A-407CBD079E47}" type="slidenum">
              <a:rPr spc="-25" dirty="0"/>
              <a:t>8</a:t>
            </a:fld>
            <a:endParaRPr spc="-25"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17804" y="651255"/>
            <a:ext cx="6334760" cy="9656445"/>
          </a:xfrm>
          <a:prstGeom prst="rect">
            <a:avLst/>
          </a:prstGeom>
        </p:spPr>
        <p:txBody>
          <a:bodyPr vert="horz" wrap="square" lIns="0" tIns="0" rIns="0" bIns="0" rtlCol="0">
            <a:spAutoFit/>
          </a:bodyPr>
          <a:lstStyle/>
          <a:p>
            <a:pPr>
              <a:lnSpc>
                <a:spcPts val="1180"/>
              </a:lnSpc>
            </a:pPr>
            <a:r>
              <a:rPr sz="1000" spc="-10" dirty="0">
                <a:solidFill>
                  <a:srgbClr val="1D1D1B"/>
                </a:solidFill>
                <a:latin typeface="Arial"/>
                <a:cs typeface="Arial"/>
              </a:rPr>
              <a:t>marchesschool.co.uk/</a:t>
            </a:r>
            <a:r>
              <a:rPr sz="1000" b="1" spc="-10" dirty="0">
                <a:solidFill>
                  <a:srgbClr val="1D1D1B"/>
                </a:solidFill>
                <a:latin typeface="Arial"/>
                <a:cs typeface="Arial"/>
              </a:rPr>
              <a:t>options2023</a:t>
            </a: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spcBef>
                <a:spcPts val="1100"/>
              </a:spcBef>
            </a:pPr>
            <a:endParaRPr sz="1000" dirty="0">
              <a:latin typeface="Arial"/>
              <a:cs typeface="Arial"/>
            </a:endParaRPr>
          </a:p>
          <a:p>
            <a:pPr>
              <a:lnSpc>
                <a:spcPct val="100000"/>
              </a:lnSpc>
              <a:spcBef>
                <a:spcPts val="5"/>
              </a:spcBef>
              <a:tabLst>
                <a:tab pos="6050915" algn="l"/>
              </a:tabLst>
            </a:pPr>
            <a:r>
              <a:rPr sz="1500" i="1" spc="-15" baseline="2777" dirty="0">
                <a:solidFill>
                  <a:srgbClr val="1D1D1B"/>
                </a:solidFill>
                <a:latin typeface="Arial"/>
                <a:cs typeface="Arial"/>
              </a:rPr>
              <a:t>Published</a:t>
            </a:r>
            <a:r>
              <a:rPr sz="1500" i="1" spc="-30" baseline="2777" dirty="0">
                <a:solidFill>
                  <a:srgbClr val="1D1D1B"/>
                </a:solidFill>
                <a:latin typeface="Arial"/>
                <a:cs typeface="Arial"/>
              </a:rPr>
              <a:t> </a:t>
            </a:r>
            <a:r>
              <a:rPr sz="1500" i="1" baseline="2777" dirty="0">
                <a:solidFill>
                  <a:srgbClr val="1D1D1B"/>
                </a:solidFill>
                <a:latin typeface="Arial"/>
                <a:cs typeface="Arial"/>
              </a:rPr>
              <a:t>Month</a:t>
            </a:r>
            <a:r>
              <a:rPr sz="1500" i="1" spc="-22" baseline="2777" dirty="0">
                <a:solidFill>
                  <a:srgbClr val="1D1D1B"/>
                </a:solidFill>
                <a:latin typeface="Arial"/>
                <a:cs typeface="Arial"/>
              </a:rPr>
              <a:t> </a:t>
            </a:r>
            <a:r>
              <a:rPr sz="1500" i="1" spc="-30" baseline="2777" dirty="0">
                <a:solidFill>
                  <a:srgbClr val="1D1D1B"/>
                </a:solidFill>
                <a:latin typeface="Arial"/>
                <a:cs typeface="Arial"/>
              </a:rPr>
              <a:t>YYYY 10pt</a:t>
            </a:r>
            <a:r>
              <a:rPr sz="1500" i="1" baseline="2777" dirty="0">
                <a:solidFill>
                  <a:srgbClr val="1D1D1B"/>
                </a:solidFill>
                <a:latin typeface="Arial"/>
                <a:cs typeface="Arial"/>
              </a:rPr>
              <a:t>	</a:t>
            </a:r>
            <a:r>
              <a:rPr sz="2000" spc="-25" dirty="0">
                <a:solidFill>
                  <a:srgbClr val="E9473E"/>
                </a:solidFill>
                <a:latin typeface="Arial"/>
                <a:cs typeface="Arial"/>
              </a:rPr>
              <a:t>12</a:t>
            </a:r>
            <a:endParaRPr sz="2000" dirty="0">
              <a:latin typeface="Arial"/>
              <a:cs typeface="Arial"/>
            </a:endParaRPr>
          </a:p>
        </p:txBody>
      </p:sp>
      <p:grpSp>
        <p:nvGrpSpPr>
          <p:cNvPr id="3" name="object 3"/>
          <p:cNvGrpSpPr/>
          <p:nvPr/>
        </p:nvGrpSpPr>
        <p:grpSpPr>
          <a:xfrm>
            <a:off x="246888" y="246887"/>
            <a:ext cx="7066915" cy="10198735"/>
            <a:chOff x="246888" y="246887"/>
            <a:chExt cx="7066915" cy="10198735"/>
          </a:xfrm>
        </p:grpSpPr>
        <p:sp>
          <p:nvSpPr>
            <p:cNvPr id="4" name="object 4"/>
            <p:cNvSpPr/>
            <p:nvPr/>
          </p:nvSpPr>
          <p:spPr>
            <a:xfrm>
              <a:off x="246888" y="246887"/>
              <a:ext cx="7066915" cy="10198735"/>
            </a:xfrm>
            <a:custGeom>
              <a:avLst/>
              <a:gdLst/>
              <a:ahLst/>
              <a:cxnLst/>
              <a:rect l="l" t="t" r="r" b="b"/>
              <a:pathLst>
                <a:path w="7066915" h="10198735">
                  <a:moveTo>
                    <a:pt x="7066788" y="0"/>
                  </a:moveTo>
                  <a:lnTo>
                    <a:pt x="0" y="0"/>
                  </a:lnTo>
                  <a:lnTo>
                    <a:pt x="0" y="10198608"/>
                  </a:lnTo>
                  <a:lnTo>
                    <a:pt x="7066788" y="10198608"/>
                  </a:lnTo>
                  <a:lnTo>
                    <a:pt x="7066788" y="0"/>
                  </a:lnTo>
                  <a:close/>
                </a:path>
              </a:pathLst>
            </a:custGeom>
            <a:solidFill>
              <a:srgbClr val="A95152"/>
            </a:solidFill>
          </p:spPr>
          <p:txBody>
            <a:bodyPr wrap="square" lIns="0" tIns="0" rIns="0" bIns="0" rtlCol="0"/>
            <a:lstStyle/>
            <a:p>
              <a:endParaRPr/>
            </a:p>
          </p:txBody>
        </p:sp>
        <p:sp>
          <p:nvSpPr>
            <p:cNvPr id="5" name="object 5"/>
            <p:cNvSpPr/>
            <p:nvPr/>
          </p:nvSpPr>
          <p:spPr>
            <a:xfrm>
              <a:off x="713232" y="5568695"/>
              <a:ext cx="3992879" cy="3994785"/>
            </a:xfrm>
            <a:custGeom>
              <a:avLst/>
              <a:gdLst/>
              <a:ahLst/>
              <a:cxnLst/>
              <a:rect l="l" t="t" r="r" b="b"/>
              <a:pathLst>
                <a:path w="3992879" h="3994784">
                  <a:moveTo>
                    <a:pt x="1996440" y="0"/>
                  </a:moveTo>
                  <a:lnTo>
                    <a:pt x="1947932" y="577"/>
                  </a:lnTo>
                  <a:lnTo>
                    <a:pt x="1899709" y="2303"/>
                  </a:lnTo>
                  <a:lnTo>
                    <a:pt x="1851783" y="5162"/>
                  </a:lnTo>
                  <a:lnTo>
                    <a:pt x="1804167" y="9142"/>
                  </a:lnTo>
                  <a:lnTo>
                    <a:pt x="1756875" y="14231"/>
                  </a:lnTo>
                  <a:lnTo>
                    <a:pt x="1709918" y="20414"/>
                  </a:lnTo>
                  <a:lnTo>
                    <a:pt x="1663311" y="27679"/>
                  </a:lnTo>
                  <a:lnTo>
                    <a:pt x="1617066" y="36013"/>
                  </a:lnTo>
                  <a:lnTo>
                    <a:pt x="1571197" y="45403"/>
                  </a:lnTo>
                  <a:lnTo>
                    <a:pt x="1525717" y="55835"/>
                  </a:lnTo>
                  <a:lnTo>
                    <a:pt x="1480638" y="67296"/>
                  </a:lnTo>
                  <a:lnTo>
                    <a:pt x="1435974" y="79775"/>
                  </a:lnTo>
                  <a:lnTo>
                    <a:pt x="1391737" y="93256"/>
                  </a:lnTo>
                  <a:lnTo>
                    <a:pt x="1347941" y="107728"/>
                  </a:lnTo>
                  <a:lnTo>
                    <a:pt x="1304600" y="123177"/>
                  </a:lnTo>
                  <a:lnTo>
                    <a:pt x="1261725" y="139590"/>
                  </a:lnTo>
                  <a:lnTo>
                    <a:pt x="1219330" y="156954"/>
                  </a:lnTo>
                  <a:lnTo>
                    <a:pt x="1177429" y="175256"/>
                  </a:lnTo>
                  <a:lnTo>
                    <a:pt x="1136034" y="194483"/>
                  </a:lnTo>
                  <a:lnTo>
                    <a:pt x="1095158" y="214621"/>
                  </a:lnTo>
                  <a:lnTo>
                    <a:pt x="1054814" y="235659"/>
                  </a:lnTo>
                  <a:lnTo>
                    <a:pt x="1015016" y="257582"/>
                  </a:lnTo>
                  <a:lnTo>
                    <a:pt x="975776" y="280377"/>
                  </a:lnTo>
                  <a:lnTo>
                    <a:pt x="937108" y="304032"/>
                  </a:lnTo>
                  <a:lnTo>
                    <a:pt x="899025" y="328534"/>
                  </a:lnTo>
                  <a:lnTo>
                    <a:pt x="861539" y="353869"/>
                  </a:lnTo>
                  <a:lnTo>
                    <a:pt x="824664" y="380024"/>
                  </a:lnTo>
                  <a:lnTo>
                    <a:pt x="788413" y="406986"/>
                  </a:lnTo>
                  <a:lnTo>
                    <a:pt x="752799" y="434742"/>
                  </a:lnTo>
                  <a:lnTo>
                    <a:pt x="717834" y="463280"/>
                  </a:lnTo>
                  <a:lnTo>
                    <a:pt x="683533" y="492585"/>
                  </a:lnTo>
                  <a:lnTo>
                    <a:pt x="649908" y="522645"/>
                  </a:lnTo>
                  <a:lnTo>
                    <a:pt x="616973" y="553447"/>
                  </a:lnTo>
                  <a:lnTo>
                    <a:pt x="584739" y="584977"/>
                  </a:lnTo>
                  <a:lnTo>
                    <a:pt x="553221" y="617224"/>
                  </a:lnTo>
                  <a:lnTo>
                    <a:pt x="522432" y="650172"/>
                  </a:lnTo>
                  <a:lnTo>
                    <a:pt x="492383" y="683810"/>
                  </a:lnTo>
                  <a:lnTo>
                    <a:pt x="463090" y="718125"/>
                  </a:lnTo>
                  <a:lnTo>
                    <a:pt x="434564" y="753103"/>
                  </a:lnTo>
                  <a:lnTo>
                    <a:pt x="406819" y="788731"/>
                  </a:lnTo>
                  <a:lnTo>
                    <a:pt x="379867" y="824996"/>
                  </a:lnTo>
                  <a:lnTo>
                    <a:pt x="353723" y="861885"/>
                  </a:lnTo>
                  <a:lnTo>
                    <a:pt x="328398" y="899385"/>
                  </a:lnTo>
                  <a:lnTo>
                    <a:pt x="303907" y="937483"/>
                  </a:lnTo>
                  <a:lnTo>
                    <a:pt x="280261" y="976166"/>
                  </a:lnTo>
                  <a:lnTo>
                    <a:pt x="257475" y="1015421"/>
                  </a:lnTo>
                  <a:lnTo>
                    <a:pt x="235561" y="1055234"/>
                  </a:lnTo>
                  <a:lnTo>
                    <a:pt x="214532" y="1095593"/>
                  </a:lnTo>
                  <a:lnTo>
                    <a:pt x="194402" y="1136485"/>
                  </a:lnTo>
                  <a:lnTo>
                    <a:pt x="175183" y="1177895"/>
                  </a:lnTo>
                  <a:lnTo>
                    <a:pt x="156888" y="1219813"/>
                  </a:lnTo>
                  <a:lnTo>
                    <a:pt x="139531" y="1262223"/>
                  </a:lnTo>
                  <a:lnTo>
                    <a:pt x="123125" y="1305114"/>
                  </a:lnTo>
                  <a:lnTo>
                    <a:pt x="107683" y="1348471"/>
                  </a:lnTo>
                  <a:lnTo>
                    <a:pt x="93217" y="1392283"/>
                  </a:lnTo>
                  <a:lnTo>
                    <a:pt x="79741" y="1436536"/>
                  </a:lnTo>
                  <a:lnTo>
                    <a:pt x="67268" y="1481216"/>
                  </a:lnTo>
                  <a:lnTo>
                    <a:pt x="55811" y="1526312"/>
                  </a:lnTo>
                  <a:lnTo>
                    <a:pt x="45384" y="1571809"/>
                  </a:lnTo>
                  <a:lnTo>
                    <a:pt x="35998" y="1617695"/>
                  </a:lnTo>
                  <a:lnTo>
                    <a:pt x="27668" y="1663956"/>
                  </a:lnTo>
                  <a:lnTo>
                    <a:pt x="20405" y="1710580"/>
                  </a:lnTo>
                  <a:lnTo>
                    <a:pt x="14225" y="1757553"/>
                  </a:lnTo>
                  <a:lnTo>
                    <a:pt x="9139" y="1804862"/>
                  </a:lnTo>
                  <a:lnTo>
                    <a:pt x="5160" y="1852495"/>
                  </a:lnTo>
                  <a:lnTo>
                    <a:pt x="2302" y="1900438"/>
                  </a:lnTo>
                  <a:lnTo>
                    <a:pt x="577" y="1948678"/>
                  </a:lnTo>
                  <a:lnTo>
                    <a:pt x="0" y="1997202"/>
                  </a:lnTo>
                  <a:lnTo>
                    <a:pt x="577" y="2045725"/>
                  </a:lnTo>
                  <a:lnTo>
                    <a:pt x="2302" y="2093965"/>
                  </a:lnTo>
                  <a:lnTo>
                    <a:pt x="5160" y="2141908"/>
                  </a:lnTo>
                  <a:lnTo>
                    <a:pt x="9139" y="2189541"/>
                  </a:lnTo>
                  <a:lnTo>
                    <a:pt x="14225" y="2236850"/>
                  </a:lnTo>
                  <a:lnTo>
                    <a:pt x="20405" y="2283823"/>
                  </a:lnTo>
                  <a:lnTo>
                    <a:pt x="27668" y="2330447"/>
                  </a:lnTo>
                  <a:lnTo>
                    <a:pt x="35998" y="2376708"/>
                  </a:lnTo>
                  <a:lnTo>
                    <a:pt x="45384" y="2422594"/>
                  </a:lnTo>
                  <a:lnTo>
                    <a:pt x="55811" y="2468091"/>
                  </a:lnTo>
                  <a:lnTo>
                    <a:pt x="67268" y="2513187"/>
                  </a:lnTo>
                  <a:lnTo>
                    <a:pt x="79741" y="2557867"/>
                  </a:lnTo>
                  <a:lnTo>
                    <a:pt x="93217" y="2602120"/>
                  </a:lnTo>
                  <a:lnTo>
                    <a:pt x="107683" y="2645932"/>
                  </a:lnTo>
                  <a:lnTo>
                    <a:pt x="123125" y="2689289"/>
                  </a:lnTo>
                  <a:lnTo>
                    <a:pt x="139531" y="2732180"/>
                  </a:lnTo>
                  <a:lnTo>
                    <a:pt x="156888" y="2774590"/>
                  </a:lnTo>
                  <a:lnTo>
                    <a:pt x="175183" y="2816508"/>
                  </a:lnTo>
                  <a:lnTo>
                    <a:pt x="194402" y="2857918"/>
                  </a:lnTo>
                  <a:lnTo>
                    <a:pt x="214532" y="2898810"/>
                  </a:lnTo>
                  <a:lnTo>
                    <a:pt x="235561" y="2939169"/>
                  </a:lnTo>
                  <a:lnTo>
                    <a:pt x="257475" y="2978982"/>
                  </a:lnTo>
                  <a:lnTo>
                    <a:pt x="280261" y="3018237"/>
                  </a:lnTo>
                  <a:lnTo>
                    <a:pt x="303907" y="3056920"/>
                  </a:lnTo>
                  <a:lnTo>
                    <a:pt x="328398" y="3095018"/>
                  </a:lnTo>
                  <a:lnTo>
                    <a:pt x="353723" y="3132518"/>
                  </a:lnTo>
                  <a:lnTo>
                    <a:pt x="379867" y="3169407"/>
                  </a:lnTo>
                  <a:lnTo>
                    <a:pt x="406819" y="3205672"/>
                  </a:lnTo>
                  <a:lnTo>
                    <a:pt x="434564" y="3241300"/>
                  </a:lnTo>
                  <a:lnTo>
                    <a:pt x="463090" y="3276278"/>
                  </a:lnTo>
                  <a:lnTo>
                    <a:pt x="492383" y="3310593"/>
                  </a:lnTo>
                  <a:lnTo>
                    <a:pt x="522432" y="3344231"/>
                  </a:lnTo>
                  <a:lnTo>
                    <a:pt x="553221" y="3377179"/>
                  </a:lnTo>
                  <a:lnTo>
                    <a:pt x="584739" y="3409426"/>
                  </a:lnTo>
                  <a:lnTo>
                    <a:pt x="616973" y="3440956"/>
                  </a:lnTo>
                  <a:lnTo>
                    <a:pt x="649908" y="3471758"/>
                  </a:lnTo>
                  <a:lnTo>
                    <a:pt x="683533" y="3501818"/>
                  </a:lnTo>
                  <a:lnTo>
                    <a:pt x="717834" y="3531123"/>
                  </a:lnTo>
                  <a:lnTo>
                    <a:pt x="752799" y="3559661"/>
                  </a:lnTo>
                  <a:lnTo>
                    <a:pt x="788413" y="3587417"/>
                  </a:lnTo>
                  <a:lnTo>
                    <a:pt x="824664" y="3614379"/>
                  </a:lnTo>
                  <a:lnTo>
                    <a:pt x="861539" y="3640534"/>
                  </a:lnTo>
                  <a:lnTo>
                    <a:pt x="899025" y="3665869"/>
                  </a:lnTo>
                  <a:lnTo>
                    <a:pt x="937108" y="3690371"/>
                  </a:lnTo>
                  <a:lnTo>
                    <a:pt x="975776" y="3714026"/>
                  </a:lnTo>
                  <a:lnTo>
                    <a:pt x="1015016" y="3736821"/>
                  </a:lnTo>
                  <a:lnTo>
                    <a:pt x="1054814" y="3758744"/>
                  </a:lnTo>
                  <a:lnTo>
                    <a:pt x="1095158" y="3779782"/>
                  </a:lnTo>
                  <a:lnTo>
                    <a:pt x="1136034" y="3799920"/>
                  </a:lnTo>
                  <a:lnTo>
                    <a:pt x="1177429" y="3819147"/>
                  </a:lnTo>
                  <a:lnTo>
                    <a:pt x="1219330" y="3837449"/>
                  </a:lnTo>
                  <a:lnTo>
                    <a:pt x="1261725" y="3854813"/>
                  </a:lnTo>
                  <a:lnTo>
                    <a:pt x="1304600" y="3871226"/>
                  </a:lnTo>
                  <a:lnTo>
                    <a:pt x="1347941" y="3886675"/>
                  </a:lnTo>
                  <a:lnTo>
                    <a:pt x="1391737" y="3901147"/>
                  </a:lnTo>
                  <a:lnTo>
                    <a:pt x="1435974" y="3914628"/>
                  </a:lnTo>
                  <a:lnTo>
                    <a:pt x="1480638" y="3927107"/>
                  </a:lnTo>
                  <a:lnTo>
                    <a:pt x="1525717" y="3938568"/>
                  </a:lnTo>
                  <a:lnTo>
                    <a:pt x="1571197" y="3949000"/>
                  </a:lnTo>
                  <a:lnTo>
                    <a:pt x="1617066" y="3958390"/>
                  </a:lnTo>
                  <a:lnTo>
                    <a:pt x="1663311" y="3966724"/>
                  </a:lnTo>
                  <a:lnTo>
                    <a:pt x="1709918" y="3973989"/>
                  </a:lnTo>
                  <a:lnTo>
                    <a:pt x="1756875" y="3980172"/>
                  </a:lnTo>
                  <a:lnTo>
                    <a:pt x="1804167" y="3985261"/>
                  </a:lnTo>
                  <a:lnTo>
                    <a:pt x="1851783" y="3989241"/>
                  </a:lnTo>
                  <a:lnTo>
                    <a:pt x="1899709" y="3992100"/>
                  </a:lnTo>
                  <a:lnTo>
                    <a:pt x="1947932" y="3993826"/>
                  </a:lnTo>
                  <a:lnTo>
                    <a:pt x="1996440" y="3994404"/>
                  </a:lnTo>
                  <a:lnTo>
                    <a:pt x="2044947" y="3993826"/>
                  </a:lnTo>
                  <a:lnTo>
                    <a:pt x="2093170" y="3992100"/>
                  </a:lnTo>
                  <a:lnTo>
                    <a:pt x="2141096" y="3989241"/>
                  </a:lnTo>
                  <a:lnTo>
                    <a:pt x="2188712" y="3985261"/>
                  </a:lnTo>
                  <a:lnTo>
                    <a:pt x="2236004" y="3980172"/>
                  </a:lnTo>
                  <a:lnTo>
                    <a:pt x="2282961" y="3973989"/>
                  </a:lnTo>
                  <a:lnTo>
                    <a:pt x="2329568" y="3966724"/>
                  </a:lnTo>
                  <a:lnTo>
                    <a:pt x="2375813" y="3958390"/>
                  </a:lnTo>
                  <a:lnTo>
                    <a:pt x="2421682" y="3949000"/>
                  </a:lnTo>
                  <a:lnTo>
                    <a:pt x="2467162" y="3938568"/>
                  </a:lnTo>
                  <a:lnTo>
                    <a:pt x="2512241" y="3927107"/>
                  </a:lnTo>
                  <a:lnTo>
                    <a:pt x="2556905" y="3914628"/>
                  </a:lnTo>
                  <a:lnTo>
                    <a:pt x="2601142" y="3901147"/>
                  </a:lnTo>
                  <a:lnTo>
                    <a:pt x="2644938" y="3886675"/>
                  </a:lnTo>
                  <a:lnTo>
                    <a:pt x="2688279" y="3871226"/>
                  </a:lnTo>
                  <a:lnTo>
                    <a:pt x="2731154" y="3854813"/>
                  </a:lnTo>
                  <a:lnTo>
                    <a:pt x="2773549" y="3837449"/>
                  </a:lnTo>
                  <a:lnTo>
                    <a:pt x="2815450" y="3819147"/>
                  </a:lnTo>
                  <a:lnTo>
                    <a:pt x="2856845" y="3799920"/>
                  </a:lnTo>
                  <a:lnTo>
                    <a:pt x="2897721" y="3779782"/>
                  </a:lnTo>
                  <a:lnTo>
                    <a:pt x="2938065" y="3758744"/>
                  </a:lnTo>
                  <a:lnTo>
                    <a:pt x="2977863" y="3736821"/>
                  </a:lnTo>
                  <a:lnTo>
                    <a:pt x="3017103" y="3714026"/>
                  </a:lnTo>
                  <a:lnTo>
                    <a:pt x="3055771" y="3690371"/>
                  </a:lnTo>
                  <a:lnTo>
                    <a:pt x="3093854" y="3665869"/>
                  </a:lnTo>
                  <a:lnTo>
                    <a:pt x="3131340" y="3640534"/>
                  </a:lnTo>
                  <a:lnTo>
                    <a:pt x="3168215" y="3614379"/>
                  </a:lnTo>
                  <a:lnTo>
                    <a:pt x="3204466" y="3587417"/>
                  </a:lnTo>
                  <a:lnTo>
                    <a:pt x="3240080" y="3559661"/>
                  </a:lnTo>
                  <a:lnTo>
                    <a:pt x="3275045" y="3531123"/>
                  </a:lnTo>
                  <a:lnTo>
                    <a:pt x="3309346" y="3501818"/>
                  </a:lnTo>
                  <a:lnTo>
                    <a:pt x="3342971" y="3471758"/>
                  </a:lnTo>
                  <a:lnTo>
                    <a:pt x="3375906" y="3440956"/>
                  </a:lnTo>
                  <a:lnTo>
                    <a:pt x="3408140" y="3409426"/>
                  </a:lnTo>
                  <a:lnTo>
                    <a:pt x="3439658" y="3377179"/>
                  </a:lnTo>
                  <a:lnTo>
                    <a:pt x="3470447" y="3344231"/>
                  </a:lnTo>
                  <a:lnTo>
                    <a:pt x="3500496" y="3310593"/>
                  </a:lnTo>
                  <a:lnTo>
                    <a:pt x="3529789" y="3276278"/>
                  </a:lnTo>
                  <a:lnTo>
                    <a:pt x="3558315" y="3241300"/>
                  </a:lnTo>
                  <a:lnTo>
                    <a:pt x="3586060" y="3205672"/>
                  </a:lnTo>
                  <a:lnTo>
                    <a:pt x="3613012" y="3169407"/>
                  </a:lnTo>
                  <a:lnTo>
                    <a:pt x="3639156" y="3132518"/>
                  </a:lnTo>
                  <a:lnTo>
                    <a:pt x="3664481" y="3095018"/>
                  </a:lnTo>
                  <a:lnTo>
                    <a:pt x="3688972" y="3056920"/>
                  </a:lnTo>
                  <a:lnTo>
                    <a:pt x="3712618" y="3018237"/>
                  </a:lnTo>
                  <a:lnTo>
                    <a:pt x="3735404" y="2978982"/>
                  </a:lnTo>
                  <a:lnTo>
                    <a:pt x="3757318" y="2939169"/>
                  </a:lnTo>
                  <a:lnTo>
                    <a:pt x="3778347" y="2898810"/>
                  </a:lnTo>
                  <a:lnTo>
                    <a:pt x="3798477" y="2857918"/>
                  </a:lnTo>
                  <a:lnTo>
                    <a:pt x="3817696" y="2816508"/>
                  </a:lnTo>
                  <a:lnTo>
                    <a:pt x="3835991" y="2774590"/>
                  </a:lnTo>
                  <a:lnTo>
                    <a:pt x="3853348" y="2732180"/>
                  </a:lnTo>
                  <a:lnTo>
                    <a:pt x="3869754" y="2689289"/>
                  </a:lnTo>
                  <a:lnTo>
                    <a:pt x="3885196" y="2645932"/>
                  </a:lnTo>
                  <a:lnTo>
                    <a:pt x="3899662" y="2602120"/>
                  </a:lnTo>
                  <a:lnTo>
                    <a:pt x="3913138" y="2557867"/>
                  </a:lnTo>
                  <a:lnTo>
                    <a:pt x="3925611" y="2513187"/>
                  </a:lnTo>
                  <a:lnTo>
                    <a:pt x="3937068" y="2468091"/>
                  </a:lnTo>
                  <a:lnTo>
                    <a:pt x="3947495" y="2422594"/>
                  </a:lnTo>
                  <a:lnTo>
                    <a:pt x="3956881" y="2376708"/>
                  </a:lnTo>
                  <a:lnTo>
                    <a:pt x="3965211" y="2330447"/>
                  </a:lnTo>
                  <a:lnTo>
                    <a:pt x="3972474" y="2283823"/>
                  </a:lnTo>
                  <a:lnTo>
                    <a:pt x="3978654" y="2236850"/>
                  </a:lnTo>
                  <a:lnTo>
                    <a:pt x="3983740" y="2189541"/>
                  </a:lnTo>
                  <a:lnTo>
                    <a:pt x="3987719" y="2141908"/>
                  </a:lnTo>
                  <a:lnTo>
                    <a:pt x="3990577" y="2093965"/>
                  </a:lnTo>
                  <a:lnTo>
                    <a:pt x="3992302" y="2045725"/>
                  </a:lnTo>
                  <a:lnTo>
                    <a:pt x="3992879" y="1997202"/>
                  </a:lnTo>
                  <a:lnTo>
                    <a:pt x="3992302" y="1948678"/>
                  </a:lnTo>
                  <a:lnTo>
                    <a:pt x="3990577" y="1900438"/>
                  </a:lnTo>
                  <a:lnTo>
                    <a:pt x="3987719" y="1852495"/>
                  </a:lnTo>
                  <a:lnTo>
                    <a:pt x="3983740" y="1804862"/>
                  </a:lnTo>
                  <a:lnTo>
                    <a:pt x="3978654" y="1757553"/>
                  </a:lnTo>
                  <a:lnTo>
                    <a:pt x="3972474" y="1710580"/>
                  </a:lnTo>
                  <a:lnTo>
                    <a:pt x="3965211" y="1663956"/>
                  </a:lnTo>
                  <a:lnTo>
                    <a:pt x="3956881" y="1617695"/>
                  </a:lnTo>
                  <a:lnTo>
                    <a:pt x="3947495" y="1571809"/>
                  </a:lnTo>
                  <a:lnTo>
                    <a:pt x="3937068" y="1526312"/>
                  </a:lnTo>
                  <a:lnTo>
                    <a:pt x="3925611" y="1481216"/>
                  </a:lnTo>
                  <a:lnTo>
                    <a:pt x="3913138" y="1436536"/>
                  </a:lnTo>
                  <a:lnTo>
                    <a:pt x="3899662" y="1392283"/>
                  </a:lnTo>
                  <a:lnTo>
                    <a:pt x="3885196" y="1348471"/>
                  </a:lnTo>
                  <a:lnTo>
                    <a:pt x="3869754" y="1305114"/>
                  </a:lnTo>
                  <a:lnTo>
                    <a:pt x="3853348" y="1262223"/>
                  </a:lnTo>
                  <a:lnTo>
                    <a:pt x="3835991" y="1219813"/>
                  </a:lnTo>
                  <a:lnTo>
                    <a:pt x="3817696" y="1177895"/>
                  </a:lnTo>
                  <a:lnTo>
                    <a:pt x="3798477" y="1136485"/>
                  </a:lnTo>
                  <a:lnTo>
                    <a:pt x="3778347" y="1095593"/>
                  </a:lnTo>
                  <a:lnTo>
                    <a:pt x="3757318" y="1055234"/>
                  </a:lnTo>
                  <a:lnTo>
                    <a:pt x="3735404" y="1015421"/>
                  </a:lnTo>
                  <a:lnTo>
                    <a:pt x="3712618" y="976166"/>
                  </a:lnTo>
                  <a:lnTo>
                    <a:pt x="3688972" y="937483"/>
                  </a:lnTo>
                  <a:lnTo>
                    <a:pt x="3664481" y="899385"/>
                  </a:lnTo>
                  <a:lnTo>
                    <a:pt x="3639156" y="861885"/>
                  </a:lnTo>
                  <a:lnTo>
                    <a:pt x="3613012" y="824996"/>
                  </a:lnTo>
                  <a:lnTo>
                    <a:pt x="3586060" y="788731"/>
                  </a:lnTo>
                  <a:lnTo>
                    <a:pt x="3558315" y="753103"/>
                  </a:lnTo>
                  <a:lnTo>
                    <a:pt x="3529789" y="718125"/>
                  </a:lnTo>
                  <a:lnTo>
                    <a:pt x="3500496" y="683810"/>
                  </a:lnTo>
                  <a:lnTo>
                    <a:pt x="3470447" y="650172"/>
                  </a:lnTo>
                  <a:lnTo>
                    <a:pt x="3439658" y="617224"/>
                  </a:lnTo>
                  <a:lnTo>
                    <a:pt x="3408140" y="584977"/>
                  </a:lnTo>
                  <a:lnTo>
                    <a:pt x="3375906" y="553447"/>
                  </a:lnTo>
                  <a:lnTo>
                    <a:pt x="3342971" y="522645"/>
                  </a:lnTo>
                  <a:lnTo>
                    <a:pt x="3309346" y="492585"/>
                  </a:lnTo>
                  <a:lnTo>
                    <a:pt x="3275045" y="463280"/>
                  </a:lnTo>
                  <a:lnTo>
                    <a:pt x="3240080" y="434742"/>
                  </a:lnTo>
                  <a:lnTo>
                    <a:pt x="3204466" y="406986"/>
                  </a:lnTo>
                  <a:lnTo>
                    <a:pt x="3168215" y="380024"/>
                  </a:lnTo>
                  <a:lnTo>
                    <a:pt x="3131340" y="353869"/>
                  </a:lnTo>
                  <a:lnTo>
                    <a:pt x="3093854" y="328534"/>
                  </a:lnTo>
                  <a:lnTo>
                    <a:pt x="3055771" y="304032"/>
                  </a:lnTo>
                  <a:lnTo>
                    <a:pt x="3017103" y="280377"/>
                  </a:lnTo>
                  <a:lnTo>
                    <a:pt x="2977863" y="257582"/>
                  </a:lnTo>
                  <a:lnTo>
                    <a:pt x="2938065" y="235659"/>
                  </a:lnTo>
                  <a:lnTo>
                    <a:pt x="2897721" y="214621"/>
                  </a:lnTo>
                  <a:lnTo>
                    <a:pt x="2856845" y="194483"/>
                  </a:lnTo>
                  <a:lnTo>
                    <a:pt x="2815450" y="175256"/>
                  </a:lnTo>
                  <a:lnTo>
                    <a:pt x="2773549" y="156954"/>
                  </a:lnTo>
                  <a:lnTo>
                    <a:pt x="2731154" y="139590"/>
                  </a:lnTo>
                  <a:lnTo>
                    <a:pt x="2688279" y="123177"/>
                  </a:lnTo>
                  <a:lnTo>
                    <a:pt x="2644938" y="107728"/>
                  </a:lnTo>
                  <a:lnTo>
                    <a:pt x="2601142" y="93256"/>
                  </a:lnTo>
                  <a:lnTo>
                    <a:pt x="2556905" y="79775"/>
                  </a:lnTo>
                  <a:lnTo>
                    <a:pt x="2512241" y="67296"/>
                  </a:lnTo>
                  <a:lnTo>
                    <a:pt x="2467162" y="55835"/>
                  </a:lnTo>
                  <a:lnTo>
                    <a:pt x="2421682" y="45403"/>
                  </a:lnTo>
                  <a:lnTo>
                    <a:pt x="2375813" y="36013"/>
                  </a:lnTo>
                  <a:lnTo>
                    <a:pt x="2329568" y="27679"/>
                  </a:lnTo>
                  <a:lnTo>
                    <a:pt x="2282961" y="20414"/>
                  </a:lnTo>
                  <a:lnTo>
                    <a:pt x="2236004" y="14231"/>
                  </a:lnTo>
                  <a:lnTo>
                    <a:pt x="2188712" y="9142"/>
                  </a:lnTo>
                  <a:lnTo>
                    <a:pt x="2141096" y="5162"/>
                  </a:lnTo>
                  <a:lnTo>
                    <a:pt x="2093170" y="2303"/>
                  </a:lnTo>
                  <a:lnTo>
                    <a:pt x="2044947" y="577"/>
                  </a:lnTo>
                  <a:lnTo>
                    <a:pt x="1996440" y="0"/>
                  </a:lnTo>
                  <a:close/>
                </a:path>
              </a:pathLst>
            </a:custGeom>
            <a:solidFill>
              <a:srgbClr val="D7CEAE"/>
            </a:solidFill>
          </p:spPr>
          <p:txBody>
            <a:bodyPr wrap="square" lIns="0" tIns="0" rIns="0" bIns="0" rtlCol="0"/>
            <a:lstStyle/>
            <a:p>
              <a:endParaRPr/>
            </a:p>
          </p:txBody>
        </p:sp>
        <p:sp>
          <p:nvSpPr>
            <p:cNvPr id="6" name="object 6"/>
            <p:cNvSpPr/>
            <p:nvPr/>
          </p:nvSpPr>
          <p:spPr>
            <a:xfrm>
              <a:off x="6574535" y="573023"/>
              <a:ext cx="485140" cy="485140"/>
            </a:xfrm>
            <a:custGeom>
              <a:avLst/>
              <a:gdLst/>
              <a:ahLst/>
              <a:cxnLst/>
              <a:rect l="l" t="t" r="r" b="b"/>
              <a:pathLst>
                <a:path w="485140" h="485140">
                  <a:moveTo>
                    <a:pt x="242316" y="0"/>
                  </a:moveTo>
                  <a:lnTo>
                    <a:pt x="193472" y="4921"/>
                  </a:lnTo>
                  <a:lnTo>
                    <a:pt x="147982" y="19038"/>
                  </a:lnTo>
                  <a:lnTo>
                    <a:pt x="106821" y="41375"/>
                  </a:lnTo>
                  <a:lnTo>
                    <a:pt x="70961" y="70961"/>
                  </a:lnTo>
                  <a:lnTo>
                    <a:pt x="41375" y="106821"/>
                  </a:lnTo>
                  <a:lnTo>
                    <a:pt x="19038" y="147982"/>
                  </a:lnTo>
                  <a:lnTo>
                    <a:pt x="4921" y="193472"/>
                  </a:lnTo>
                  <a:lnTo>
                    <a:pt x="0" y="242315"/>
                  </a:lnTo>
                  <a:lnTo>
                    <a:pt x="4921" y="291159"/>
                  </a:lnTo>
                  <a:lnTo>
                    <a:pt x="19038" y="336649"/>
                  </a:lnTo>
                  <a:lnTo>
                    <a:pt x="41375" y="377810"/>
                  </a:lnTo>
                  <a:lnTo>
                    <a:pt x="70961" y="413670"/>
                  </a:lnTo>
                  <a:lnTo>
                    <a:pt x="106821" y="443256"/>
                  </a:lnTo>
                  <a:lnTo>
                    <a:pt x="147982" y="465593"/>
                  </a:lnTo>
                  <a:lnTo>
                    <a:pt x="193472" y="479710"/>
                  </a:lnTo>
                  <a:lnTo>
                    <a:pt x="242316" y="484631"/>
                  </a:lnTo>
                  <a:lnTo>
                    <a:pt x="291159" y="479710"/>
                  </a:lnTo>
                  <a:lnTo>
                    <a:pt x="336649" y="465593"/>
                  </a:lnTo>
                  <a:lnTo>
                    <a:pt x="377810" y="443256"/>
                  </a:lnTo>
                  <a:lnTo>
                    <a:pt x="413670" y="413670"/>
                  </a:lnTo>
                  <a:lnTo>
                    <a:pt x="443256" y="377810"/>
                  </a:lnTo>
                  <a:lnTo>
                    <a:pt x="452208" y="361314"/>
                  </a:lnTo>
                  <a:lnTo>
                    <a:pt x="65278" y="361314"/>
                  </a:lnTo>
                  <a:lnTo>
                    <a:pt x="65278" y="129666"/>
                  </a:lnTo>
                  <a:lnTo>
                    <a:pt x="164004" y="129666"/>
                  </a:lnTo>
                  <a:lnTo>
                    <a:pt x="165653" y="128889"/>
                  </a:lnTo>
                  <a:lnTo>
                    <a:pt x="175365" y="125835"/>
                  </a:lnTo>
                  <a:lnTo>
                    <a:pt x="185425" y="124035"/>
                  </a:lnTo>
                  <a:lnTo>
                    <a:pt x="184203" y="124035"/>
                  </a:lnTo>
                  <a:lnTo>
                    <a:pt x="197104" y="123316"/>
                  </a:lnTo>
                  <a:lnTo>
                    <a:pt x="452208" y="123316"/>
                  </a:lnTo>
                  <a:lnTo>
                    <a:pt x="443256" y="106821"/>
                  </a:lnTo>
                  <a:lnTo>
                    <a:pt x="413670" y="70961"/>
                  </a:lnTo>
                  <a:lnTo>
                    <a:pt x="377810" y="41375"/>
                  </a:lnTo>
                  <a:lnTo>
                    <a:pt x="336649" y="19038"/>
                  </a:lnTo>
                  <a:lnTo>
                    <a:pt x="291159" y="4921"/>
                  </a:lnTo>
                  <a:lnTo>
                    <a:pt x="242316" y="0"/>
                  </a:lnTo>
                  <a:close/>
                </a:path>
                <a:path w="485140" h="485140">
                  <a:moveTo>
                    <a:pt x="182118" y="173481"/>
                  </a:moveTo>
                  <a:lnTo>
                    <a:pt x="169037" y="173481"/>
                  </a:lnTo>
                  <a:lnTo>
                    <a:pt x="164973" y="174243"/>
                  </a:lnTo>
                  <a:lnTo>
                    <a:pt x="133858" y="199262"/>
                  </a:lnTo>
                  <a:lnTo>
                    <a:pt x="129315" y="217931"/>
                  </a:lnTo>
                  <a:lnTo>
                    <a:pt x="129214" y="218729"/>
                  </a:lnTo>
                  <a:lnTo>
                    <a:pt x="129079" y="222250"/>
                  </a:lnTo>
                  <a:lnTo>
                    <a:pt x="128992" y="224535"/>
                  </a:lnTo>
                  <a:lnTo>
                    <a:pt x="128905" y="361314"/>
                  </a:lnTo>
                  <a:lnTo>
                    <a:pt x="210566" y="361314"/>
                  </a:lnTo>
                  <a:lnTo>
                    <a:pt x="210480" y="222250"/>
                  </a:lnTo>
                  <a:lnTo>
                    <a:pt x="209880" y="206248"/>
                  </a:lnTo>
                  <a:lnTo>
                    <a:pt x="209804" y="204215"/>
                  </a:lnTo>
                  <a:lnTo>
                    <a:pt x="189738" y="175259"/>
                  </a:lnTo>
                  <a:lnTo>
                    <a:pt x="182118" y="173481"/>
                  </a:lnTo>
                  <a:close/>
                </a:path>
                <a:path w="485140" h="485140">
                  <a:moveTo>
                    <a:pt x="325628" y="173481"/>
                  </a:moveTo>
                  <a:lnTo>
                    <a:pt x="307721" y="173481"/>
                  </a:lnTo>
                  <a:lnTo>
                    <a:pt x="300482" y="175259"/>
                  </a:lnTo>
                  <a:lnTo>
                    <a:pt x="295021" y="178688"/>
                  </a:lnTo>
                  <a:lnTo>
                    <a:pt x="289433" y="182117"/>
                  </a:lnTo>
                  <a:lnTo>
                    <a:pt x="274700" y="217931"/>
                  </a:lnTo>
                  <a:lnTo>
                    <a:pt x="274193" y="361314"/>
                  </a:lnTo>
                  <a:lnTo>
                    <a:pt x="355727" y="361314"/>
                  </a:lnTo>
                  <a:lnTo>
                    <a:pt x="355605" y="218729"/>
                  </a:lnTo>
                  <a:lnTo>
                    <a:pt x="355578" y="217931"/>
                  </a:lnTo>
                  <a:lnTo>
                    <a:pt x="355473" y="214883"/>
                  </a:lnTo>
                  <a:lnTo>
                    <a:pt x="354203" y="201167"/>
                  </a:lnTo>
                  <a:lnTo>
                    <a:pt x="352611" y="195415"/>
                  </a:lnTo>
                  <a:lnTo>
                    <a:pt x="352552" y="195199"/>
                  </a:lnTo>
                  <a:lnTo>
                    <a:pt x="347218" y="185038"/>
                  </a:lnTo>
                  <a:lnTo>
                    <a:pt x="343281" y="180975"/>
                  </a:lnTo>
                  <a:lnTo>
                    <a:pt x="338074" y="178053"/>
                  </a:lnTo>
                  <a:lnTo>
                    <a:pt x="332740" y="175005"/>
                  </a:lnTo>
                  <a:lnTo>
                    <a:pt x="325628" y="173481"/>
                  </a:lnTo>
                  <a:close/>
                </a:path>
                <a:path w="485140" h="485140">
                  <a:moveTo>
                    <a:pt x="452208" y="123316"/>
                  </a:moveTo>
                  <a:lnTo>
                    <a:pt x="334645" y="123316"/>
                  </a:lnTo>
                  <a:lnTo>
                    <a:pt x="343642" y="123600"/>
                  </a:lnTo>
                  <a:lnTo>
                    <a:pt x="352329" y="124444"/>
                  </a:lnTo>
                  <a:lnTo>
                    <a:pt x="389719" y="137513"/>
                  </a:lnTo>
                  <a:lnTo>
                    <a:pt x="413131" y="167893"/>
                  </a:lnTo>
                  <a:lnTo>
                    <a:pt x="419174" y="201167"/>
                  </a:lnTo>
                  <a:lnTo>
                    <a:pt x="419273" y="203961"/>
                  </a:lnTo>
                  <a:lnTo>
                    <a:pt x="419354" y="361314"/>
                  </a:lnTo>
                  <a:lnTo>
                    <a:pt x="452208" y="361314"/>
                  </a:lnTo>
                  <a:lnTo>
                    <a:pt x="465593" y="336649"/>
                  </a:lnTo>
                  <a:lnTo>
                    <a:pt x="479710" y="291159"/>
                  </a:lnTo>
                  <a:lnTo>
                    <a:pt x="484632" y="242315"/>
                  </a:lnTo>
                  <a:lnTo>
                    <a:pt x="479710" y="193472"/>
                  </a:lnTo>
                  <a:lnTo>
                    <a:pt x="465593" y="147982"/>
                  </a:lnTo>
                  <a:lnTo>
                    <a:pt x="452208" y="123316"/>
                  </a:lnTo>
                  <a:close/>
                </a:path>
                <a:path w="485140" h="485140">
                  <a:moveTo>
                    <a:pt x="334645" y="123316"/>
                  </a:moveTo>
                  <a:lnTo>
                    <a:pt x="197104" y="123316"/>
                  </a:lnTo>
                  <a:lnTo>
                    <a:pt x="212034" y="124035"/>
                  </a:lnTo>
                  <a:lnTo>
                    <a:pt x="209274" y="124035"/>
                  </a:lnTo>
                  <a:lnTo>
                    <a:pt x="245683" y="136902"/>
                  </a:lnTo>
                  <a:lnTo>
                    <a:pt x="264668" y="161798"/>
                  </a:lnTo>
                  <a:lnTo>
                    <a:pt x="270285" y="154414"/>
                  </a:lnTo>
                  <a:lnTo>
                    <a:pt x="301998" y="129853"/>
                  </a:lnTo>
                  <a:lnTo>
                    <a:pt x="322953" y="124035"/>
                  </a:lnTo>
                  <a:lnTo>
                    <a:pt x="334645" y="123316"/>
                  </a:lnTo>
                  <a:close/>
                </a:path>
                <a:path w="485140" h="485140">
                  <a:moveTo>
                    <a:pt x="164004" y="129666"/>
                  </a:moveTo>
                  <a:lnTo>
                    <a:pt x="125349" y="129666"/>
                  </a:lnTo>
                  <a:lnTo>
                    <a:pt x="125349" y="160908"/>
                  </a:lnTo>
                  <a:lnTo>
                    <a:pt x="126238" y="160908"/>
                  </a:lnTo>
                  <a:lnTo>
                    <a:pt x="132836" y="152457"/>
                  </a:lnTo>
                  <a:lnTo>
                    <a:pt x="140065" y="145018"/>
                  </a:lnTo>
                  <a:lnTo>
                    <a:pt x="147937" y="138602"/>
                  </a:lnTo>
                  <a:lnTo>
                    <a:pt x="156464" y="133223"/>
                  </a:lnTo>
                  <a:lnTo>
                    <a:pt x="164004" y="129666"/>
                  </a:lnTo>
                  <a:close/>
                </a:path>
              </a:pathLst>
            </a:custGeom>
            <a:solidFill>
              <a:srgbClr val="FFFFFF"/>
            </a:solidFill>
          </p:spPr>
          <p:txBody>
            <a:bodyPr wrap="square" lIns="0" tIns="0" rIns="0" bIns="0" rtlCol="0"/>
            <a:lstStyle/>
            <a:p>
              <a:endParaRPr/>
            </a:p>
          </p:txBody>
        </p:sp>
        <p:sp>
          <p:nvSpPr>
            <p:cNvPr id="7" name="object 7"/>
            <p:cNvSpPr/>
            <p:nvPr/>
          </p:nvSpPr>
          <p:spPr>
            <a:xfrm>
              <a:off x="1178052" y="6109715"/>
              <a:ext cx="3063240" cy="2914015"/>
            </a:xfrm>
            <a:custGeom>
              <a:avLst/>
              <a:gdLst/>
              <a:ahLst/>
              <a:cxnLst/>
              <a:rect l="l" t="t" r="r" b="b"/>
              <a:pathLst>
                <a:path w="3063240" h="2914015">
                  <a:moveTo>
                    <a:pt x="1531620" y="0"/>
                  </a:moveTo>
                  <a:lnTo>
                    <a:pt x="1058291" y="959230"/>
                  </a:lnTo>
                  <a:lnTo>
                    <a:pt x="0" y="1113027"/>
                  </a:lnTo>
                  <a:lnTo>
                    <a:pt x="765810" y="1859660"/>
                  </a:lnTo>
                  <a:lnTo>
                    <a:pt x="584961" y="2913887"/>
                  </a:lnTo>
                  <a:lnTo>
                    <a:pt x="1531620" y="2416174"/>
                  </a:lnTo>
                  <a:lnTo>
                    <a:pt x="2478278" y="2913887"/>
                  </a:lnTo>
                  <a:lnTo>
                    <a:pt x="2297430" y="1859660"/>
                  </a:lnTo>
                  <a:lnTo>
                    <a:pt x="3063240" y="1113027"/>
                  </a:lnTo>
                  <a:lnTo>
                    <a:pt x="2004949" y="959230"/>
                  </a:lnTo>
                  <a:lnTo>
                    <a:pt x="1531620" y="0"/>
                  </a:lnTo>
                  <a:close/>
                </a:path>
              </a:pathLst>
            </a:custGeom>
            <a:solidFill>
              <a:srgbClr val="EE7B3B"/>
            </a:solidFill>
          </p:spPr>
          <p:txBody>
            <a:bodyPr wrap="square" lIns="0" tIns="0" rIns="0" bIns="0" rtlCol="0"/>
            <a:lstStyle/>
            <a:p>
              <a:endParaRPr/>
            </a:p>
          </p:txBody>
        </p:sp>
      </p:grpSp>
      <p:sp>
        <p:nvSpPr>
          <p:cNvPr id="8" name="object 8"/>
          <p:cNvSpPr txBox="1"/>
          <p:nvPr/>
        </p:nvSpPr>
        <p:spPr>
          <a:xfrm>
            <a:off x="717804" y="651255"/>
            <a:ext cx="1953260" cy="153035"/>
          </a:xfrm>
          <a:prstGeom prst="rect">
            <a:avLst/>
          </a:prstGeom>
        </p:spPr>
        <p:txBody>
          <a:bodyPr vert="horz" wrap="square" lIns="0" tIns="0" rIns="0" bIns="0" rtlCol="0">
            <a:spAutoFit/>
          </a:bodyPr>
          <a:lstStyle/>
          <a:p>
            <a:pPr>
              <a:lnSpc>
                <a:spcPts val="1180"/>
              </a:lnSpc>
            </a:pPr>
            <a:r>
              <a:rPr sz="1000" spc="-10" dirty="0">
                <a:solidFill>
                  <a:srgbClr val="1D1D1B"/>
                </a:solidFill>
                <a:latin typeface="Arial"/>
                <a:cs typeface="Arial"/>
              </a:rPr>
              <a:t>marchesschool.co.uk/</a:t>
            </a:r>
            <a:r>
              <a:rPr sz="1000" b="1" spc="-10" dirty="0">
                <a:solidFill>
                  <a:srgbClr val="1D1D1B"/>
                </a:solidFill>
                <a:latin typeface="Arial"/>
                <a:cs typeface="Arial"/>
              </a:rPr>
              <a:t>options2023</a:t>
            </a:r>
            <a:endParaRPr sz="1000">
              <a:latin typeface="Arial"/>
              <a:cs typeface="Arial"/>
            </a:endParaRPr>
          </a:p>
        </p:txBody>
      </p:sp>
      <p:sp>
        <p:nvSpPr>
          <p:cNvPr id="9" name="object 9"/>
          <p:cNvSpPr txBox="1">
            <a:spLocks noGrp="1"/>
          </p:cNvSpPr>
          <p:nvPr>
            <p:ph type="title"/>
          </p:nvPr>
        </p:nvSpPr>
        <p:spPr>
          <a:xfrm>
            <a:off x="705104" y="2319654"/>
            <a:ext cx="5434330" cy="2097369"/>
          </a:xfrm>
          <a:prstGeom prst="rect">
            <a:avLst/>
          </a:prstGeom>
        </p:spPr>
        <p:txBody>
          <a:bodyPr vert="horz" wrap="square" lIns="0" tIns="95885" rIns="0" bIns="0" rtlCol="0" anchor="t">
            <a:spAutoFit/>
          </a:bodyPr>
          <a:lstStyle/>
          <a:p>
            <a:pPr marL="12700" marR="5080">
              <a:lnSpc>
                <a:spcPts val="5180"/>
              </a:lnSpc>
              <a:spcBef>
                <a:spcPts val="755"/>
              </a:spcBef>
            </a:pPr>
            <a:r>
              <a:rPr sz="4800" b="1" spc="-180" dirty="0">
                <a:solidFill>
                  <a:srgbClr val="FFFFFF"/>
                </a:solidFill>
                <a:latin typeface="Arial"/>
                <a:cs typeface="Arial"/>
              </a:rPr>
              <a:t>GET</a:t>
            </a:r>
            <a:r>
              <a:rPr sz="4800" b="1" spc="-229" dirty="0">
                <a:solidFill>
                  <a:srgbClr val="FFFFFF"/>
                </a:solidFill>
                <a:latin typeface="Arial"/>
                <a:cs typeface="Arial"/>
              </a:rPr>
              <a:t> </a:t>
            </a:r>
            <a:r>
              <a:rPr sz="4800" b="1" spc="-165" dirty="0">
                <a:solidFill>
                  <a:srgbClr val="FFFFFF"/>
                </a:solidFill>
                <a:latin typeface="Arial"/>
                <a:cs typeface="Arial"/>
              </a:rPr>
              <a:t>RE</a:t>
            </a:r>
            <a:r>
              <a:rPr sz="4800" b="1" spc="-170" dirty="0">
                <a:solidFill>
                  <a:srgbClr val="FFFFFF"/>
                </a:solidFill>
                <a:latin typeface="Arial"/>
                <a:cs typeface="Arial"/>
              </a:rPr>
              <a:t>A</a:t>
            </a:r>
            <a:r>
              <a:rPr sz="4800" b="1" spc="-365" dirty="0">
                <a:solidFill>
                  <a:srgbClr val="FFFFFF"/>
                </a:solidFill>
                <a:latin typeface="Arial"/>
                <a:cs typeface="Arial"/>
              </a:rPr>
              <a:t>D</a:t>
            </a:r>
            <a:r>
              <a:rPr sz="4800" b="1" spc="-615" dirty="0">
                <a:solidFill>
                  <a:srgbClr val="FFFFFF"/>
                </a:solidFill>
                <a:latin typeface="Arial"/>
                <a:cs typeface="Arial"/>
              </a:rPr>
              <a:t>Y</a:t>
            </a:r>
            <a:r>
              <a:rPr sz="4800" b="1" spc="-114" dirty="0">
                <a:solidFill>
                  <a:srgbClr val="FFFFFF"/>
                </a:solidFill>
                <a:latin typeface="Arial"/>
                <a:cs typeface="Arial"/>
              </a:rPr>
              <a:t>,</a:t>
            </a:r>
            <a:r>
              <a:rPr sz="4800" b="1" spc="-225" dirty="0">
                <a:solidFill>
                  <a:srgbClr val="FFFFFF"/>
                </a:solidFill>
                <a:latin typeface="Arial"/>
                <a:cs typeface="Arial"/>
              </a:rPr>
              <a:t> </a:t>
            </a:r>
            <a:r>
              <a:rPr lang="en-GB" sz="4800" b="1" spc="-20" dirty="0">
                <a:solidFill>
                  <a:srgbClr val="FFFFFF"/>
                </a:solidFill>
              </a:rPr>
              <a:t>HERE </a:t>
            </a:r>
            <a:r>
              <a:rPr lang="en-GB" sz="4800" b="1" spc="-20">
                <a:solidFill>
                  <a:srgbClr val="FFFFFF"/>
                </a:solidFill>
              </a:rPr>
              <a:t>ARE YOUR </a:t>
            </a:r>
            <a:r>
              <a:rPr sz="4800" b="1" u="none" spc="-175">
                <a:solidFill>
                  <a:srgbClr val="FFFFFF"/>
                </a:solidFill>
                <a:latin typeface="Arial"/>
                <a:cs typeface="Arial"/>
              </a:rPr>
              <a:t>CORE</a:t>
            </a:r>
            <a:r>
              <a:rPr sz="4800" b="1" u="none" spc="-225" dirty="0">
                <a:solidFill>
                  <a:srgbClr val="FFFFFF"/>
                </a:solidFill>
                <a:latin typeface="Arial"/>
                <a:cs typeface="Arial"/>
              </a:rPr>
              <a:t> </a:t>
            </a:r>
            <a:r>
              <a:rPr sz="4800" b="1" u="none" spc="-130" dirty="0">
                <a:solidFill>
                  <a:srgbClr val="FFFFFF"/>
                </a:solidFill>
                <a:latin typeface="Arial"/>
                <a:cs typeface="Arial"/>
              </a:rPr>
              <a:t>SUBJECTS...</a:t>
            </a:r>
            <a:endParaRPr sz="4800">
              <a:latin typeface="Arial"/>
              <a:cs typeface="Arial"/>
            </a:endParaRPr>
          </a:p>
        </p:txBody>
      </p:sp>
      <p:sp>
        <p:nvSpPr>
          <p:cNvPr id="10" name="object 10"/>
          <p:cNvSpPr/>
          <p:nvPr/>
        </p:nvSpPr>
        <p:spPr>
          <a:xfrm>
            <a:off x="553212" y="499871"/>
            <a:ext cx="2414270" cy="596265"/>
          </a:xfrm>
          <a:custGeom>
            <a:avLst/>
            <a:gdLst/>
            <a:ahLst/>
            <a:cxnLst/>
            <a:rect l="l" t="t" r="r" b="b"/>
            <a:pathLst>
              <a:path w="2414270" h="596265">
                <a:moveTo>
                  <a:pt x="2414016" y="0"/>
                </a:moveTo>
                <a:lnTo>
                  <a:pt x="0" y="0"/>
                </a:lnTo>
                <a:lnTo>
                  <a:pt x="0" y="595883"/>
                </a:lnTo>
                <a:lnTo>
                  <a:pt x="2414016" y="595883"/>
                </a:lnTo>
                <a:lnTo>
                  <a:pt x="2414016" y="0"/>
                </a:lnTo>
                <a:close/>
              </a:path>
            </a:pathLst>
          </a:custGeom>
          <a:solidFill>
            <a:srgbClr val="A95152"/>
          </a:solidFill>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2d1f13b-ec4b-478a-8080-433c442f1abc">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TaxCatchAll xmlns="376088c6-16d2-4193-b990-ffe6b3ade0c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8629E0D3718CF40A699BF8B16CAD9BC" ma:contentTypeVersion="20" ma:contentTypeDescription="Create a new document." ma:contentTypeScope="" ma:versionID="c735b9f541c982722dec52096b8b17a8">
  <xsd:schema xmlns:xsd="http://www.w3.org/2001/XMLSchema" xmlns:xs="http://www.w3.org/2001/XMLSchema" xmlns:p="http://schemas.microsoft.com/office/2006/metadata/properties" xmlns:ns1="http://schemas.microsoft.com/sharepoint/v3" xmlns:ns2="376088c6-16d2-4193-b990-ffe6b3ade0c6" xmlns:ns3="52d1f13b-ec4b-478a-8080-433c442f1abc" targetNamespace="http://schemas.microsoft.com/office/2006/metadata/properties" ma:root="true" ma:fieldsID="d27dae3f839c3a806ec4f0e8e39146b7" ns1:_="" ns2:_="" ns3:_="">
    <xsd:import namespace="http://schemas.microsoft.com/sharepoint/v3"/>
    <xsd:import namespace="376088c6-16d2-4193-b990-ffe6b3ade0c6"/>
    <xsd:import namespace="52d1f13b-ec4b-478a-8080-433c442f1ab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lcf76f155ced4ddcb4097134ff3c332f" minOccurs="0"/>
                <xsd:element ref="ns2:TaxCatchAll" minOccurs="0"/>
                <xsd:element ref="ns3:MediaServiceObjectDetectorVersions" minOccurs="0"/>
                <xsd:element ref="ns3:MediaServiceSearchProperties" minOccurs="0"/>
                <xsd:element ref="ns1:_ip_UnifiedCompliancePolicyProperties" minOccurs="0"/>
                <xsd:element ref="ns1:_ip_UnifiedCompliancePolicyUIActio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76088c6-16d2-4193-b990-ffe6b3ade0c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5346c59-13e6-4cf0-8b92-10603fc9452a}" ma:internalName="TaxCatchAll" ma:showField="CatchAllData" ma:web="376088c6-16d2-4193-b990-ffe6b3ade0c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2d1f13b-ec4b-478a-8080-433c442f1ab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b247c1b-e0bb-44ad-84aa-523fabb05a5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7"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FB37E4-575D-448C-A627-C6C0EC844C6C}">
  <ds:schemaRefs>
    <ds:schemaRef ds:uri="http://schemas.microsoft.com/sharepoint/v3/contenttype/forms"/>
  </ds:schemaRefs>
</ds:datastoreItem>
</file>

<file path=customXml/itemProps2.xml><?xml version="1.0" encoding="utf-8"?>
<ds:datastoreItem xmlns:ds="http://schemas.openxmlformats.org/officeDocument/2006/customXml" ds:itemID="{30B60300-7DEE-4F2B-A0C4-6D10F80E21B2}">
  <ds:schemaRefs>
    <ds:schemaRef ds:uri="http://schemas.microsoft.com/office/2006/metadata/properties"/>
    <ds:schemaRef ds:uri="http://schemas.microsoft.com/office/2006/documentManagement/types"/>
    <ds:schemaRef ds:uri="http://purl.org/dc/dcmitype/"/>
    <ds:schemaRef ds:uri="http://schemas.microsoft.com/sharepoint/v3"/>
    <ds:schemaRef ds:uri="http://schemas.microsoft.com/office/infopath/2007/PartnerControls"/>
    <ds:schemaRef ds:uri="http://schemas.openxmlformats.org/package/2006/metadata/core-properties"/>
    <ds:schemaRef ds:uri="52d1f13b-ec4b-478a-8080-433c442f1abc"/>
    <ds:schemaRef ds:uri="http://www.w3.org/XML/1998/namespace"/>
    <ds:schemaRef ds:uri="376088c6-16d2-4193-b990-ffe6b3ade0c6"/>
    <ds:schemaRef ds:uri="http://purl.org/dc/terms/"/>
    <ds:schemaRef ds:uri="http://purl.org/dc/elements/1.1/"/>
  </ds:schemaRefs>
</ds:datastoreItem>
</file>

<file path=customXml/itemProps3.xml><?xml version="1.0" encoding="utf-8"?>
<ds:datastoreItem xmlns:ds="http://schemas.openxmlformats.org/officeDocument/2006/customXml" ds:itemID="{078C7B7A-FB38-45A6-8EE1-1BA4C05EFB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6088c6-16d2-4193-b990-ffe6b3ade0c6"/>
    <ds:schemaRef ds:uri="52d1f13b-ec4b-478a-8080-433c442f1a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a724b426-67c1-475e-a8a9-bc73bb7a492e}" enabled="0" method="" siteId="{a724b426-67c1-475e-a8a9-bc73bb7a492e}" removed="1"/>
</clbl:labelList>
</file>

<file path=docProps/app.xml><?xml version="1.0" encoding="utf-8"?>
<Properties xmlns="http://schemas.openxmlformats.org/officeDocument/2006/extended-properties" xmlns:vt="http://schemas.openxmlformats.org/officeDocument/2006/docPropsVTypes">
  <Template/>
  <TotalTime>22</TotalTime>
  <Words>6441</Words>
  <Application>Microsoft Office PowerPoint</Application>
  <PresentationFormat>Custom</PresentationFormat>
  <Paragraphs>962</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Cambria</vt:lpstr>
      <vt:lpstr>Times New Roman</vt:lpstr>
      <vt:lpstr>Office Theme</vt:lpstr>
      <vt:lpstr>PowerPoint Presentation</vt:lpstr>
      <vt:lpstr>Contents</vt:lpstr>
      <vt:lpstr>PowerPoint Presentation</vt:lpstr>
      <vt:lpstr>PowerPoint Presentation</vt:lpstr>
      <vt:lpstr>PowerPoint Presentation</vt:lpstr>
      <vt:lpstr>Key Stage 4 Courses</vt:lpstr>
      <vt:lpstr>General Information</vt:lpstr>
      <vt:lpstr>Qualifications</vt:lpstr>
      <vt:lpstr>GET READY, HERE ARE YOUR CORE SUBJECTS...</vt:lpstr>
      <vt:lpstr>English</vt:lpstr>
      <vt:lpstr>Mathematics</vt:lpstr>
      <vt:lpstr>Science</vt:lpstr>
      <vt:lpstr>Physical Education</vt:lpstr>
      <vt:lpstr>Geography (or History)</vt:lpstr>
      <vt:lpstr>History (or Geography)</vt:lpstr>
      <vt:lpstr>THEN YOU CHOOSE YOUR OPTION SUBJECTS FROM HERE...</vt:lpstr>
      <vt:lpstr>Business</vt:lpstr>
      <vt:lpstr>Art</vt:lpstr>
      <vt:lpstr>Creative iMedia</vt:lpstr>
      <vt:lpstr>Computer Science</vt:lpstr>
      <vt:lpstr>Child Care</vt:lpstr>
      <vt:lpstr>Dance</vt:lpstr>
      <vt:lpstr>Drama</vt:lpstr>
      <vt:lpstr>Food Preparation &amp; Nutrition</vt:lpstr>
      <vt:lpstr>Health &amp; Social Care</vt:lpstr>
      <vt:lpstr>ICT</vt:lpstr>
      <vt:lpstr>Modern Foreign Languages</vt:lpstr>
      <vt:lpstr>Music</vt:lpstr>
      <vt:lpstr>Philosophy, Religion &amp; Ethics</vt:lpstr>
      <vt:lpstr>Photography</vt:lpstr>
      <vt:lpstr>Physical Education</vt:lpstr>
      <vt:lpstr>Resistant Materials (D&amp;T)</vt:lpstr>
      <vt:lpstr>Separate Science</vt:lpstr>
      <vt:lpstr>Sports Studies</vt:lpstr>
      <vt:lpstr>Travel &amp; Tourism</vt:lpstr>
      <vt:lpstr>What’s next?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Debra  Wheelwright</dc:creator>
  <cp:lastModifiedBy>Eyre, Sarah</cp:lastModifiedBy>
  <cp:revision>83</cp:revision>
  <cp:lastPrinted>2025-12-17T11:24:11Z</cp:lastPrinted>
  <dcterms:created xsi:type="dcterms:W3CDTF">2024-11-26T14:02:34Z</dcterms:created>
  <dcterms:modified xsi:type="dcterms:W3CDTF">2025-12-17T11:30:19Z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2023-12-21T00:00:00Z</vt:filetime>
  </property>
  <property fmtid="{D5CDD505-2E9C-101B-9397-08002B2CF9AE}" pid="3" name="Creator">
    <vt:lpwstr>Microsoft® PowerPoint® for Microsoft 365</vt:lpwstr>
  </property>
  <property fmtid="{D5CDD505-2E9C-101B-9397-08002B2CF9AE}" pid="4" name="LastSaved">
    <vt:filetime>2024-11-26T00:00:00Z</vt:filetime>
  </property>
  <property fmtid="{D5CDD505-2E9C-101B-9397-08002B2CF9AE}" pid="5" name="Producer">
    <vt:lpwstr>Microsoft® PowerPoint® for Microsoft 365</vt:lpwstr>
  </property>
  <property fmtid="{D5CDD505-2E9C-101B-9397-08002B2CF9AE}" pid="6" name="ContentTypeId">
    <vt:lpwstr>0x010100D8629E0D3718CF40A699BF8B16CAD9BC</vt:lpwstr>
  </property>
</Properties>
</file>